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4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612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7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69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4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3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6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8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58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  <p:sldLayoutId id="2147484237" r:id="rId16"/>
    <p:sldLayoutId id="21474842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3871" y="2236763"/>
            <a:ext cx="4569834" cy="1800665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CORE JAVA</a:t>
            </a:r>
            <a:endParaRPr lang="en-US" sz="4000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3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MAVEN: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6" y="2250830"/>
            <a:ext cx="6189784" cy="37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1354" y="216265"/>
            <a:ext cx="10874326" cy="79660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Introduction: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1012874"/>
            <a:ext cx="11662116" cy="584512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Maven </a:t>
            </a:r>
            <a:r>
              <a:rPr lang="en-US" sz="2400" dirty="0" smtClean="0"/>
              <a:t>is a tool for project management and build automation</a:t>
            </a:r>
            <a:r>
              <a:rPr lang="en-US" sz="2400" dirty="0"/>
              <a:t> </a:t>
            </a:r>
            <a:r>
              <a:rPr lang="en-US" sz="2400" dirty="0" smtClean="0"/>
              <a:t>which is hosted by Apache software foundation.</a:t>
            </a:r>
          </a:p>
          <a:p>
            <a:pPr marL="0" indent="0">
              <a:buNone/>
            </a:pPr>
            <a:r>
              <a:rPr lang="en-US" sz="2400" dirty="0" smtClean="0"/>
              <a:t>Maven provides following features:</a:t>
            </a:r>
          </a:p>
          <a:p>
            <a:pPr marL="0" indent="0">
              <a:buNone/>
            </a:pPr>
            <a:r>
              <a:rPr lang="en-US" sz="2400" dirty="0" smtClean="0"/>
              <a:t>•</a:t>
            </a:r>
            <a:r>
              <a:rPr lang="en-US" sz="2400" dirty="0"/>
              <a:t>Build tool Capabilities</a:t>
            </a:r>
          </a:p>
          <a:p>
            <a:pPr marL="0" indent="0">
              <a:buNone/>
            </a:pPr>
            <a:r>
              <a:rPr lang="en-US" sz="2400" dirty="0" smtClean="0"/>
              <a:t>•</a:t>
            </a:r>
            <a:r>
              <a:rPr lang="en-US" sz="2400" dirty="0"/>
              <a:t>Run Reports</a:t>
            </a:r>
          </a:p>
          <a:p>
            <a:pPr marL="0" indent="0">
              <a:buNone/>
            </a:pPr>
            <a:r>
              <a:rPr lang="en-US" sz="2400" dirty="0"/>
              <a:t>•Generate a website</a:t>
            </a:r>
          </a:p>
          <a:p>
            <a:pPr marL="0" indent="0">
              <a:buNone/>
            </a:pPr>
            <a:r>
              <a:rPr lang="en-US" sz="2400" dirty="0"/>
              <a:t>•Dependency Management</a:t>
            </a:r>
          </a:p>
          <a:p>
            <a:pPr marL="0" indent="0">
              <a:buNone/>
            </a:pPr>
            <a:r>
              <a:rPr lang="en-US" sz="2400" dirty="0"/>
              <a:t>•Repositories ( Reusable Plug-ins )</a:t>
            </a:r>
          </a:p>
          <a:p>
            <a:pPr marL="0" indent="0">
              <a:buNone/>
            </a:pPr>
            <a:r>
              <a:rPr lang="en-US" sz="2400" dirty="0"/>
              <a:t>•Continuous Integration build systems</a:t>
            </a:r>
          </a:p>
          <a:p>
            <a:pPr marL="0" indent="0">
              <a:buNone/>
            </a:pPr>
            <a:r>
              <a:rPr lang="en-US" sz="2400" dirty="0"/>
              <a:t>•Portable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4000" dirty="0" smtClean="0"/>
          </a:p>
          <a:p>
            <a:pPr>
              <a:buClr>
                <a:srgbClr val="FFFF00"/>
              </a:buClr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Clr>
                <a:srgbClr val="FFFF00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1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084148" cy="6752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Maven allows to comprehend the complete state of a development effort in the shortest period of time.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Maven </a:t>
            </a:r>
            <a:r>
              <a:rPr lang="en-US" sz="2800" dirty="0"/>
              <a:t>is driven in a declarative fashion using Maven's Project Object Model </a:t>
            </a:r>
            <a:r>
              <a:rPr lang="en-US" sz="2800" dirty="0" smtClean="0"/>
              <a:t> namely (POM).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POM consists of entire project Information in an XML document. </a:t>
            </a:r>
            <a:endParaRPr lang="en-US" sz="2800" b="1" dirty="0" smtClean="0"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47" y="3002173"/>
            <a:ext cx="3269992" cy="32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2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28764" cy="665018"/>
          </a:xfrm>
        </p:spPr>
        <p:txBody>
          <a:bodyPr/>
          <a:lstStyle/>
          <a:p>
            <a:r>
              <a:rPr lang="en-US" dirty="0" smtClean="0"/>
              <a:t>JUnit: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5017"/>
            <a:ext cx="12192000" cy="5931725"/>
          </a:xfrm>
        </p:spPr>
        <p:txBody>
          <a:bodyPr/>
          <a:lstStyle/>
          <a:p>
            <a:r>
              <a:rPr lang="en-US" dirty="0" smtClean="0"/>
              <a:t>Junit is a free, open source,  software testing framework for java.</a:t>
            </a:r>
          </a:p>
          <a:p>
            <a:r>
              <a:rPr lang="en-US" dirty="0" smtClean="0"/>
              <a:t>Junit tests are java classes that contain one or more unit test methods.</a:t>
            </a:r>
          </a:p>
          <a:p>
            <a:r>
              <a:rPr lang="en-US" dirty="0"/>
              <a:t>JUnit offers some support so that the developer can easily write test files.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includes a tool which is called test runner to run your test files.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TYPES OF TESTS: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Black box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White box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Acceptance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Integration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System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Load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Unit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4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9" y="278546"/>
            <a:ext cx="9238260" cy="918883"/>
          </a:xfrm>
        </p:spPr>
        <p:txBody>
          <a:bodyPr/>
          <a:lstStyle/>
          <a:p>
            <a:r>
              <a:rPr lang="en-US" dirty="0" smtClean="0"/>
              <a:t>JUNIT Architecture: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8" y="1611086"/>
            <a:ext cx="6986206" cy="4544559"/>
          </a:xfrm>
        </p:spPr>
      </p:pic>
    </p:spTree>
    <p:extLst>
      <p:ext uri="{BB962C8B-B14F-4D97-AF65-F5344CB8AC3E}">
        <p14:creationId xmlns:p14="http://schemas.microsoft.com/office/powerpoint/2010/main" val="40481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681"/>
            <a:ext cx="10049853" cy="731846"/>
          </a:xfrm>
        </p:spPr>
        <p:txBody>
          <a:bodyPr/>
          <a:lstStyle/>
          <a:p>
            <a:r>
              <a:rPr lang="en-US" dirty="0" smtClean="0"/>
              <a:t>Collections: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97528"/>
            <a:ext cx="11596254" cy="5250872"/>
          </a:xfrm>
        </p:spPr>
        <p:txBody>
          <a:bodyPr/>
          <a:lstStyle/>
          <a:p>
            <a:r>
              <a:rPr lang="en-US" dirty="0"/>
              <a:t>A Collection is a group of individual objects represented as a single unit.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provides Collection Framework which defines several classes and interfaces to represent a group of objects as a single unit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three classes namely </a:t>
            </a:r>
            <a:r>
              <a:rPr lang="en-US" dirty="0"/>
              <a:t>L</a:t>
            </a:r>
            <a:r>
              <a:rPr lang="en-US" dirty="0" smtClean="0"/>
              <a:t>ist, set and queue.</a:t>
            </a:r>
          </a:p>
          <a:p>
            <a:pPr marL="0" indent="0">
              <a:buNone/>
            </a:pPr>
            <a:r>
              <a:rPr lang="en-US" sz="3200" dirty="0" smtClean="0"/>
              <a:t>MAP: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map is an object that maps keys to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A map cannot contain duplicate keys: Each key can map to at most one value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has Hashmap,Hashtable,Linked Hashmap,Treemap.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464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2718"/>
            <a:ext cx="8831634" cy="5171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60" y="1839227"/>
            <a:ext cx="9053513" cy="46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02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244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Bahnschrift SemiBold</vt:lpstr>
      <vt:lpstr>Century Gothic</vt:lpstr>
      <vt:lpstr>Courier New</vt:lpstr>
      <vt:lpstr>Wingdings</vt:lpstr>
      <vt:lpstr>Wingdings 3</vt:lpstr>
      <vt:lpstr>Ion</vt:lpstr>
      <vt:lpstr>CORE JAVA</vt:lpstr>
      <vt:lpstr>MAVEN:</vt:lpstr>
      <vt:lpstr>Introduction: </vt:lpstr>
      <vt:lpstr>PowerPoint Presentation</vt:lpstr>
      <vt:lpstr>JUnit:</vt:lpstr>
      <vt:lpstr>JUNIT Architecture:</vt:lpstr>
      <vt:lpstr>Collections: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Simhadri, Vijaya Durga</dc:creator>
  <cp:lastModifiedBy>Simhadri, Vijaya Durga</cp:lastModifiedBy>
  <cp:revision>11</cp:revision>
  <dcterms:created xsi:type="dcterms:W3CDTF">2019-07-18T10:23:00Z</dcterms:created>
  <dcterms:modified xsi:type="dcterms:W3CDTF">2019-07-18T12:20:39Z</dcterms:modified>
</cp:coreProperties>
</file>