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rolukovich/football-players-salaries" TargetMode="External"/><Relationship Id="rId2" Type="http://schemas.openxmlformats.org/officeDocument/2006/relationships/hyperlink" Target="https://www.kaggle.com/karangadiya/fifa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882" y="788831"/>
            <a:ext cx="11066729" cy="975575"/>
          </a:xfrm>
        </p:spPr>
        <p:txBody>
          <a:bodyPr/>
          <a:lstStyle/>
          <a:p>
            <a:pPr algn="ctr"/>
            <a:r>
              <a:rPr lang="en-IN" dirty="0" smtClean="0"/>
              <a:t>SQL/NOSQL PROJECT PROPOSAL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390" y="2794033"/>
            <a:ext cx="8915399" cy="1126283"/>
          </a:xfrm>
        </p:spPr>
        <p:txBody>
          <a:bodyPr/>
          <a:lstStyle/>
          <a:p>
            <a:r>
              <a:rPr lang="en-IN" sz="3200" dirty="0" smtClean="0"/>
              <a:t>Market value prediction of soccer players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672033" y="5550795"/>
            <a:ext cx="17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 smtClean="0"/>
              <a:t>By,</a:t>
            </a:r>
          </a:p>
          <a:p>
            <a:pPr algn="r"/>
            <a:r>
              <a:rPr lang="en-IN" dirty="0" smtClean="0"/>
              <a:t>Vijaya Krishna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52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en-IN" dirty="0" smtClean="0"/>
              <a:t>Project 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0011"/>
            <a:ext cx="8915400" cy="4211211"/>
          </a:xfrm>
        </p:spPr>
        <p:txBody>
          <a:bodyPr/>
          <a:lstStyle/>
          <a:p>
            <a:r>
              <a:rPr lang="en-IN" dirty="0" smtClean="0"/>
              <a:t>With major clubs in soccer competing in leagues like UEFA Champions League, La </a:t>
            </a:r>
            <a:r>
              <a:rPr lang="en-IN" dirty="0" err="1" smtClean="0"/>
              <a:t>Liga</a:t>
            </a:r>
            <a:r>
              <a:rPr lang="en-IN" dirty="0" smtClean="0"/>
              <a:t> etc., player transfer between clubs is a billion dollar business.</a:t>
            </a:r>
          </a:p>
          <a:p>
            <a:r>
              <a:rPr lang="en-IN" dirty="0" smtClean="0"/>
              <a:t>The goal of the project is to predict the market value of a player given attributes like age, rating, abilities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03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9707"/>
            <a:ext cx="8915400" cy="4391515"/>
          </a:xfrm>
        </p:spPr>
        <p:txBody>
          <a:bodyPr/>
          <a:lstStyle/>
          <a:p>
            <a:r>
              <a:rPr lang="en-IN" dirty="0" smtClean="0"/>
              <a:t>Two or more datasets will be used for the project. Each dataset contributes distinct features for data analysis.</a:t>
            </a: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www.kaggle.com/karangadiya/fifa19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www.kaggle.com/trolukovich/football-players-salaries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76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2566"/>
          </a:xfrm>
        </p:spPr>
        <p:txBody>
          <a:bodyPr/>
          <a:lstStyle/>
          <a:p>
            <a:r>
              <a:rPr lang="en-IN" dirty="0" smtClean="0"/>
              <a:t>Tools planned to 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Database: MySQL</a:t>
            </a:r>
          </a:p>
          <a:p>
            <a:pPr lvl="1"/>
            <a:r>
              <a:rPr lang="en-IN" dirty="0" smtClean="0"/>
              <a:t>MySQL is used to pre-process and aggregate the data as we’ll be using more than one dataset for the project</a:t>
            </a:r>
          </a:p>
          <a:p>
            <a:r>
              <a:rPr lang="en-IN" dirty="0" smtClean="0"/>
              <a:t>Modelling and visualization: Python</a:t>
            </a:r>
          </a:p>
          <a:p>
            <a:pPr lvl="1"/>
            <a:r>
              <a:rPr lang="en-IN" dirty="0" smtClean="0"/>
              <a:t>Python will be used for feature engineering, modelling and visualisation of the insights from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25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244145"/>
            <a:ext cx="8915399" cy="1052848"/>
          </a:xfrm>
        </p:spPr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7392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</TotalTime>
  <Words>146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SQL/NOSQL PROJECT PROPOSAL</vt:lpstr>
      <vt:lpstr>Project abstract</vt:lpstr>
      <vt:lpstr>Dataset</vt:lpstr>
      <vt:lpstr>Tools planned to use</vt:lpstr>
      <vt:lpstr>Thank you!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SQL/NOSQL PROJECT PROPOSAL</dc:title>
  <dc:creator>Vijaya Krishna</dc:creator>
  <cp:lastModifiedBy>Vijaya Krishna</cp:lastModifiedBy>
  <cp:revision>8</cp:revision>
  <dcterms:created xsi:type="dcterms:W3CDTF">2019-10-23T03:40:08Z</dcterms:created>
  <dcterms:modified xsi:type="dcterms:W3CDTF">2019-10-23T05:17:45Z</dcterms:modified>
</cp:coreProperties>
</file>