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a60b2f5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a60b2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a60b2f52_0_5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a60b2f5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a60b2f52_0_6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a60b2f5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a60b2f52_0_7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a60b2f5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a60b2f52_0_8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a60b2f5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a60b2f52_0_9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a60b2f52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a60b2f52_0_9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a60b2f52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a60b2f52_0_10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a60b2f52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a60b2f52_0_1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a60b2f52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a60b2f52_0_1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9a60b2f5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9a60b2f52_0_1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9a60b2f52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60b2f52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60b2f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60b2f52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60b2f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60b2f52_0_1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a60b2f5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60b2f52_0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60b2f5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a60b2f52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a60b2f5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a60b2f52_0_4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a60b2f5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a60b2f52_0_8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a60b2f52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a60b2f52_0_4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a60b2f5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</a:t>
            </a:r>
            <a:r>
              <a:rPr lang="en"/>
              <a:t>o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3" idx="2"/>
            <a:endCxn id="3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8"/>
          <p:cNvCxnSpPr>
            <a:stCxn id="33" idx="3"/>
            <a:endCxn id="3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8"/>
          <p:cNvCxnSpPr>
            <a:stCxn id="35" idx="2"/>
            <a:endCxn id="3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>
            <a:stCxn id="34" idx="3"/>
            <a:endCxn id="3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6" name="Google Shape;46;p8"/>
          <p:cNvCxnSpPr>
            <a:stCxn id="45" idx="3"/>
            <a:endCxn id="3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8"/>
          <p:cNvCxnSpPr>
            <a:stCxn id="45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8"/>
          <p:cNvCxnSpPr>
            <a:stCxn id="36" idx="3"/>
            <a:endCxn id="3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>
            <a:stCxn id="33" idx="3"/>
            <a:endCxn id="3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" name="Google Shape;53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[(0: 0),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(1: ∞), (2: ∞), 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65" name="Google Shape;65;p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72" name="Google Shape;72;p8"/>
          <p:cNvCxnSpPr>
            <a:stCxn id="36" idx="1"/>
            <a:endCxn id="3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458" name="Google Shape;458;p17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60" name="Google Shape;460;p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61" name="Google Shape;461;p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62" name="Google Shape;462;p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63" name="Google Shape;463;p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64" name="Google Shape;464;p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65" name="Google Shape;465;p17"/>
          <p:cNvCxnSpPr>
            <a:stCxn id="459" idx="2"/>
            <a:endCxn id="46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17"/>
          <p:cNvCxnSpPr>
            <a:stCxn id="459" idx="3"/>
            <a:endCxn id="46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17"/>
          <p:cNvCxnSpPr>
            <a:stCxn id="461" idx="2"/>
            <a:endCxn id="46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7"/>
          <p:cNvCxnSpPr>
            <a:stCxn id="464" idx="2"/>
            <a:endCxn id="46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17"/>
          <p:cNvCxnSpPr>
            <a:stCxn id="462" idx="2"/>
            <a:endCxn id="46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17"/>
          <p:cNvCxnSpPr>
            <a:stCxn id="460" idx="3"/>
            <a:endCxn id="46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1" name="Google Shape;471;p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72" name="Google Shape;472;p17"/>
          <p:cNvCxnSpPr>
            <a:stCxn id="471" idx="3"/>
            <a:endCxn id="45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3" name="Google Shape;473;p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74" name="Google Shape;474;p1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3        2        4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5" name="Google Shape;475;p17"/>
          <p:cNvCxnSpPr>
            <a:stCxn id="471" idx="3"/>
            <a:endCxn id="46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17"/>
          <p:cNvCxnSpPr>
            <a:stCxn id="462" idx="3"/>
            <a:endCxn id="46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17"/>
          <p:cNvCxnSpPr>
            <a:stCxn id="459" idx="3"/>
            <a:endCxn id="46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79" name="Google Shape;479;p17"/>
          <p:cNvCxnSpPr>
            <a:stCxn id="464" idx="0"/>
            <a:endCxn id="46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81" name="Google Shape;481;p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2" name="Google Shape;482;p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83" name="Google Shape;483;p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84" name="Google Shape;484;p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85" name="Google Shape;485;p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86" name="Google Shape;486;p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87" name="Google Shape;487;p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8" name="Google Shape;488;p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9" name="Google Shape;489;p17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[(1: 2), (3: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(6: 3),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91" name="Google Shape;491;p1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92" name="Google Shape;492;p1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493" name="Google Shape;493;p17"/>
          <p:cNvCxnSpPr>
            <a:stCxn id="462" idx="1"/>
            <a:endCxn id="46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95" name="Google Shape;495;p17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96" name="Google Shape;496;p17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497" name="Google Shape;497;p17"/>
          <p:cNvCxnSpPr/>
          <p:nvPr/>
        </p:nvCxnSpPr>
        <p:spPr>
          <a:xfrm>
            <a:off x="6872693" y="186494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17"/>
          <p:cNvCxnSpPr/>
          <p:nvPr/>
        </p:nvCxnSpPr>
        <p:spPr>
          <a:xfrm>
            <a:off x="8616618" y="26078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7"/>
          <p:cNvCxnSpPr/>
          <p:nvPr/>
        </p:nvCxnSpPr>
        <p:spPr>
          <a:xfrm>
            <a:off x="7396618" y="384143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17"/>
          <p:cNvSpPr txBox="1"/>
          <p:nvPr/>
        </p:nvSpPr>
        <p:spPr>
          <a:xfrm>
            <a:off x="6663467" y="18258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8552117" y="22428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02" name="Google Shape;502;p17"/>
          <p:cNvSpPr txBox="1"/>
          <p:nvPr/>
        </p:nvSpPr>
        <p:spPr>
          <a:xfrm>
            <a:off x="7344942" y="34469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3583514" y="4647975"/>
            <a:ext cx="2472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2159066" y="34087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1179771" y="3439732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158440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1171259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513" name="Google Shape;513;p18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15" name="Google Shape;515;p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16" name="Google Shape;516;p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17" name="Google Shape;517;p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18" name="Google Shape;518;p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19" name="Google Shape;519;p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20" name="Google Shape;520;p18"/>
          <p:cNvCxnSpPr>
            <a:stCxn id="514" idx="2"/>
            <a:endCxn id="51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8"/>
          <p:cNvCxnSpPr>
            <a:stCxn id="514" idx="3"/>
            <a:endCxn id="51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18"/>
          <p:cNvCxnSpPr>
            <a:stCxn id="516" idx="2"/>
            <a:endCxn id="51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18"/>
          <p:cNvCxnSpPr>
            <a:stCxn id="519" idx="2"/>
            <a:endCxn id="51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8"/>
          <p:cNvCxnSpPr>
            <a:stCxn id="517" idx="2"/>
            <a:endCxn id="51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8"/>
          <p:cNvCxnSpPr>
            <a:stCxn id="515" idx="3"/>
            <a:endCxn id="51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27" name="Google Shape;527;p18"/>
          <p:cNvCxnSpPr>
            <a:stCxn id="526" idx="3"/>
            <a:endCxn id="51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8" name="Google Shape;528;p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29" name="Google Shape;529;p1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3        2        4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0" name="Google Shape;530;p18"/>
          <p:cNvCxnSpPr>
            <a:stCxn id="526" idx="3"/>
            <a:endCxn id="51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8"/>
          <p:cNvCxnSpPr>
            <a:stCxn id="517" idx="3"/>
            <a:endCxn id="51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8"/>
          <p:cNvCxnSpPr>
            <a:stCxn id="514" idx="3"/>
            <a:endCxn id="51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4" name="Google Shape;534;p18"/>
          <p:cNvCxnSpPr>
            <a:stCxn id="519" idx="0"/>
            <a:endCxn id="51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36" name="Google Shape;536;p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7" name="Google Shape;537;p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38" name="Google Shape;538;p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39" name="Google Shape;539;p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40" name="Google Shape;540;p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41" name="Google Shape;541;p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42" name="Google Shape;542;p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3" name="Google Shape;543;p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4" name="Google Shape;544;p18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[(1: 2), (3: 2), (6: 3),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46" name="Google Shape;546;p18"/>
          <p:cNvCxnSpPr>
            <a:stCxn id="517" idx="1"/>
            <a:endCxn id="51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8" name="Google Shape;548;p18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49" name="Google Shape;549;p18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557" name="Google Shape;557;p19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59" name="Google Shape;559;p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60" name="Google Shape;560;p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1" name="Google Shape;561;p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62" name="Google Shape;562;p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63" name="Google Shape;563;p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64" name="Google Shape;564;p19"/>
          <p:cNvCxnSpPr>
            <a:stCxn id="558" idx="2"/>
            <a:endCxn id="55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9"/>
          <p:cNvCxnSpPr>
            <a:stCxn id="558" idx="3"/>
            <a:endCxn id="56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9"/>
          <p:cNvCxnSpPr>
            <a:stCxn id="560" idx="2"/>
            <a:endCxn id="56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9"/>
          <p:cNvCxnSpPr>
            <a:stCxn id="563" idx="2"/>
            <a:endCxn id="56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9"/>
          <p:cNvCxnSpPr>
            <a:stCxn id="561" idx="2"/>
            <a:endCxn id="56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9"/>
          <p:cNvCxnSpPr>
            <a:stCxn id="559" idx="3"/>
            <a:endCxn id="56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71" name="Google Shape;571;p19"/>
          <p:cNvCxnSpPr>
            <a:stCxn id="570" idx="3"/>
            <a:endCxn id="55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73" name="Google Shape;573;p1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3        2        4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4" name="Google Shape;574;p19"/>
          <p:cNvCxnSpPr>
            <a:stCxn id="570" idx="3"/>
            <a:endCxn id="55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9"/>
          <p:cNvCxnSpPr>
            <a:stCxn id="561" idx="3"/>
            <a:endCxn id="56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9"/>
          <p:cNvCxnSpPr>
            <a:stCxn id="558" idx="3"/>
            <a:endCxn id="56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78" name="Google Shape;578;p19"/>
          <p:cNvCxnSpPr>
            <a:stCxn id="563" idx="0"/>
            <a:endCxn id="56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80" name="Google Shape;580;p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82" name="Google Shape;582;p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3" name="Google Shape;583;p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84" name="Google Shape;584;p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85" name="Google Shape;585;p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6" name="Google Shape;586;p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7" name="Google Shape;587;p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8" name="Google Shape;588;p19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[(3: 2), (6: 3),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90" name="Google Shape;590;p19"/>
          <p:cNvCxnSpPr>
            <a:stCxn id="561" idx="1"/>
            <a:endCxn id="55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2" name="Google Shape;592;p19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595" name="Google Shape;595;p19"/>
          <p:cNvSpPr txBox="1"/>
          <p:nvPr/>
        </p:nvSpPr>
        <p:spPr>
          <a:xfrm>
            <a:off x="5926708" y="4307342"/>
            <a:ext cx="273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consider edges with weight 5 and 3 since other side is already marked!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601" name="Google Shape;601;p20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03" name="Google Shape;603;p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04" name="Google Shape;604;p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05" name="Google Shape;605;p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06" name="Google Shape;606;p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07" name="Google Shape;607;p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08" name="Google Shape;608;p20"/>
          <p:cNvCxnSpPr>
            <a:stCxn id="602" idx="2"/>
            <a:endCxn id="60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0"/>
          <p:cNvCxnSpPr>
            <a:stCxn id="602" idx="3"/>
            <a:endCxn id="60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0"/>
          <p:cNvCxnSpPr>
            <a:stCxn id="604" idx="2"/>
            <a:endCxn id="60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0"/>
          <p:cNvCxnSpPr>
            <a:stCxn id="607" idx="2"/>
            <a:endCxn id="60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0"/>
          <p:cNvCxnSpPr>
            <a:stCxn id="605" idx="2"/>
            <a:endCxn id="60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0"/>
          <p:cNvCxnSpPr>
            <a:stCxn id="603" idx="3"/>
            <a:endCxn id="60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15" name="Google Shape;615;p20"/>
          <p:cNvCxnSpPr>
            <a:stCxn id="614" idx="3"/>
            <a:endCxn id="60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3        2        4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8" name="Google Shape;618;p20"/>
          <p:cNvCxnSpPr>
            <a:stCxn id="614" idx="3"/>
            <a:endCxn id="60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0"/>
          <p:cNvCxnSpPr>
            <a:stCxn id="605" idx="3"/>
            <a:endCxn id="60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0"/>
          <p:cNvCxnSpPr>
            <a:stCxn id="602" idx="3"/>
            <a:endCxn id="60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22" name="Google Shape;622;p20"/>
          <p:cNvCxnSpPr>
            <a:stCxn id="607" idx="0"/>
            <a:endCxn id="60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24" name="Google Shape;624;p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5" name="Google Shape;625;p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26" name="Google Shape;626;p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27" name="Google Shape;627;p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28" name="Google Shape;628;p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29" name="Google Shape;629;p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30" name="Google Shape;630;p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1" name="Google Shape;631;p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2" name="Google Shape;632;p20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[(3: 2), (6: 3),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34" name="Google Shape;634;p20"/>
          <p:cNvCxnSpPr>
            <a:stCxn id="605" idx="1"/>
            <a:endCxn id="60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6" name="Google Shape;636;p20"/>
          <p:cNvSpPr txBox="1"/>
          <p:nvPr/>
        </p:nvSpPr>
        <p:spPr>
          <a:xfrm>
            <a:off x="6739667" y="174964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37" name="Google Shape;637;p20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38" name="Google Shape;638;p20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644" name="Google Shape;644;p21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645" name="Google Shape;645;p2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46" name="Google Shape;646;p2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47" name="Google Shape;647;p2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48" name="Google Shape;648;p2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49" name="Google Shape;649;p2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50" name="Google Shape;650;p2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51" name="Google Shape;651;p21"/>
          <p:cNvCxnSpPr>
            <a:stCxn id="645" idx="2"/>
            <a:endCxn id="64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1"/>
          <p:cNvCxnSpPr>
            <a:stCxn id="645" idx="3"/>
            <a:endCxn id="64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1"/>
          <p:cNvCxnSpPr>
            <a:stCxn id="647" idx="2"/>
            <a:endCxn id="64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1"/>
          <p:cNvCxnSpPr>
            <a:stCxn id="650" idx="2"/>
            <a:endCxn id="64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21"/>
          <p:cNvCxnSpPr>
            <a:stCxn id="648" idx="2"/>
            <a:endCxn id="64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1"/>
          <p:cNvCxnSpPr>
            <a:stCxn id="646" idx="3"/>
            <a:endCxn id="64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58" name="Google Shape;658;p21"/>
          <p:cNvCxnSpPr>
            <a:stCxn id="657" idx="3"/>
            <a:endCxn id="64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2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60" name="Google Shape;660;p2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6        3        4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1" name="Google Shape;661;p21"/>
          <p:cNvCxnSpPr>
            <a:stCxn id="657" idx="3"/>
            <a:endCxn id="64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1"/>
          <p:cNvCxnSpPr>
            <a:stCxn id="648" idx="3"/>
            <a:endCxn id="65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21"/>
          <p:cNvCxnSpPr>
            <a:stCxn id="645" idx="3"/>
            <a:endCxn id="64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2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65" name="Google Shape;665;p21"/>
          <p:cNvCxnSpPr>
            <a:stCxn id="650" idx="0"/>
            <a:endCxn id="64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67" name="Google Shape;667;p2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68" name="Google Shape;668;p2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69" name="Google Shape;669;p2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70" name="Google Shape;670;p2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71" name="Google Shape;671;p2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72" name="Google Shape;672;p2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73" name="Google Shape;673;p2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4" name="Google Shape;674;p2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5" name="Google Shape;675;p21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[(6: 3),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77" name="Google Shape;677;p21"/>
          <p:cNvCxnSpPr>
            <a:stCxn id="648" idx="1"/>
            <a:endCxn id="64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2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9" name="Google Shape;679;p21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680" name="Google Shape;680;p21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686" name="Google Shape;686;p22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88" name="Google Shape;688;p2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89" name="Google Shape;689;p2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90" name="Google Shape;690;p2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91" name="Google Shape;691;p2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92" name="Google Shape;692;p2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93" name="Google Shape;693;p22"/>
          <p:cNvCxnSpPr>
            <a:stCxn id="687" idx="2"/>
            <a:endCxn id="68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2"/>
          <p:cNvCxnSpPr>
            <a:stCxn id="687" idx="3"/>
            <a:endCxn id="69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2"/>
          <p:cNvCxnSpPr>
            <a:stCxn id="689" idx="2"/>
            <a:endCxn id="69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2"/>
          <p:cNvCxnSpPr>
            <a:stCxn id="692" idx="2"/>
            <a:endCxn id="69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2"/>
          <p:cNvCxnSpPr>
            <a:stCxn id="690" idx="2"/>
            <a:endCxn id="69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2"/>
          <p:cNvCxnSpPr>
            <a:stCxn id="688" idx="3"/>
            <a:endCxn id="69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700" name="Google Shape;700;p22"/>
          <p:cNvCxnSpPr>
            <a:stCxn id="699" idx="3"/>
            <a:endCxn id="68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2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02" name="Google Shape;702;p2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6        1        3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3" name="Google Shape;703;p22"/>
          <p:cNvCxnSpPr>
            <a:stCxn id="699" idx="3"/>
            <a:endCxn id="68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2"/>
          <p:cNvCxnSpPr>
            <a:stCxn id="690" idx="3"/>
            <a:endCxn id="69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2"/>
          <p:cNvCxnSpPr>
            <a:stCxn id="687" idx="3"/>
            <a:endCxn id="68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2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707" name="Google Shape;707;p22"/>
          <p:cNvCxnSpPr>
            <a:stCxn id="692" idx="0"/>
            <a:endCxn id="68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2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09" name="Google Shape;709;p2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0" name="Google Shape;710;p2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711" name="Google Shape;711;p2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12" name="Google Shape;712;p2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13" name="Google Shape;713;p2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714" name="Google Shape;714;p2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15" name="Google Shape;715;p2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6" name="Google Shape;716;p2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7" name="Google Shape;717;p22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[(6: 1),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2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719" name="Google Shape;719;p22"/>
          <p:cNvCxnSpPr>
            <a:stCxn id="690" idx="1"/>
            <a:endCxn id="68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2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21" name="Google Shape;721;p22"/>
          <p:cNvSpPr txBox="1"/>
          <p:nvPr/>
        </p:nvSpPr>
        <p:spPr>
          <a:xfrm>
            <a:off x="8552117" y="239523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22" name="Google Shape;722;p22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723" name="Google Shape;723;p22"/>
          <p:cNvCxnSpPr/>
          <p:nvPr/>
        </p:nvCxnSpPr>
        <p:spPr>
          <a:xfrm>
            <a:off x="8605313" y="256265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22"/>
          <p:cNvSpPr txBox="1"/>
          <p:nvPr/>
        </p:nvSpPr>
        <p:spPr>
          <a:xfrm>
            <a:off x="8801142" y="22167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25" name="Google Shape;725;p22"/>
          <p:cNvSpPr/>
          <p:nvPr/>
        </p:nvSpPr>
        <p:spPr>
          <a:xfrm>
            <a:off x="2147135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2"/>
          <p:cNvSpPr/>
          <p:nvPr/>
        </p:nvSpPr>
        <p:spPr>
          <a:xfrm>
            <a:off x="1179632" y="3670283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2"/>
          <p:cNvSpPr/>
          <p:nvPr/>
        </p:nvSpPr>
        <p:spPr>
          <a:xfrm>
            <a:off x="2746974" y="4647975"/>
            <a:ext cx="6330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733" name="Google Shape;733;p23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734" name="Google Shape;734;p2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35" name="Google Shape;735;p2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36" name="Google Shape;736;p2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37" name="Google Shape;737;p2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38" name="Google Shape;738;p2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39" name="Google Shape;739;p2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40" name="Google Shape;740;p23"/>
          <p:cNvCxnSpPr>
            <a:stCxn id="734" idx="2"/>
            <a:endCxn id="73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3"/>
          <p:cNvCxnSpPr>
            <a:stCxn id="734" idx="3"/>
            <a:endCxn id="73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3"/>
          <p:cNvCxnSpPr>
            <a:stCxn id="736" idx="2"/>
            <a:endCxn id="73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3"/>
          <p:cNvCxnSpPr>
            <a:stCxn id="739" idx="2"/>
            <a:endCxn id="73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3"/>
          <p:cNvCxnSpPr>
            <a:stCxn id="737" idx="2"/>
            <a:endCxn id="73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3"/>
          <p:cNvCxnSpPr>
            <a:stCxn id="735" idx="3"/>
            <a:endCxn id="73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2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747" name="Google Shape;747;p23"/>
          <p:cNvCxnSpPr>
            <a:stCxn id="746" idx="3"/>
            <a:endCxn id="73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2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5        4        4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6        1        3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0" name="Google Shape;750;p23"/>
          <p:cNvCxnSpPr>
            <a:stCxn id="746" idx="3"/>
            <a:endCxn id="73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3"/>
          <p:cNvCxnSpPr>
            <a:stCxn id="737" idx="3"/>
            <a:endCxn id="73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3"/>
          <p:cNvCxnSpPr>
            <a:stCxn id="734" idx="3"/>
            <a:endCxn id="73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2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754" name="Google Shape;754;p23"/>
          <p:cNvCxnSpPr>
            <a:stCxn id="739" idx="0"/>
            <a:endCxn id="73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5" name="Google Shape;755;p2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56" name="Google Shape;756;p2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7" name="Google Shape;757;p2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758" name="Google Shape;758;p2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59" name="Google Shape;759;p2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60" name="Google Shape;760;p2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761" name="Google Shape;761;p2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62" name="Google Shape;762;p2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63" name="Google Shape;763;p2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64" name="Google Shape;764;p23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[(6: 1), (5: 4)]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2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766" name="Google Shape;766;p23"/>
          <p:cNvCxnSpPr>
            <a:stCxn id="737" idx="1"/>
            <a:endCxn id="73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2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68" name="Google Shape;768;p23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769" name="Google Shape;769;p23"/>
          <p:cNvSpPr txBox="1"/>
          <p:nvPr/>
        </p:nvSpPr>
        <p:spPr>
          <a:xfrm>
            <a:off x="8695417" y="2419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775" name="Google Shape;775;p24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776" name="Google Shape;776;p2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77" name="Google Shape;777;p2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78" name="Google Shape;778;p2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79" name="Google Shape;779;p2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80" name="Google Shape;780;p2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81" name="Google Shape;781;p2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82" name="Google Shape;782;p24"/>
          <p:cNvCxnSpPr>
            <a:stCxn id="776" idx="2"/>
            <a:endCxn id="77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4"/>
          <p:cNvCxnSpPr>
            <a:stCxn id="776" idx="3"/>
            <a:endCxn id="77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4"/>
          <p:cNvCxnSpPr>
            <a:stCxn id="778" idx="2"/>
            <a:endCxn id="77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4"/>
          <p:cNvCxnSpPr>
            <a:stCxn id="781" idx="2"/>
            <a:endCxn id="78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4"/>
          <p:cNvCxnSpPr>
            <a:stCxn id="779" idx="2"/>
            <a:endCxn id="78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4"/>
          <p:cNvCxnSpPr>
            <a:stCxn id="777" idx="3"/>
            <a:endCxn id="78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2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789" name="Google Shape;789;p24"/>
          <p:cNvCxnSpPr>
            <a:stCxn id="788" idx="3"/>
            <a:endCxn id="77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2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1" name="Google Shape;791;p2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5        1        6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6                 3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2" name="Google Shape;792;p24"/>
          <p:cNvCxnSpPr>
            <a:stCxn id="788" idx="3"/>
            <a:endCxn id="77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4"/>
          <p:cNvCxnSpPr>
            <a:stCxn id="779" idx="3"/>
            <a:endCxn id="78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4"/>
          <p:cNvCxnSpPr>
            <a:stCxn id="776" idx="3"/>
            <a:endCxn id="77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796" name="Google Shape;796;p24"/>
          <p:cNvCxnSpPr>
            <a:stCxn id="781" idx="0"/>
            <a:endCxn id="77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2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98" name="Google Shape;798;p2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99" name="Google Shape;799;p2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00" name="Google Shape;800;p2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01" name="Google Shape;801;p2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2" name="Google Shape;802;p2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03" name="Google Shape;803;p2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04" name="Google Shape;804;p2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05" name="Google Shape;805;p2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06" name="Google Shape;806;p24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[(5: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2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08" name="Google Shape;808;p24"/>
          <p:cNvCxnSpPr>
            <a:stCxn id="779" idx="1"/>
            <a:endCxn id="77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2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0" name="Google Shape;810;p24"/>
          <p:cNvSpPr txBox="1"/>
          <p:nvPr/>
        </p:nvSpPr>
        <p:spPr>
          <a:xfrm>
            <a:off x="7344942" y="367551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811" name="Google Shape;811;p24"/>
          <p:cNvCxnSpPr/>
          <p:nvPr/>
        </p:nvCxnSpPr>
        <p:spPr>
          <a:xfrm>
            <a:off x="7397418" y="3827072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24"/>
          <p:cNvSpPr txBox="1"/>
          <p:nvPr/>
        </p:nvSpPr>
        <p:spPr>
          <a:xfrm>
            <a:off x="7498217" y="402198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1168328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4"/>
          <p:cNvSpPr/>
          <p:nvPr/>
        </p:nvSpPr>
        <p:spPr>
          <a:xfrm>
            <a:off x="2169744" y="3433309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4"/>
          <p:cNvSpPr/>
          <p:nvPr/>
        </p:nvSpPr>
        <p:spPr>
          <a:xfrm>
            <a:off x="2703033" y="4647975"/>
            <a:ext cx="6882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821" name="Google Shape;821;p25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822" name="Google Shape;822;p2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823" name="Google Shape;823;p2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24" name="Google Shape;824;p2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825" name="Google Shape;825;p2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26" name="Google Shape;826;p2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27" name="Google Shape;827;p2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828" name="Google Shape;828;p25"/>
          <p:cNvCxnSpPr>
            <a:stCxn id="822" idx="2"/>
            <a:endCxn id="82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25"/>
          <p:cNvCxnSpPr>
            <a:stCxn id="822" idx="3"/>
            <a:endCxn id="82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25"/>
          <p:cNvCxnSpPr>
            <a:stCxn id="824" idx="2"/>
            <a:endCxn id="82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25"/>
          <p:cNvCxnSpPr>
            <a:stCxn id="827" idx="2"/>
            <a:endCxn id="82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25"/>
          <p:cNvCxnSpPr>
            <a:stCxn id="825" idx="2"/>
            <a:endCxn id="82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25"/>
          <p:cNvCxnSpPr>
            <a:stCxn id="823" idx="3"/>
            <a:endCxn id="82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2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35" name="Google Shape;835;p25"/>
          <p:cNvCxnSpPr>
            <a:stCxn id="834" idx="3"/>
            <a:endCxn id="82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2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37" name="Google Shape;837;p2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5        1        6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6                 3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8" name="Google Shape;838;p25"/>
          <p:cNvCxnSpPr>
            <a:stCxn id="834" idx="3"/>
            <a:endCxn id="82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25"/>
          <p:cNvCxnSpPr>
            <a:stCxn id="825" idx="3"/>
            <a:endCxn id="82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25"/>
          <p:cNvCxnSpPr>
            <a:stCxn id="822" idx="3"/>
            <a:endCxn id="82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2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42" name="Google Shape;842;p25"/>
          <p:cNvCxnSpPr>
            <a:stCxn id="827" idx="0"/>
            <a:endCxn id="82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2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4" name="Google Shape;844;p2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45" name="Google Shape;845;p2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46" name="Google Shape;846;p2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47" name="Google Shape;847;p2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48" name="Google Shape;848;p2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49" name="Google Shape;849;p2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50" name="Google Shape;850;p2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1" name="Google Shape;851;p2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2" name="Google Shape;852;p25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[(5: 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2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54" name="Google Shape;854;p25"/>
          <p:cNvCxnSpPr>
            <a:stCxn id="825" idx="1"/>
            <a:endCxn id="82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2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56" name="Google Shape;856;p25"/>
          <p:cNvSpPr txBox="1"/>
          <p:nvPr/>
        </p:nvSpPr>
        <p:spPr>
          <a:xfrm>
            <a:off x="7291067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862" name="Google Shape;862;p26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863" name="Google Shape;863;p2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864" name="Google Shape;864;p2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65" name="Google Shape;865;p2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866" name="Google Shape;866;p2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67" name="Google Shape;867;p2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68" name="Google Shape;868;p2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869" name="Google Shape;869;p26"/>
          <p:cNvCxnSpPr>
            <a:stCxn id="863" idx="2"/>
            <a:endCxn id="86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6"/>
          <p:cNvCxnSpPr>
            <a:stCxn id="863" idx="3"/>
            <a:endCxn id="86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6"/>
          <p:cNvCxnSpPr>
            <a:stCxn id="865" idx="2"/>
            <a:endCxn id="86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26"/>
          <p:cNvCxnSpPr>
            <a:stCxn id="868" idx="2"/>
            <a:endCxn id="86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26"/>
          <p:cNvCxnSpPr>
            <a:stCxn id="866" idx="2"/>
            <a:endCxn id="86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6"/>
          <p:cNvCxnSpPr>
            <a:stCxn id="864" idx="3"/>
            <a:endCxn id="86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2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76" name="Google Shape;876;p26"/>
          <p:cNvCxnSpPr>
            <a:stCxn id="875" idx="3"/>
            <a:endCxn id="86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8" name="Google Shape;878;p2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1                 0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3                 4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5                 6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6                 3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26"/>
          <p:cNvCxnSpPr>
            <a:stCxn id="875" idx="3"/>
            <a:endCxn id="86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26"/>
          <p:cNvCxnSpPr>
            <a:stCxn id="866" idx="3"/>
            <a:endCxn id="86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26"/>
          <p:cNvCxnSpPr>
            <a:stCxn id="863" idx="3"/>
            <a:endCxn id="86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2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883" name="Google Shape;883;p26"/>
          <p:cNvCxnSpPr>
            <a:stCxn id="868" idx="0"/>
            <a:endCxn id="86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2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5" name="Google Shape;885;p2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6" name="Google Shape;886;p2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887" name="Google Shape;887;p2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8" name="Google Shape;888;p2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9" name="Google Shape;889;p2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890" name="Google Shape;890;p2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91" name="Google Shape;891;p2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2" name="Google Shape;892;p2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3" name="Google Shape;893;p26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2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95" name="Google Shape;895;p26"/>
          <p:cNvCxnSpPr>
            <a:stCxn id="866" idx="1"/>
            <a:endCxn id="86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2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81" name="Google Shape;81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2" name="Google Shape;82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83" name="Google Shape;83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4" name="Google Shape;84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5" name="Google Shape;85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86" name="Google Shape;86;p9"/>
          <p:cNvCxnSpPr>
            <a:stCxn id="80" idx="2"/>
            <a:endCxn id="8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9"/>
          <p:cNvCxnSpPr>
            <a:stCxn id="80" idx="3"/>
            <a:endCxn id="8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9"/>
          <p:cNvCxnSpPr>
            <a:stCxn id="82" idx="2"/>
            <a:endCxn id="8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9"/>
          <p:cNvCxnSpPr>
            <a:stCxn id="85" idx="2"/>
            <a:endCxn id="8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9"/>
          <p:cNvCxnSpPr>
            <a:stCxn id="83" idx="2"/>
            <a:endCxn id="8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9"/>
          <p:cNvCxnSpPr>
            <a:stCxn id="81" idx="3"/>
            <a:endCxn id="8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93" name="Google Shape;93;p9"/>
          <p:cNvCxnSpPr>
            <a:stCxn id="92" idx="3"/>
            <a:endCxn id="8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" name="Google Shape;96;p9"/>
          <p:cNvCxnSpPr>
            <a:stCxn id="92" idx="3"/>
            <a:endCxn id="8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9"/>
          <p:cNvCxnSpPr>
            <a:stCxn id="83" idx="3"/>
            <a:endCxn id="8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9"/>
          <p:cNvCxnSpPr>
            <a:stCxn id="80" idx="3"/>
            <a:endCxn id="8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0" name="Google Shape;100;p9"/>
          <p:cNvCxnSpPr>
            <a:stCxn id="85" idx="0"/>
            <a:endCxn id="8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2" name="Google Shape;102;p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3" name="Google Shape;103;p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4" name="Google Shape;104;p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5" name="Google Shape;105;p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8" name="Google Shape;108;p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9" name="Google Shape;109;p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0" name="Google Shape;110;p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11" name="Google Shape;111;p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18" name="Google Shape;118;p9"/>
          <p:cNvCxnSpPr>
            <a:stCxn id="83" idx="1"/>
            <a:endCxn id="8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[(1: ∞), (2: ∞), 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28" name="Google Shape;128;p1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29" name="Google Shape;129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30" name="Google Shape;130;p1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31" name="Google Shape;131;p1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32" name="Google Shape;132;p1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33" name="Google Shape;133;p10"/>
          <p:cNvCxnSpPr>
            <a:stCxn id="127" idx="2"/>
            <a:endCxn id="12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0"/>
          <p:cNvCxnSpPr>
            <a:stCxn id="127" idx="3"/>
            <a:endCxn id="13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0"/>
          <p:cNvCxnSpPr>
            <a:stCxn id="129" idx="2"/>
            <a:endCxn id="13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0"/>
          <p:cNvCxnSpPr>
            <a:stCxn id="132" idx="2"/>
            <a:endCxn id="13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0"/>
          <p:cNvCxnSpPr>
            <a:stCxn id="130" idx="2"/>
            <a:endCxn id="13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0"/>
          <p:cNvCxnSpPr>
            <a:stCxn id="128" idx="3"/>
            <a:endCxn id="13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40" name="Google Shape;140;p10"/>
          <p:cNvCxnSpPr>
            <a:stCxn id="139" idx="3"/>
            <a:endCxn id="12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10"/>
          <p:cNvCxnSpPr>
            <a:stCxn id="139" idx="3"/>
            <a:endCxn id="12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0"/>
          <p:cNvCxnSpPr>
            <a:stCxn id="130" idx="3"/>
            <a:endCxn id="13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0"/>
          <p:cNvCxnSpPr>
            <a:stCxn id="127" idx="3"/>
            <a:endCxn id="12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47" name="Google Shape;147;p10"/>
          <p:cNvCxnSpPr>
            <a:stCxn id="132" idx="0"/>
            <a:endCxn id="12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49" name="Google Shape;149;p1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0" name="Google Shape;150;p1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51" name="Google Shape;151;p1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2" name="Google Shape;152;p1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3" name="Google Shape;153;p1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54" name="Google Shape;154;p1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5" name="Google Shape;155;p1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6" name="Google Shape;156;p1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7" name="Google Shape;157;p10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[(2: 1), (1: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(3: ∞), (4: ∞), (5: ∞), (6: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9" name="Google Shape;159;p1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6" name="Google Shape;166;p10"/>
          <p:cNvCxnSpPr>
            <a:stCxn id="130" idx="1"/>
            <a:endCxn id="12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68" name="Google Shape;168;p10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0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0"/>
          <p:cNvSpPr/>
          <p:nvPr/>
        </p:nvSpPr>
        <p:spPr>
          <a:xfrm>
            <a:off x="21703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1797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2725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82" name="Google Shape;182;p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83" name="Google Shape;183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84" name="Google Shape;184;p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85" name="Google Shape;185;p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86" name="Google Shape;186;p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87" name="Google Shape;187;p11"/>
          <p:cNvCxnSpPr>
            <a:stCxn id="181" idx="2"/>
            <a:endCxn id="18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1"/>
          <p:cNvCxnSpPr>
            <a:stCxn id="181" idx="3"/>
            <a:endCxn id="18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1"/>
          <p:cNvCxnSpPr>
            <a:stCxn id="183" idx="2"/>
            <a:endCxn id="18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1"/>
          <p:cNvCxnSpPr>
            <a:stCxn id="186" idx="2"/>
            <a:endCxn id="18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1"/>
          <p:cNvCxnSpPr>
            <a:stCxn id="184" idx="2"/>
            <a:endCxn id="18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1"/>
          <p:cNvCxnSpPr>
            <a:stCxn id="182" idx="3"/>
            <a:endCxn id="18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94" name="Google Shape;194;p11"/>
          <p:cNvCxnSpPr>
            <a:stCxn id="193" idx="3"/>
            <a:endCxn id="18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2        1        0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" name="Google Shape;197;p11"/>
          <p:cNvCxnSpPr>
            <a:stCxn id="193" idx="3"/>
            <a:endCxn id="18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1"/>
          <p:cNvCxnSpPr>
            <a:stCxn id="184" idx="3"/>
            <a:endCxn id="18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1"/>
          <p:cNvCxnSpPr>
            <a:stCxn id="181" idx="3"/>
            <a:endCxn id="18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01" name="Google Shape;201;p11"/>
          <p:cNvCxnSpPr>
            <a:stCxn id="186" idx="0"/>
            <a:endCxn id="18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3" name="Google Shape;203;p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4" name="Google Shape;204;p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05" name="Google Shape;205;p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6" name="Google Shape;206;p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7" name="Google Shape;207;p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08" name="Google Shape;208;p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9" name="Google Shape;209;p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0" name="Google Shape;210;p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1" name="Google Shape;211;p11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[(2: 1), (1: 2),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(3: ∞), (4: ∞), (5: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13" name="Google Shape;213;p1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17" name="Google Shape;217;p11"/>
          <p:cNvCxnSpPr>
            <a:stCxn id="184" idx="1"/>
            <a:endCxn id="18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19" name="Google Shape;219;p11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5118292" y="336185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28" name="Google Shape;228;p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29" name="Google Shape;229;p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30" name="Google Shape;230;p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31" name="Google Shape;231;p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32" name="Google Shape;232;p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33" name="Google Shape;233;p12"/>
          <p:cNvCxnSpPr>
            <a:stCxn id="227" idx="2"/>
            <a:endCxn id="22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2"/>
          <p:cNvCxnSpPr>
            <a:stCxn id="227" idx="3"/>
            <a:endCxn id="23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2"/>
          <p:cNvCxnSpPr>
            <a:stCxn id="229" idx="2"/>
            <a:endCxn id="23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2"/>
          <p:cNvCxnSpPr>
            <a:stCxn id="232" idx="2"/>
            <a:endCxn id="23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2"/>
          <p:cNvCxnSpPr>
            <a:stCxn id="230" idx="2"/>
            <a:endCxn id="23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2"/>
          <p:cNvCxnSpPr>
            <a:stCxn id="228" idx="3"/>
            <a:endCxn id="23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40" name="Google Shape;240;p12"/>
          <p:cNvCxnSpPr>
            <a:stCxn id="239" idx="3"/>
            <a:endCxn id="22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1" name="Google Shape;241;p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12"/>
          <p:cNvCxnSpPr>
            <a:stCxn id="239" idx="3"/>
            <a:endCxn id="22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2"/>
          <p:cNvCxnSpPr>
            <a:stCxn id="230" idx="3"/>
            <a:endCxn id="23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2"/>
          <p:cNvCxnSpPr>
            <a:stCxn id="227" idx="3"/>
            <a:endCxn id="22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47" name="Google Shape;247;p12"/>
          <p:cNvCxnSpPr>
            <a:stCxn id="232" idx="0"/>
            <a:endCxn id="22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9" name="Google Shape;249;p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0" name="Google Shape;250;p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51" name="Google Shape;251;p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2" name="Google Shape;252;p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3" name="Google Shape;253;p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54" name="Google Shape;254;p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" name="Google Shape;255;p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6" name="Google Shape;256;p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7" name="Google Shape;257;p12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[(1: 2)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(3: ∞), (4: ∞), (5: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59" name="Google Shape;259;p12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63" name="Google Shape;263;p12"/>
          <p:cNvCxnSpPr>
            <a:stCxn id="230" idx="1"/>
            <a:endCxn id="22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5" name="Google Shape;265;p12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153625" y="3985958"/>
            <a:ext cx="5376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Vertex removal in this implementation of Prim’s is equivalent to edge addition in the conceptual version of Prim’s.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272" name="Google Shape;272;p13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74" name="Google Shape;274;p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75" name="Google Shape;275;p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76" name="Google Shape;276;p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77" name="Google Shape;277;p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78" name="Google Shape;278;p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79" name="Google Shape;279;p13"/>
          <p:cNvCxnSpPr>
            <a:stCxn id="273" idx="2"/>
            <a:endCxn id="27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3"/>
          <p:cNvCxnSpPr>
            <a:stCxn id="273" idx="3"/>
            <a:endCxn id="27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3"/>
          <p:cNvCxnSpPr>
            <a:stCxn id="275" idx="2"/>
            <a:endCxn id="27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3"/>
          <p:cNvCxnSpPr>
            <a:stCxn id="278" idx="2"/>
            <a:endCxn id="27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3"/>
          <p:cNvCxnSpPr>
            <a:stCxn id="276" idx="2"/>
            <a:endCxn id="27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3"/>
          <p:cNvCxnSpPr>
            <a:stCxn id="274" idx="3"/>
            <a:endCxn id="27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86" name="Google Shape;286;p13"/>
          <p:cNvCxnSpPr>
            <a:stCxn id="285" idx="3"/>
            <a:endCxn id="27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4        1        2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5        15       2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13"/>
          <p:cNvCxnSpPr>
            <a:stCxn id="285" idx="3"/>
            <a:endCxn id="27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3"/>
          <p:cNvCxnSpPr>
            <a:stCxn id="276" idx="3"/>
            <a:endCxn id="27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3"/>
          <p:cNvCxnSpPr>
            <a:stCxn id="273" idx="3"/>
            <a:endCxn id="27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" name="Google Shape;293;p13"/>
          <p:cNvCxnSpPr>
            <a:stCxn id="278" idx="0"/>
            <a:endCxn id="27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5" name="Google Shape;295;p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6" name="Google Shape;296;p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7" name="Google Shape;297;p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8" name="Google Shape;298;p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9" name="Google Shape;299;p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0" name="Google Shape;300;p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1" name="Google Shape;301;p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2" name="Google Shape;302;p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" name="Google Shape;303;p13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(1: 2), (5: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(3: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5" name="Google Shape;305;p13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7" name="Google Shape;307;p13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09" name="Google Shape;309;p13"/>
          <p:cNvCxnSpPr>
            <a:stCxn id="276" idx="1"/>
            <a:endCxn id="27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1" name="Google Shape;311;p13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2" name="Google Shape;312;p13"/>
          <p:cNvCxnSpPr/>
          <p:nvPr/>
        </p:nvCxnSpPr>
        <p:spPr>
          <a:xfrm>
            <a:off x="7132275" y="27990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13"/>
          <p:cNvSpPr txBox="1"/>
          <p:nvPr/>
        </p:nvSpPr>
        <p:spPr>
          <a:xfrm>
            <a:off x="7250238" y="25316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7360875" y="3865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3"/>
          <p:cNvSpPr txBox="1"/>
          <p:nvPr/>
        </p:nvSpPr>
        <p:spPr>
          <a:xfrm>
            <a:off x="7402627" y="35222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1165854" y="3191454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>
            <a:off x="2159066" y="3180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2725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325" name="Google Shape;325;p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26" name="Google Shape;326;p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27" name="Google Shape;327;p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28" name="Google Shape;328;p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29" name="Google Shape;329;p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30" name="Google Shape;330;p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31" name="Google Shape;331;p14"/>
          <p:cNvCxnSpPr>
            <a:stCxn id="325" idx="2"/>
            <a:endCxn id="32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4"/>
          <p:cNvCxnSpPr>
            <a:stCxn id="325" idx="3"/>
            <a:endCxn id="32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4"/>
          <p:cNvCxnSpPr>
            <a:stCxn id="327" idx="2"/>
            <a:endCxn id="32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4"/>
          <p:cNvCxnSpPr>
            <a:stCxn id="330" idx="2"/>
            <a:endCxn id="32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4"/>
          <p:cNvCxnSpPr>
            <a:stCxn id="328" idx="2"/>
            <a:endCxn id="32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4"/>
          <p:cNvCxnSpPr>
            <a:stCxn id="326" idx="3"/>
            <a:endCxn id="32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7" name="Google Shape;337;p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38" name="Google Shape;338;p14"/>
          <p:cNvCxnSpPr>
            <a:stCxn id="337" idx="3"/>
            <a:endCxn id="32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9" name="Google Shape;339;p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0" name="Google Shape;340;p1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4        1        2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5        15       2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1" name="Google Shape;341;p14"/>
          <p:cNvCxnSpPr>
            <a:stCxn id="337" idx="3"/>
            <a:endCxn id="32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4"/>
          <p:cNvCxnSpPr>
            <a:stCxn id="328" idx="3"/>
            <a:endCxn id="33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4"/>
          <p:cNvCxnSpPr>
            <a:stCxn id="325" idx="3"/>
            <a:endCxn id="32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5" name="Google Shape;345;p14"/>
          <p:cNvCxnSpPr>
            <a:stCxn id="330" idx="0"/>
            <a:endCxn id="32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7" name="Google Shape;347;p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8" name="Google Shape;348;p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9" name="Google Shape;349;p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0" name="Google Shape;350;p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1" name="Google Shape;351;p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52" name="Google Shape;352;p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53" name="Google Shape;353;p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4" name="Google Shape;354;p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" name="Google Shape;355;p14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(1: 2), (5: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(3: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57" name="Google Shape;357;p1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59" name="Google Shape;359;p14"/>
          <p:cNvCxnSpPr>
            <a:stCxn id="328" idx="1"/>
            <a:endCxn id="32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0" name="Google Shape;360;p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" name="Google Shape;361;p14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369" name="Google Shape;369;p15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Show distTo, edgeTo, and fringe after next relaxation.</a:t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71" name="Google Shape;371;p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72" name="Google Shape;372;p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73" name="Google Shape;373;p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4" name="Google Shape;374;p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75" name="Google Shape;375;p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76" name="Google Shape;376;p15"/>
          <p:cNvCxnSpPr>
            <a:stCxn id="370" idx="2"/>
            <a:endCxn id="37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5"/>
          <p:cNvCxnSpPr>
            <a:stCxn id="370" idx="3"/>
            <a:endCxn id="37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5"/>
          <p:cNvCxnSpPr>
            <a:stCxn id="372" idx="2"/>
            <a:endCxn id="37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5"/>
          <p:cNvCxnSpPr>
            <a:stCxn id="375" idx="2"/>
            <a:endCxn id="37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5"/>
          <p:cNvCxnSpPr>
            <a:stCxn id="373" idx="2"/>
            <a:endCxn id="37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5"/>
          <p:cNvCxnSpPr>
            <a:stCxn id="371" idx="3"/>
            <a:endCxn id="37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2" name="Google Shape;382;p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83" name="Google Shape;383;p15"/>
          <p:cNvCxnSpPr>
            <a:stCxn id="382" idx="3"/>
            <a:endCxn id="370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4" name="Google Shape;384;p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5" name="Google Shape;385;p1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4        1        2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5        15       2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" name="Google Shape;386;p15"/>
          <p:cNvCxnSpPr>
            <a:stCxn id="382" idx="3"/>
            <a:endCxn id="37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5"/>
          <p:cNvCxnSpPr>
            <a:stCxn id="373" idx="3"/>
            <a:endCxn id="375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5"/>
          <p:cNvCxnSpPr>
            <a:stCxn id="370" idx="3"/>
            <a:endCxn id="372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90" name="Google Shape;390;p15"/>
          <p:cNvCxnSpPr>
            <a:stCxn id="375" idx="0"/>
            <a:endCxn id="37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2" name="Google Shape;392;p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" name="Google Shape;393;p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4" name="Google Shape;394;p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5" name="Google Shape;395;p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6" name="Google Shape;396;p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7" name="Google Shape;397;p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8" name="Google Shape;398;p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" name="Google Shape;399;p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0" name="Google Shape;400;p15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(1: 2), (5: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(3: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02" name="Google Shape;402;p1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404" name="Google Shape;404;p15"/>
          <p:cNvCxnSpPr>
            <a:stCxn id="373" idx="1"/>
            <a:endCxn id="37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5" name="Google Shape;405;p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15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7097838" y="260787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8" name="Google Shape;408;p15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Demo</a:t>
            </a:r>
            <a:endParaRPr/>
          </a:p>
        </p:txBody>
      </p:sp>
      <p:sp>
        <p:nvSpPr>
          <p:cNvPr id="414" name="Google Shape;414;p16"/>
          <p:cNvSpPr txBox="1"/>
          <p:nvPr>
            <p:ph idx="1" type="body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415" name="Google Shape;415;p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16" name="Google Shape;416;p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17" name="Google Shape;417;p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18" name="Google Shape;418;p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19" name="Google Shape;419;p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20" name="Google Shape;420;p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21" name="Google Shape;421;p16"/>
          <p:cNvCxnSpPr>
            <a:stCxn id="415" idx="2"/>
            <a:endCxn id="41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16"/>
          <p:cNvCxnSpPr>
            <a:stCxn id="415" idx="3"/>
            <a:endCxn id="41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16"/>
          <p:cNvCxnSpPr>
            <a:stCxn id="417" idx="2"/>
            <a:endCxn id="41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6"/>
          <p:cNvCxnSpPr>
            <a:stCxn id="420" idx="2"/>
            <a:endCxn id="41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6"/>
          <p:cNvCxnSpPr>
            <a:stCxn id="418" idx="2"/>
            <a:endCxn id="41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16"/>
          <p:cNvCxnSpPr>
            <a:stCxn id="416" idx="3"/>
            <a:endCxn id="41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7" name="Google Shape;427;p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8" name="Google Shape;428;p16"/>
          <p:cNvCxnSpPr>
            <a:stCxn id="427" idx="3"/>
            <a:endCxn id="41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9" name="Google Shape;429;p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30" name="Google Shape;430;p1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1        2        0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4                 2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5        15       2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16"/>
          <p:cNvCxnSpPr>
            <a:stCxn id="427" idx="3"/>
            <a:endCxn id="41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6"/>
          <p:cNvCxnSpPr>
            <a:stCxn id="418" idx="3"/>
            <a:endCxn id="42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6"/>
          <p:cNvCxnSpPr>
            <a:stCxn id="415" idx="3"/>
            <a:endCxn id="41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35" name="Google Shape;435;p16"/>
          <p:cNvCxnSpPr>
            <a:stCxn id="420" idx="0"/>
            <a:endCxn id="41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37" name="Google Shape;437;p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8" name="Google Shape;438;p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39" name="Google Shape;439;p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0" name="Google Shape;440;p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41" name="Google Shape;441;p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42" name="Google Shape;442;p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3" name="Google Shape;443;p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4" name="Google Shape;444;p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5" name="Google Shape;445;p16"/>
          <p:cNvSpPr txBox="1"/>
          <p:nvPr/>
        </p:nvSpPr>
        <p:spPr>
          <a:xfrm>
            <a:off x="1645500" y="4545600"/>
            <a:ext cx="7769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[(1: 2), (5: 15)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(3: ∞), (6: ∞)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47" name="Google Shape;447;p1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449" name="Google Shape;449;p16"/>
          <p:cNvCxnSpPr>
            <a:stCxn id="418" idx="1"/>
            <a:endCxn id="41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1" name="Google Shape;451;p16"/>
          <p:cNvSpPr txBox="1"/>
          <p:nvPr/>
        </p:nvSpPr>
        <p:spPr>
          <a:xfrm>
            <a:off x="5082067" y="18569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7250227" y="36746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15</a:t>
            </a:r>
            <a:endParaRPr sz="1800">
              <a:solidFill>
                <a:srgbClr val="FF43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