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9a60b2f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9a60b2f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75bbf9ace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75bbf9ace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75bbf9ac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75bbf9ace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75bbf9ace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75bbf9ace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75bbf9ace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75bbf9ace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75bbf9ace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75bbf9ace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75bbf9ace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75bbf9ace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5bbf9a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5bbf9a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5bbf9ac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5bbf9ac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5bbf9ac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5bbf9ac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5bbf9ac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5bbf9ac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5bbf9ac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5bbf9ac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5bbf9ace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5bbf9ace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5bbf9ac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5bbf9ac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75bbf9ac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75bbf9ac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" name="Google Shape;34;p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" name="Google Shape;35;p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6" name="Google Shape;36;p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7" name="Google Shape;37;p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8" name="Google Shape;38;p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9" name="Google Shape;39;p8"/>
          <p:cNvCxnSpPr>
            <a:stCxn id="33" idx="2"/>
            <a:endCxn id="3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8"/>
          <p:cNvCxnSpPr>
            <a:stCxn id="33" idx="3"/>
            <a:endCxn id="3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8"/>
          <p:cNvCxnSpPr>
            <a:stCxn id="35" idx="2"/>
            <a:endCxn id="3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8"/>
          <p:cNvCxnSpPr>
            <a:stCxn id="38" idx="2"/>
            <a:endCxn id="3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8"/>
          <p:cNvCxnSpPr>
            <a:stCxn id="36" idx="2"/>
            <a:endCxn id="3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>
            <a:stCxn id="34" idx="3"/>
            <a:endCxn id="3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6" name="Google Shape;46;p8"/>
          <p:cNvCxnSpPr>
            <a:stCxn id="45" idx="3"/>
            <a:endCxn id="33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" name="Google Shape;49;p8"/>
          <p:cNvCxnSpPr>
            <a:stCxn id="45" idx="3"/>
            <a:endCxn id="3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8"/>
          <p:cNvCxnSpPr>
            <a:stCxn id="36" idx="3"/>
            <a:endCxn id="38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>
            <a:stCxn id="33" idx="3"/>
            <a:endCxn id="35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3" name="Google Shape;53;p8"/>
          <p:cNvCxnSpPr>
            <a:stCxn id="38" idx="0"/>
            <a:endCxn id="3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5" name="Google Shape;55;p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7" name="Google Shape;57;p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8" name="Google Shape;58;p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9" name="Google Shape;59;p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0" name="Google Shape;60;p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1" name="Google Shape;61;p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" name="Google Shape;63;p8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5" name="Google Shape;65;p8"/>
          <p:cNvCxnSpPr>
            <a:stCxn id="36" idx="1"/>
            <a:endCxn id="3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05" name="Google Shape;405;p1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06" name="Google Shape;406;p1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07" name="Google Shape;407;p1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08" name="Google Shape;408;p1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09" name="Google Shape;409;p1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10" name="Google Shape;410;p17"/>
          <p:cNvCxnSpPr>
            <a:stCxn id="404" idx="2"/>
            <a:endCxn id="40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17"/>
          <p:cNvCxnSpPr>
            <a:stCxn id="404" idx="3"/>
            <a:endCxn id="40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17"/>
          <p:cNvCxnSpPr>
            <a:stCxn id="406" idx="2"/>
            <a:endCxn id="40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17"/>
          <p:cNvCxnSpPr>
            <a:stCxn id="409" idx="2"/>
            <a:endCxn id="40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17"/>
          <p:cNvCxnSpPr>
            <a:stCxn id="407" idx="2"/>
            <a:endCxn id="40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17"/>
          <p:cNvCxnSpPr>
            <a:stCxn id="405" idx="3"/>
            <a:endCxn id="40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1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17" name="Google Shape;417;p17"/>
          <p:cNvCxnSpPr>
            <a:stCxn id="416" idx="3"/>
            <a:endCxn id="404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1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19" name="Google Shape;419;p17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3-6, 5-6]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0" name="Google Shape;420;p17"/>
          <p:cNvCxnSpPr>
            <a:stCxn id="416" idx="3"/>
            <a:endCxn id="40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17"/>
          <p:cNvCxnSpPr>
            <a:stCxn id="407" idx="3"/>
            <a:endCxn id="409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17"/>
          <p:cNvCxnSpPr>
            <a:stCxn id="404" idx="3"/>
            <a:endCxn id="406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1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24" name="Google Shape;424;p17"/>
          <p:cNvCxnSpPr>
            <a:stCxn id="409" idx="0"/>
            <a:endCxn id="40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1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26" name="Google Shape;426;p1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27" name="Google Shape;427;p1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28" name="Google Shape;428;p1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29" name="Google Shape;429;p1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30" name="Google Shape;430;p1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31" name="Google Shape;431;p1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32" name="Google Shape;432;p1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3" name="Google Shape;433;p1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4" name="Google Shape;434;p17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1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36" name="Google Shape;436;p17"/>
          <p:cNvCxnSpPr>
            <a:stCxn id="407" idx="1"/>
            <a:endCxn id="40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1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7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440" name="Google Shape;440;p17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446" name="Google Shape;446;p1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47" name="Google Shape;447;p1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48" name="Google Shape;448;p1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49" name="Google Shape;449;p1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50" name="Google Shape;450;p1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51" name="Google Shape;451;p1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52" name="Google Shape;452;p18"/>
          <p:cNvCxnSpPr>
            <a:stCxn id="446" idx="2"/>
            <a:endCxn id="44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18"/>
          <p:cNvCxnSpPr>
            <a:stCxn id="446" idx="3"/>
            <a:endCxn id="44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18"/>
          <p:cNvCxnSpPr>
            <a:stCxn id="448" idx="2"/>
            <a:endCxn id="44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18"/>
          <p:cNvCxnSpPr>
            <a:stCxn id="451" idx="2"/>
            <a:endCxn id="45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18"/>
          <p:cNvCxnSpPr>
            <a:stCxn id="449" idx="2"/>
            <a:endCxn id="45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18"/>
          <p:cNvCxnSpPr>
            <a:stCxn id="447" idx="3"/>
            <a:endCxn id="45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1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59" name="Google Shape;459;p18"/>
          <p:cNvCxnSpPr>
            <a:stCxn id="458" idx="3"/>
            <a:endCxn id="446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1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61" name="Google Shape;461;p18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3-6, 5-6, 0-1]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2" name="Google Shape;462;p18"/>
          <p:cNvCxnSpPr>
            <a:stCxn id="458" idx="3"/>
            <a:endCxn id="44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18"/>
          <p:cNvCxnSpPr>
            <a:stCxn id="449" idx="3"/>
            <a:endCxn id="451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18"/>
          <p:cNvCxnSpPr>
            <a:stCxn id="446" idx="3"/>
            <a:endCxn id="448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1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66" name="Google Shape;466;p18"/>
          <p:cNvCxnSpPr>
            <a:stCxn id="451" idx="0"/>
            <a:endCxn id="44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1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68" name="Google Shape;468;p1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9" name="Google Shape;469;p1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70" name="Google Shape;470;p1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71" name="Google Shape;471;p18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72" name="Google Shape;472;p1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73" name="Google Shape;473;p1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74" name="Google Shape;474;p1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5" name="Google Shape;475;p1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6" name="Google Shape;476;p18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1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78" name="Google Shape;478;p18"/>
          <p:cNvCxnSpPr>
            <a:stCxn id="449" idx="1"/>
            <a:endCxn id="44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1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0" name="Google Shape;480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8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88" name="Google Shape;488;p1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89" name="Google Shape;489;p1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90" name="Google Shape;490;p1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91" name="Google Shape;491;p1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92" name="Google Shape;492;p1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93" name="Google Shape;493;p19"/>
          <p:cNvCxnSpPr>
            <a:stCxn id="487" idx="2"/>
            <a:endCxn id="48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19"/>
          <p:cNvCxnSpPr>
            <a:stCxn id="487" idx="3"/>
            <a:endCxn id="49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19"/>
          <p:cNvCxnSpPr>
            <a:stCxn id="489" idx="2"/>
            <a:endCxn id="49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19"/>
          <p:cNvCxnSpPr>
            <a:stCxn id="492" idx="2"/>
            <a:endCxn id="49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19"/>
          <p:cNvCxnSpPr>
            <a:stCxn id="490" idx="2"/>
            <a:endCxn id="49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19"/>
          <p:cNvCxnSpPr>
            <a:stCxn id="488" idx="3"/>
            <a:endCxn id="49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9" name="Google Shape;499;p1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00" name="Google Shape;500;p19"/>
          <p:cNvCxnSpPr>
            <a:stCxn id="499" idx="3"/>
            <a:endCxn id="487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1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02" name="Google Shape;502;p19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3-6, 5-6, 0-1]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3" name="Google Shape;503;p19"/>
          <p:cNvCxnSpPr>
            <a:stCxn id="499" idx="3"/>
            <a:endCxn id="48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19"/>
          <p:cNvCxnSpPr>
            <a:stCxn id="490" idx="3"/>
            <a:endCxn id="492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9"/>
          <p:cNvCxnSpPr>
            <a:stCxn id="487" idx="3"/>
            <a:endCxn id="489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1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07" name="Google Shape;507;p19"/>
          <p:cNvCxnSpPr>
            <a:stCxn id="492" idx="0"/>
            <a:endCxn id="48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" name="Google Shape;508;p1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09" name="Google Shape;509;p1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0" name="Google Shape;510;p1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11" name="Google Shape;511;p1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12" name="Google Shape;512;p1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13" name="Google Shape;513;p1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14" name="Google Shape;514;p1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15" name="Google Shape;515;p1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6" name="Google Shape;516;p1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7" name="Google Shape;517;p19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19" name="Google Shape;519;p19"/>
          <p:cNvCxnSpPr>
            <a:stCxn id="490" idx="1"/>
            <a:endCxn id="48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" name="Google Shape;520;p1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523" name="Google Shape;523;p19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30" name="Google Shape;530;p2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31" name="Google Shape;531;p2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32" name="Google Shape;532;p2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33" name="Google Shape;533;p2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34" name="Google Shape;534;p2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35" name="Google Shape;535;p20"/>
          <p:cNvCxnSpPr>
            <a:stCxn id="529" idx="2"/>
            <a:endCxn id="53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20"/>
          <p:cNvCxnSpPr>
            <a:stCxn id="529" idx="3"/>
            <a:endCxn id="53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20"/>
          <p:cNvCxnSpPr>
            <a:stCxn id="531" idx="2"/>
            <a:endCxn id="53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20"/>
          <p:cNvCxnSpPr>
            <a:stCxn id="534" idx="2"/>
            <a:endCxn id="53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20"/>
          <p:cNvCxnSpPr>
            <a:stCxn id="532" idx="2"/>
            <a:endCxn id="53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20"/>
          <p:cNvCxnSpPr>
            <a:stCxn id="530" idx="3"/>
            <a:endCxn id="53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2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42" name="Google Shape;542;p20"/>
          <p:cNvCxnSpPr>
            <a:stCxn id="541" idx="3"/>
            <a:endCxn id="529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2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44" name="Google Shape;544;p20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3-6, 5-6, 0-1]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5" name="Google Shape;545;p20"/>
          <p:cNvCxnSpPr>
            <a:stCxn id="541" idx="3"/>
            <a:endCxn id="53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20"/>
          <p:cNvCxnSpPr>
            <a:stCxn id="532" idx="3"/>
            <a:endCxn id="534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20"/>
          <p:cNvCxnSpPr>
            <a:stCxn id="529" idx="3"/>
            <a:endCxn id="531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8" name="Google Shape;548;p2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49" name="Google Shape;549;p20"/>
          <p:cNvCxnSpPr>
            <a:stCxn id="534" idx="0"/>
            <a:endCxn id="53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550;p2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51" name="Google Shape;551;p2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52" name="Google Shape;552;p2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53" name="Google Shape;553;p2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54" name="Google Shape;554;p2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55" name="Google Shape;555;p2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56" name="Google Shape;556;p2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57" name="Google Shape;557;p2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58" name="Google Shape;558;p2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59" name="Google Shape;559;p20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61" name="Google Shape;561;p20"/>
          <p:cNvCxnSpPr>
            <a:stCxn id="532" idx="1"/>
            <a:endCxn id="53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2" name="Google Shape;562;p2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63" name="Google Shape;563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 txBox="1"/>
          <p:nvPr/>
        </p:nvSpPr>
        <p:spPr>
          <a:xfrm>
            <a:off x="2112250" y="3778175"/>
            <a:ext cx="2043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Yes. Reject!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71" name="Google Shape;571;p2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72" name="Google Shape;572;p2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73" name="Google Shape;573;p2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74" name="Google Shape;574;p2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75" name="Google Shape;575;p2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76" name="Google Shape;576;p21"/>
          <p:cNvCxnSpPr>
            <a:stCxn id="570" idx="2"/>
            <a:endCxn id="57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21"/>
          <p:cNvCxnSpPr>
            <a:stCxn id="570" idx="3"/>
            <a:endCxn id="57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21"/>
          <p:cNvCxnSpPr>
            <a:stCxn id="572" idx="2"/>
            <a:endCxn id="57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1"/>
          <p:cNvCxnSpPr>
            <a:stCxn id="575" idx="2"/>
            <a:endCxn id="57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1"/>
          <p:cNvCxnSpPr>
            <a:stCxn id="573" idx="2"/>
            <a:endCxn id="57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1"/>
          <p:cNvCxnSpPr>
            <a:stCxn id="571" idx="3"/>
            <a:endCxn id="57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" name="Google Shape;582;p2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83" name="Google Shape;583;p21"/>
          <p:cNvCxnSpPr>
            <a:stCxn id="582" idx="3"/>
            <a:endCxn id="570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2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85" name="Google Shape;585;p21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3-6, 5-6, 0-1]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6" name="Google Shape;586;p21"/>
          <p:cNvCxnSpPr>
            <a:stCxn id="582" idx="3"/>
            <a:endCxn id="57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21"/>
          <p:cNvCxnSpPr>
            <a:stCxn id="573" idx="3"/>
            <a:endCxn id="575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21"/>
          <p:cNvCxnSpPr>
            <a:stCxn id="570" idx="3"/>
            <a:endCxn id="572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2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90" name="Google Shape;590;p21"/>
          <p:cNvCxnSpPr>
            <a:stCxn id="575" idx="0"/>
            <a:endCxn id="57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1" name="Google Shape;591;p2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92" name="Google Shape;592;p2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3" name="Google Shape;593;p2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94" name="Google Shape;594;p2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95" name="Google Shape;595;p2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96" name="Google Shape;596;p2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97" name="Google Shape;597;p2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98" name="Google Shape;598;p2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99" name="Google Shape;599;p2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0" name="Google Shape;600;p21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02" name="Google Shape;602;p21"/>
          <p:cNvCxnSpPr>
            <a:stCxn id="573" idx="1"/>
            <a:endCxn id="57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2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04" name="Google Shape;604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1"/>
          <p:cNvSpPr txBox="1"/>
          <p:nvPr/>
        </p:nvSpPr>
        <p:spPr>
          <a:xfrm>
            <a:off x="2112250" y="3778175"/>
            <a:ext cx="2043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606" name="Google Shape;606;p21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612" name="Google Shape;612;p2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13" name="Google Shape;613;p2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14" name="Google Shape;614;p2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15" name="Google Shape;615;p2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16" name="Google Shape;616;p2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17" name="Google Shape;617;p2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18" name="Google Shape;618;p22"/>
          <p:cNvCxnSpPr>
            <a:stCxn id="612" idx="2"/>
            <a:endCxn id="61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22"/>
          <p:cNvCxnSpPr>
            <a:stCxn id="612" idx="3"/>
            <a:endCxn id="61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22"/>
          <p:cNvCxnSpPr>
            <a:stCxn id="614" idx="2"/>
            <a:endCxn id="61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22"/>
          <p:cNvCxnSpPr>
            <a:stCxn id="617" idx="2"/>
            <a:endCxn id="61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22"/>
          <p:cNvCxnSpPr>
            <a:stCxn id="615" idx="2"/>
            <a:endCxn id="61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22"/>
          <p:cNvCxnSpPr>
            <a:stCxn id="613" idx="3"/>
            <a:endCxn id="61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2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25" name="Google Shape;625;p22"/>
          <p:cNvCxnSpPr>
            <a:stCxn id="624" idx="3"/>
            <a:endCxn id="612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6" name="Google Shape;626;p2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627" name="Google Shape;627;p22"/>
          <p:cNvSpPr txBox="1"/>
          <p:nvPr/>
        </p:nvSpPr>
        <p:spPr>
          <a:xfrm>
            <a:off x="176275" y="4646100"/>
            <a:ext cx="5925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3-6, 5-6, 0-1, 3-4]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8" name="Google Shape;628;p22"/>
          <p:cNvCxnSpPr>
            <a:stCxn id="624" idx="3"/>
            <a:endCxn id="61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22"/>
          <p:cNvCxnSpPr>
            <a:stCxn id="615" idx="3"/>
            <a:endCxn id="617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22"/>
          <p:cNvCxnSpPr>
            <a:stCxn id="612" idx="3"/>
            <a:endCxn id="614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" name="Google Shape;631;p2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32" name="Google Shape;632;p22"/>
          <p:cNvCxnSpPr>
            <a:stCxn id="617" idx="0"/>
            <a:endCxn id="61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2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34" name="Google Shape;634;p2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35" name="Google Shape;635;p2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36" name="Google Shape;636;p2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37" name="Google Shape;637;p2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38" name="Google Shape;638;p2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39" name="Google Shape;639;p2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40" name="Google Shape;640;p2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41" name="Google Shape;641;p2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42" name="Google Shape;642;p22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2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44" name="Google Shape;644;p22"/>
          <p:cNvCxnSpPr>
            <a:stCxn id="615" idx="1"/>
            <a:endCxn id="61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2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46" name="Google Shape;646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 txBox="1"/>
          <p:nvPr/>
        </p:nvSpPr>
        <p:spPr>
          <a:xfrm>
            <a:off x="2112250" y="3778175"/>
            <a:ext cx="23595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V-1 edges, so we’re done!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2F896A-71A0-38AC-0FDA-79D5FD1F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C315A-355D-D937-2D1C-F5950542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335F2-9954-8B74-0FF2-FD545550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4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37809-9751-7354-40C2-7322F8BD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3" name="Google Shape;73;p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4" name="Google Shape;74;p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5" name="Google Shape;75;p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6" name="Google Shape;76;p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7" name="Google Shape;77;p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78" name="Google Shape;78;p9"/>
          <p:cNvCxnSpPr>
            <a:stCxn id="72" idx="2"/>
            <a:endCxn id="7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9"/>
          <p:cNvCxnSpPr>
            <a:stCxn id="72" idx="3"/>
            <a:endCxn id="7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9"/>
          <p:cNvCxnSpPr>
            <a:stCxn id="74" idx="2"/>
            <a:endCxn id="7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9"/>
          <p:cNvCxnSpPr>
            <a:stCxn id="77" idx="2"/>
            <a:endCxn id="7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9"/>
          <p:cNvCxnSpPr>
            <a:stCxn id="75" idx="2"/>
            <a:endCxn id="7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9"/>
          <p:cNvCxnSpPr>
            <a:stCxn id="73" idx="3"/>
            <a:endCxn id="7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85" name="Google Shape;85;p9"/>
          <p:cNvCxnSpPr>
            <a:stCxn id="84" idx="3"/>
            <a:endCxn id="72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" name="Google Shape;88;p9"/>
          <p:cNvCxnSpPr>
            <a:stCxn id="84" idx="3"/>
            <a:endCxn id="7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9"/>
          <p:cNvCxnSpPr>
            <a:stCxn id="75" idx="3"/>
            <a:endCxn id="77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9"/>
          <p:cNvCxnSpPr>
            <a:stCxn id="72" idx="3"/>
            <a:endCxn id="74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2" name="Google Shape;92;p9"/>
          <p:cNvCxnSpPr>
            <a:stCxn id="77" idx="0"/>
            <a:endCxn id="7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94" name="Google Shape;94;p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5" name="Google Shape;95;p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96" name="Google Shape;96;p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7" name="Google Shape;97;p9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8" name="Google Shape;98;p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99" name="Google Shape;99;p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0" name="Google Shape;100;p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1" name="Google Shape;101;p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2" name="Google Shape;102;p9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04" name="Google Shape;104;p9"/>
          <p:cNvCxnSpPr>
            <a:stCxn id="75" idx="1"/>
            <a:endCxn id="7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6" name="Google Shape;106;p9"/>
          <p:cNvSpPr txBox="1"/>
          <p:nvPr/>
        </p:nvSpPr>
        <p:spPr>
          <a:xfrm>
            <a:off x="2112250" y="3778175"/>
            <a:ext cx="744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6D223-6378-C2DE-32EF-DFAA3FFE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15" name="Google Shape;115;p1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16" name="Google Shape;116;p1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17" name="Google Shape;117;p1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18" name="Google Shape;118;p1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19" name="Google Shape;119;p1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20" name="Google Shape;120;p10"/>
          <p:cNvCxnSpPr>
            <a:stCxn id="114" idx="2"/>
            <a:endCxn id="11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0"/>
          <p:cNvCxnSpPr>
            <a:stCxn id="114" idx="3"/>
            <a:endCxn id="11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0"/>
          <p:cNvCxnSpPr>
            <a:stCxn id="116" idx="2"/>
            <a:endCxn id="11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0"/>
          <p:cNvCxnSpPr>
            <a:stCxn id="119" idx="2"/>
            <a:endCxn id="11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0"/>
          <p:cNvCxnSpPr>
            <a:stCxn id="117" idx="2"/>
            <a:endCxn id="11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0"/>
          <p:cNvCxnSpPr>
            <a:stCxn id="115" idx="3"/>
            <a:endCxn id="11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27" name="Google Shape;127;p10"/>
          <p:cNvCxnSpPr>
            <a:stCxn id="126" idx="3"/>
            <a:endCxn id="114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" name="Google Shape;130;p10"/>
          <p:cNvCxnSpPr>
            <a:stCxn id="126" idx="3"/>
            <a:endCxn id="11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0"/>
          <p:cNvCxnSpPr>
            <a:stCxn id="117" idx="3"/>
            <a:endCxn id="119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0"/>
          <p:cNvCxnSpPr>
            <a:stCxn id="114" idx="3"/>
            <a:endCxn id="116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34" name="Google Shape;134;p10"/>
          <p:cNvCxnSpPr>
            <a:stCxn id="119" idx="0"/>
            <a:endCxn id="11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6" name="Google Shape;136;p1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7" name="Google Shape;137;p1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38" name="Google Shape;138;p1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9" name="Google Shape;139;p10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0" name="Google Shape;140;p1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41" name="Google Shape;141;p1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2" name="Google Shape;142;p1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3" name="Google Shape;143;p1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4" name="Google Shape;144;p10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46" name="Google Shape;146;p10"/>
          <p:cNvCxnSpPr>
            <a:stCxn id="117" idx="1"/>
            <a:endCxn id="11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48" name="Google Shape;148;p10"/>
          <p:cNvSpPr txBox="1"/>
          <p:nvPr/>
        </p:nvSpPr>
        <p:spPr>
          <a:xfrm>
            <a:off x="2112250" y="3778175"/>
            <a:ext cx="11301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149" name="Google Shape;149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56" name="Google Shape;156;p1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57" name="Google Shape;157;p1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58" name="Google Shape;158;p1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59" name="Google Shape;159;p1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60" name="Google Shape;160;p1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61" name="Google Shape;161;p11"/>
          <p:cNvCxnSpPr>
            <a:stCxn id="155" idx="2"/>
            <a:endCxn id="15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1"/>
          <p:cNvCxnSpPr>
            <a:stCxn id="155" idx="3"/>
            <a:endCxn id="15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1"/>
          <p:cNvCxnSpPr>
            <a:stCxn id="157" idx="2"/>
            <a:endCxn id="15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1"/>
          <p:cNvCxnSpPr>
            <a:stCxn id="160" idx="2"/>
            <a:endCxn id="15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1"/>
          <p:cNvCxnSpPr>
            <a:stCxn id="158" idx="2"/>
            <a:endCxn id="15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1"/>
          <p:cNvCxnSpPr>
            <a:stCxn id="156" idx="3"/>
            <a:endCxn id="15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68" name="Google Shape;168;p11"/>
          <p:cNvCxnSpPr>
            <a:stCxn id="167" idx="3"/>
            <a:endCxn id="155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Google Shape;171;p11"/>
          <p:cNvCxnSpPr>
            <a:stCxn id="167" idx="3"/>
            <a:endCxn id="15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1"/>
          <p:cNvCxnSpPr>
            <a:stCxn id="158" idx="3"/>
            <a:endCxn id="160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1"/>
          <p:cNvCxnSpPr>
            <a:stCxn id="155" idx="3"/>
            <a:endCxn id="157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1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75" name="Google Shape;175;p11"/>
          <p:cNvCxnSpPr>
            <a:stCxn id="160" idx="0"/>
            <a:endCxn id="15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7" name="Google Shape;177;p1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78" name="Google Shape;178;p1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79" name="Google Shape;179;p1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0" name="Google Shape;180;p1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1" name="Google Shape;181;p1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82" name="Google Shape;182;p1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3" name="Google Shape;183;p1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4" name="Google Shape;184;p1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5" name="Google Shape;185;p11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87" name="Google Shape;187;p11"/>
          <p:cNvCxnSpPr>
            <a:stCxn id="158" idx="1"/>
            <a:endCxn id="15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98" name="Google Shape;198;p1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99" name="Google Shape;199;p1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00" name="Google Shape;200;p1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01" name="Google Shape;201;p1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02" name="Google Shape;202;p1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03" name="Google Shape;203;p12"/>
          <p:cNvCxnSpPr>
            <a:stCxn id="197" idx="2"/>
            <a:endCxn id="19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2"/>
          <p:cNvCxnSpPr>
            <a:stCxn id="197" idx="3"/>
            <a:endCxn id="20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2"/>
          <p:cNvCxnSpPr>
            <a:stCxn id="199" idx="2"/>
            <a:endCxn id="20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2"/>
          <p:cNvCxnSpPr>
            <a:stCxn id="202" idx="2"/>
            <a:endCxn id="20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2"/>
          <p:cNvCxnSpPr>
            <a:stCxn id="200" idx="2"/>
            <a:endCxn id="20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2"/>
          <p:cNvCxnSpPr>
            <a:stCxn id="198" idx="3"/>
            <a:endCxn id="20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1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10" name="Google Shape;210;p12"/>
          <p:cNvCxnSpPr>
            <a:stCxn id="209" idx="3"/>
            <a:endCxn id="197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1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" name="Google Shape;213;p12"/>
          <p:cNvCxnSpPr>
            <a:stCxn id="209" idx="3"/>
            <a:endCxn id="19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2"/>
          <p:cNvCxnSpPr>
            <a:stCxn id="200" idx="3"/>
            <a:endCxn id="202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2"/>
          <p:cNvCxnSpPr>
            <a:stCxn id="197" idx="3"/>
            <a:endCxn id="199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17" name="Google Shape;217;p12"/>
          <p:cNvCxnSpPr>
            <a:stCxn id="202" idx="0"/>
            <a:endCxn id="19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1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19" name="Google Shape;219;p1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0" name="Google Shape;220;p1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21" name="Google Shape;221;p1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22" name="Google Shape;222;p12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23" name="Google Shape;223;p1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24" name="Google Shape;224;p1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25" name="Google Shape;225;p1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6" name="Google Shape;226;p1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7" name="Google Shape;227;p12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29" name="Google Shape;229;p12"/>
          <p:cNvCxnSpPr>
            <a:stCxn id="200" idx="1"/>
            <a:endCxn id="19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39" name="Google Shape;239;p1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40" name="Google Shape;240;p1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41" name="Google Shape;241;p1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42" name="Google Shape;242;p1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43" name="Google Shape;243;p1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44" name="Google Shape;244;p13"/>
          <p:cNvCxnSpPr>
            <a:stCxn id="238" idx="2"/>
            <a:endCxn id="23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3"/>
          <p:cNvCxnSpPr>
            <a:stCxn id="238" idx="3"/>
            <a:endCxn id="24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3"/>
          <p:cNvCxnSpPr>
            <a:stCxn id="240" idx="2"/>
            <a:endCxn id="24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13"/>
          <p:cNvCxnSpPr>
            <a:stCxn id="243" idx="2"/>
            <a:endCxn id="24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3"/>
          <p:cNvCxnSpPr>
            <a:stCxn id="241" idx="2"/>
            <a:endCxn id="24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3"/>
          <p:cNvCxnSpPr>
            <a:stCxn id="239" idx="3"/>
            <a:endCxn id="24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1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51" name="Google Shape;251;p13"/>
          <p:cNvCxnSpPr>
            <a:stCxn id="250" idx="3"/>
            <a:endCxn id="238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1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4" name="Google Shape;254;p13"/>
          <p:cNvCxnSpPr>
            <a:stCxn id="250" idx="3"/>
            <a:endCxn id="23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13"/>
          <p:cNvCxnSpPr>
            <a:stCxn id="241" idx="3"/>
            <a:endCxn id="243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3"/>
          <p:cNvCxnSpPr>
            <a:stCxn id="238" idx="3"/>
            <a:endCxn id="240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1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58" name="Google Shape;258;p13"/>
          <p:cNvCxnSpPr>
            <a:stCxn id="243" idx="0"/>
            <a:endCxn id="24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1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0" name="Google Shape;260;p1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1" name="Google Shape;261;p1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62" name="Google Shape;262;p1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3" name="Google Shape;263;p13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4" name="Google Shape;264;p1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65" name="Google Shape;265;p1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6" name="Google Shape;266;p1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7" name="Google Shape;267;p1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" name="Google Shape;268;p13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70" name="Google Shape;270;p13"/>
          <p:cNvCxnSpPr>
            <a:stCxn id="241" idx="1"/>
            <a:endCxn id="23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1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274" name="Google Shape;274;p13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81" name="Google Shape;281;p1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82" name="Google Shape;282;p1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83" name="Google Shape;283;p1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84" name="Google Shape;284;p1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285" name="Google Shape;285;p1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86" name="Google Shape;286;p14"/>
          <p:cNvCxnSpPr>
            <a:stCxn id="280" idx="2"/>
            <a:endCxn id="281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14"/>
          <p:cNvCxnSpPr>
            <a:stCxn id="280" idx="3"/>
            <a:endCxn id="283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14"/>
          <p:cNvCxnSpPr>
            <a:stCxn id="282" idx="2"/>
            <a:endCxn id="283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14"/>
          <p:cNvCxnSpPr>
            <a:stCxn id="285" idx="2"/>
            <a:endCxn id="284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14"/>
          <p:cNvCxnSpPr>
            <a:stCxn id="283" idx="2"/>
            <a:endCxn id="284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14"/>
          <p:cNvCxnSpPr>
            <a:stCxn id="281" idx="3"/>
            <a:endCxn id="284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1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293" name="Google Shape;293;p14"/>
          <p:cNvCxnSpPr>
            <a:stCxn id="292" idx="3"/>
            <a:endCxn id="280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1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5" name="Google Shape;295;p14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6" name="Google Shape;296;p14"/>
          <p:cNvCxnSpPr>
            <a:stCxn id="292" idx="3"/>
            <a:endCxn id="281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14"/>
          <p:cNvCxnSpPr>
            <a:stCxn id="283" idx="3"/>
            <a:endCxn id="285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14"/>
          <p:cNvCxnSpPr>
            <a:stCxn id="280" idx="3"/>
            <a:endCxn id="282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1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00" name="Google Shape;300;p14"/>
          <p:cNvCxnSpPr>
            <a:stCxn id="285" idx="0"/>
            <a:endCxn id="282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1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2" name="Google Shape;302;p1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3" name="Google Shape;303;p1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04" name="Google Shape;304;p1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5" name="Google Shape;305;p14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6" name="Google Shape;306;p1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7" name="Google Shape;307;p1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8" name="Google Shape;308;p1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9" name="Google Shape;309;p1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0" name="Google Shape;310;p14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12" name="Google Shape;312;p14"/>
          <p:cNvCxnSpPr>
            <a:stCxn id="283" idx="1"/>
            <a:endCxn id="28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1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4" name="Google Shape;314;p1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22" name="Google Shape;322;p1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23" name="Google Shape;323;p1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24" name="Google Shape;324;p1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25" name="Google Shape;325;p1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26" name="Google Shape;326;p1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27" name="Google Shape;327;p15"/>
          <p:cNvCxnSpPr>
            <a:stCxn id="321" idx="2"/>
            <a:endCxn id="32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15"/>
          <p:cNvCxnSpPr>
            <a:stCxn id="321" idx="3"/>
            <a:endCxn id="32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15"/>
          <p:cNvCxnSpPr>
            <a:stCxn id="323" idx="2"/>
            <a:endCxn id="32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15"/>
          <p:cNvCxnSpPr>
            <a:stCxn id="326" idx="2"/>
            <a:endCxn id="32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15"/>
          <p:cNvCxnSpPr>
            <a:stCxn id="324" idx="2"/>
            <a:endCxn id="32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15"/>
          <p:cNvCxnSpPr>
            <a:stCxn id="322" idx="3"/>
            <a:endCxn id="32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1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34" name="Google Shape;334;p15"/>
          <p:cNvCxnSpPr>
            <a:stCxn id="333" idx="3"/>
            <a:endCxn id="321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1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6" name="Google Shape;336;p15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7" name="Google Shape;337;p15"/>
          <p:cNvCxnSpPr>
            <a:stCxn id="333" idx="3"/>
            <a:endCxn id="32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15"/>
          <p:cNvCxnSpPr>
            <a:stCxn id="324" idx="3"/>
            <a:endCxn id="326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15"/>
          <p:cNvCxnSpPr>
            <a:stCxn id="321" idx="3"/>
            <a:endCxn id="323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1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41" name="Google Shape;341;p15"/>
          <p:cNvCxnSpPr>
            <a:stCxn id="326" idx="0"/>
            <a:endCxn id="32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1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43" name="Google Shape;343;p1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4" name="Google Shape;344;p1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45" name="Google Shape;345;p1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6" name="Google Shape;346;p15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7" name="Google Shape;347;p1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48" name="Google Shape;348;p1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9" name="Google Shape;349;p1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0" name="Google Shape;350;p1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1" name="Google Shape;351;p15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53" name="Google Shape;353;p15"/>
          <p:cNvCxnSpPr>
            <a:stCxn id="324" idx="1"/>
            <a:endCxn id="322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1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5" name="Google Shape;355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</a:t>
            </a:r>
            <a:endParaRPr/>
          </a:p>
        </p:txBody>
      </p:sp>
      <p:sp>
        <p:nvSpPr>
          <p:cNvPr id="357" name="Google Shape;357;p15"/>
          <p:cNvSpPr txBox="1"/>
          <p:nvPr/>
        </p:nvSpPr>
        <p:spPr>
          <a:xfrm>
            <a:off x="5953875" y="4371700"/>
            <a:ext cx="2809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and green colorings for vertices show cut being implicitly utilized by Kruskal’s algorithm.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Demo</a:t>
            </a:r>
            <a:endParaRPr/>
          </a:p>
        </p:txBody>
      </p:sp>
      <p:sp>
        <p:nvSpPr>
          <p:cNvPr id="363" name="Google Shape;363;p1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64" name="Google Shape;364;p1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65" name="Google Shape;365;p1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66" name="Google Shape;366;p1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67" name="Google Shape;367;p1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68" name="Google Shape;368;p1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69" name="Google Shape;369;p16"/>
          <p:cNvCxnSpPr>
            <a:stCxn id="363" idx="2"/>
            <a:endCxn id="36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16"/>
          <p:cNvCxnSpPr>
            <a:stCxn id="363" idx="3"/>
            <a:endCxn id="36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16"/>
          <p:cNvCxnSpPr>
            <a:stCxn id="365" idx="2"/>
            <a:endCxn id="36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16"/>
          <p:cNvCxnSpPr>
            <a:stCxn id="368" idx="2"/>
            <a:endCxn id="36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16"/>
          <p:cNvCxnSpPr>
            <a:stCxn id="366" idx="2"/>
            <a:endCxn id="36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16"/>
          <p:cNvCxnSpPr>
            <a:stCxn id="364" idx="3"/>
            <a:endCxn id="36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1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76" name="Google Shape;376;p16"/>
          <p:cNvCxnSpPr>
            <a:stCxn id="375" idx="3"/>
            <a:endCxn id="363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1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78" name="Google Shape;378;p16"/>
          <p:cNvSpPr txBox="1"/>
          <p:nvPr/>
        </p:nvSpPr>
        <p:spPr>
          <a:xfrm>
            <a:off x="176275" y="4646100"/>
            <a:ext cx="326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MST: [0-2, 2-4, 3-6, 5-6]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9" name="Google Shape;379;p16"/>
          <p:cNvCxnSpPr>
            <a:stCxn id="375" idx="3"/>
            <a:endCxn id="36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16"/>
          <p:cNvCxnSpPr>
            <a:stCxn id="366" idx="3"/>
            <a:endCxn id="368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16"/>
          <p:cNvCxnSpPr>
            <a:stCxn id="363" idx="3"/>
            <a:endCxn id="365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1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83" name="Google Shape;383;p16"/>
          <p:cNvCxnSpPr>
            <a:stCxn id="368" idx="0"/>
            <a:endCxn id="36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1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5" name="Google Shape;385;p1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6" name="Google Shape;386;p1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87" name="Google Shape;387;p1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88" name="Google Shape;388;p16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89" name="Google Shape;389;p1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90" name="Google Shape;390;p1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1" name="Google Shape;391;p1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2" name="Google Shape;392;p1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3" name="Google Shape;393;p16"/>
          <p:cNvSpPr txBox="1"/>
          <p:nvPr/>
        </p:nvSpPr>
        <p:spPr>
          <a:xfrm>
            <a:off x="242950" y="1384400"/>
            <a:ext cx="3200700" cy="3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0-2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2-4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3-6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Consolas"/>
                <a:ea typeface="Consolas"/>
                <a:cs typeface="Consolas"/>
                <a:sym typeface="Consolas"/>
              </a:rPr>
              <a:t>5-6    1</a:t>
            </a:r>
            <a:endParaRPr sz="1600" strike="sngStrike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0-1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4-1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6-4   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4-5   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1-2   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1-3    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2-5    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95" name="Google Shape;395;p16"/>
          <p:cNvCxnSpPr>
            <a:stCxn id="366" idx="1"/>
            <a:endCxn id="36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1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7" name="Google Shape;397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edges in order of increasing weight. Add to MST unless a cycle is created.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 txBox="1"/>
          <p:nvPr/>
        </p:nvSpPr>
        <p:spPr>
          <a:xfrm>
            <a:off x="2112250" y="3778175"/>
            <a:ext cx="1372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Cycle? No.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1311</Words>
  <Application>Microsoft Office PowerPoint</Application>
  <PresentationFormat>On-screen Show (16:9)</PresentationFormat>
  <Paragraphs>561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Custom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Kruskal’s 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Demo</dc:title>
  <cp:lastModifiedBy>Vijaya Kumar Sundar - [CSE]</cp:lastModifiedBy>
  <cp:revision>4</cp:revision>
  <dcterms:modified xsi:type="dcterms:W3CDTF">2022-10-21T05:56:58Z</dcterms:modified>
</cp:coreProperties>
</file>