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398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46BD-7664-696F-3C3E-2489C50A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9DC0-F2B0-9476-0024-4CCE58CE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0A53-EE4C-058F-BF09-92CCF2DF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6E19-EDA2-75E8-E877-E1132B2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22BC-9E28-0BE8-33B7-700E801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7271-78E3-2614-26C7-17500BE5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25CA-0578-1E5D-085F-1EF4BE9B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3F7F-CBEE-8930-7516-CC1388F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B21A-99D8-B08F-683C-51A7D5CE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2F9E-47E5-70BF-0ECC-5E9BE3B8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22A03-7FC4-347D-17D7-1E8F8327D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FFD8F-983E-078D-1FC8-6EEAEF5B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AE6C-7BC3-0F03-F02B-88FB4BE9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3BB7-87BF-A67F-E3B5-C6ABE19F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37E4-DE0A-F47B-DFC7-2AB7525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5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695-DA70-C5A4-D364-CC1AD73F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7E44-0D79-3F64-851E-71D5324A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D491-7B6F-E5F6-3D83-90B0A1A8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4287-8F57-012C-326C-79B3D558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A0D7-1CB5-978F-6BFB-B3C4D07F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A84E-5462-8CAE-4635-B3355507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8947-5FC8-FFDD-C40A-870A770B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9107-0E83-BAC4-9D7B-78E34C29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9A8E-D51A-9047-0F2B-7C7940B9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45F5-7F9F-40F6-8AAD-E54977B9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F66D-8A82-5B37-C38D-45518561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144A-77DB-0659-8247-A5DEE364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EFA7-EEEC-403F-C756-CC5CC0A6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122-6979-5392-637A-B481FFC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9458-D7DE-EBDA-0C41-1AA1AA5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A612-4D18-79D6-C6C3-CB7E811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00E-A86C-0FAD-77EB-58009B9B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CAF0-EE99-CC05-A25F-EED85D0B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F0920-67E4-CF6D-FD89-26DF4E18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CEA31-C1FB-5EB1-431C-5C4CF3A2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EFBB2-527B-3445-6E8E-35B7CF93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A26E-1077-340F-F90C-0491438E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F36C4-2C60-D4F3-1522-5956611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9B34-4FC7-8367-D3C5-7605951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4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1CF2-C8D9-E772-365E-E12BB36C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07C4C-5376-E286-0BC6-5BE7131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70F31-1D7A-0274-8EB9-7A6BD2F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450F6-1B68-2C33-8060-38FA266B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6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C830D-CEC5-8C03-1C85-6A69F75B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6F272-AD2C-1D29-378A-F1223BB2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BA2F-230C-E75D-7447-F91C4E5C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6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7E86-CA15-756B-594B-EF95B54F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2C70-EDDC-963C-56B7-6FBAE6A6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49149-F41F-74B7-D947-F589AC1E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F54F-A12E-0589-883B-7FD185E1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44627-20DE-BB2A-4357-C8A7DB7F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EFCF-D777-D793-978A-80FC48A0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D52-1596-3B74-C2A6-312BD799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CF90-041C-0E45-7D76-ED53D4AA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892C2-51CB-655F-2304-88A594816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75DB-8EAD-4C5F-7D75-10AA74A3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321E-F042-A32F-237C-938A1FC9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5207D-D395-C486-14B3-EDD9BF54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43678-BFC0-586A-86DA-1D4F0823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A06C-F150-A764-9981-7C462A75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96F0E-D129-935C-E1D3-44C8FC9BE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4D75-D436-45E5-871B-D55385DE4A62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7CEE-5A9A-7567-2AC6-10B80D7D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3E90-718A-19AF-DB47-AC1CF830B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1848-1D88-4818-BF10-B6FA8AE3E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E68B-194E-1045-6EB2-69CE2EEB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of growth of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65DE-D71D-20F1-327E-4D115EF96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9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C5558-9C39-D9DC-AD31-0CD0BDB1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25" y="1873748"/>
            <a:ext cx="3742547" cy="18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E8E8-D5C1-94D5-F84F-8DAB9D5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9532-056A-F37A-884E-ECC79F06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0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F4B-6E63-69F2-3F98-36FFBEF1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3655-ADBB-E740-C15C-B3D5968F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Rate of growth of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of growth of functions</dc:title>
  <dc:creator>Vijaya Kumar Sundar - [CSE]</dc:creator>
  <cp:lastModifiedBy>Vijaya Kumar Sundar - [CSE]</cp:lastModifiedBy>
  <cp:revision>3</cp:revision>
  <dcterms:created xsi:type="dcterms:W3CDTF">2022-09-19T05:28:44Z</dcterms:created>
  <dcterms:modified xsi:type="dcterms:W3CDTF">2022-09-19T10:06:34Z</dcterms:modified>
</cp:coreProperties>
</file>