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87" r:id="rId2"/>
  </p:sldMasterIdLst>
  <p:notesMasterIdLst>
    <p:notesMasterId r:id="rId25"/>
  </p:notesMasterIdLst>
  <p:handoutMasterIdLst>
    <p:handoutMasterId r:id="rId26"/>
  </p:handoutMasterIdLst>
  <p:sldIdLst>
    <p:sldId id="256" r:id="rId3"/>
    <p:sldId id="1251" r:id="rId4"/>
    <p:sldId id="1252" r:id="rId5"/>
    <p:sldId id="1253" r:id="rId6"/>
    <p:sldId id="1254" r:id="rId7"/>
    <p:sldId id="1255" r:id="rId8"/>
    <p:sldId id="1256" r:id="rId9"/>
    <p:sldId id="1257" r:id="rId10"/>
    <p:sldId id="1258" r:id="rId11"/>
    <p:sldId id="1259" r:id="rId12"/>
    <p:sldId id="1260" r:id="rId13"/>
    <p:sldId id="1261" r:id="rId14"/>
    <p:sldId id="1262" r:id="rId15"/>
    <p:sldId id="1263" r:id="rId16"/>
    <p:sldId id="1264" r:id="rId17"/>
    <p:sldId id="1265" r:id="rId18"/>
    <p:sldId id="1266" r:id="rId19"/>
    <p:sldId id="1267" r:id="rId20"/>
    <p:sldId id="1268" r:id="rId21"/>
    <p:sldId id="1269" r:id="rId22"/>
    <p:sldId id="1270" r:id="rId23"/>
    <p:sldId id="1245" r:id="rId24"/>
  </p:sldIdLst>
  <p:sldSz cx="12192000" cy="6858000"/>
  <p:notesSz cx="6797675" cy="9874250"/>
  <p:defaultTextStyle>
    <a:defPPr>
      <a:defRPr lang="en-US"/>
    </a:defPPr>
    <a:lvl1pPr algn="l" defTabSz="457200" rtl="0" fontAlgn="base">
      <a:spcBef>
        <a:spcPct val="0"/>
      </a:spcBef>
      <a:spcAft>
        <a:spcPct val="0"/>
      </a:spcAft>
      <a:defRPr kern="1200">
        <a:solidFill>
          <a:schemeClr val="tx1"/>
        </a:solidFill>
        <a:latin typeface="Arial" pitchFamily="34" charset="0"/>
        <a:ea typeface="+mn-ea"/>
        <a:cs typeface="Arial" pitchFamily="34" charset="0"/>
      </a:defRPr>
    </a:lvl1pPr>
    <a:lvl2pPr marL="457200" algn="l" defTabSz="457200" rtl="0" fontAlgn="base">
      <a:spcBef>
        <a:spcPct val="0"/>
      </a:spcBef>
      <a:spcAft>
        <a:spcPct val="0"/>
      </a:spcAft>
      <a:defRPr kern="1200">
        <a:solidFill>
          <a:schemeClr val="tx1"/>
        </a:solidFill>
        <a:latin typeface="Arial" pitchFamily="34" charset="0"/>
        <a:ea typeface="+mn-ea"/>
        <a:cs typeface="Arial" pitchFamily="34" charset="0"/>
      </a:defRPr>
    </a:lvl2pPr>
    <a:lvl3pPr marL="914400" algn="l" defTabSz="457200"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defTabSz="457200"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defTabSz="457200"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7" autoAdjust="0"/>
    <p:restoredTop sz="81508" autoAdjust="0"/>
  </p:normalViewPr>
  <p:slideViewPr>
    <p:cSldViewPr snapToGrid="0">
      <p:cViewPr varScale="1">
        <p:scale>
          <a:sx n="85" d="100"/>
          <a:sy n="85" d="100"/>
        </p:scale>
        <p:origin x="222" y="84"/>
      </p:cViewPr>
      <p:guideLst>
        <p:guide orient="horz" pos="2160"/>
        <p:guide pos="3840"/>
      </p:guideLst>
    </p:cSldViewPr>
  </p:slideViewPr>
  <p:outlineViewPr>
    <p:cViewPr>
      <p:scale>
        <a:sx n="33" d="100"/>
        <a:sy n="33" d="100"/>
      </p:scale>
      <p:origin x="0" y="-183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3096E23-BD94-4B89-BE44-2F398E388415}" type="datetimeFigureOut">
              <a:rPr lang="en-IN"/>
              <a:pPr>
                <a:defRPr/>
              </a:pPr>
              <a:t>19-03-2021</a:t>
            </a:fld>
            <a:endParaRPr lang="en-IN"/>
          </a:p>
        </p:txBody>
      </p:sp>
      <p:sp>
        <p:nvSpPr>
          <p:cNvPr id="4" name="Footer Placeholder 3"/>
          <p:cNvSpPr>
            <a:spLocks noGrp="1"/>
          </p:cNvSpPr>
          <p:nvPr>
            <p:ph type="ftr" sz="quarter" idx="2"/>
          </p:nvPr>
        </p:nvSpPr>
        <p:spPr>
          <a:xfrm>
            <a:off x="0" y="9378950"/>
            <a:ext cx="2946400" cy="4953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5" name="Slide Number Placeholder 4"/>
          <p:cNvSpPr>
            <a:spLocks noGrp="1"/>
          </p:cNvSpPr>
          <p:nvPr>
            <p:ph type="sldNum" sz="quarter" idx="3"/>
          </p:nvPr>
        </p:nvSpPr>
        <p:spPr>
          <a:xfrm>
            <a:off x="3849688" y="9378950"/>
            <a:ext cx="2946400" cy="4953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CF0954D-9F58-4CA1-8634-D413E1591B02}" type="slidenum">
              <a:rPr lang="en-IN"/>
              <a:pPr>
                <a:defRPr/>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49688" y="0"/>
            <a:ext cx="2946400" cy="4953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47DB290-2597-413E-909D-0632C131C27E}" type="datetimeFigureOut">
              <a:rPr lang="en-IN"/>
              <a:pPr>
                <a:defRPr/>
              </a:pPr>
              <a:t>19-03-2021</a:t>
            </a:fld>
            <a:endParaRPr lang="en-IN"/>
          </a:p>
        </p:txBody>
      </p:sp>
      <p:sp>
        <p:nvSpPr>
          <p:cNvPr id="4" name="Slide Image Placeholder 3"/>
          <p:cNvSpPr>
            <a:spLocks noGrp="1" noRot="1" noChangeAspect="1"/>
          </p:cNvSpPr>
          <p:nvPr>
            <p:ph type="sldImg" idx="2"/>
          </p:nvPr>
        </p:nvSpPr>
        <p:spPr>
          <a:xfrm>
            <a:off x="436563" y="1233488"/>
            <a:ext cx="5924550" cy="333375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79450" y="4751388"/>
            <a:ext cx="5438775" cy="388937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9378950"/>
            <a:ext cx="2946400" cy="4953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49688" y="9378950"/>
            <a:ext cx="2946400" cy="4953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C8AD36A-3D9E-4D5C-88AD-A34724411064}"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39D59-62FF-4151-8F61-94DB5192D713}" type="slidenum">
              <a:rPr lang="en-IN" smtClean="0"/>
              <a:pPr fontAlgn="base">
                <a:spcBef>
                  <a:spcPct val="0"/>
                </a:spcBef>
                <a:spcAft>
                  <a:spcPct val="0"/>
                </a:spcAft>
                <a:defRPr/>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39D59-62FF-4151-8F61-94DB5192D713}" type="slidenum">
              <a:rPr lang="en-IN" smtClean="0"/>
              <a:pPr fontAlgn="base">
                <a:spcBef>
                  <a:spcPct val="0"/>
                </a:spcBef>
                <a:spcAft>
                  <a:spcPct val="0"/>
                </a:spcAft>
                <a:defRPr/>
              </a:pPr>
              <a:t>10</a:t>
            </a:fld>
            <a:endParaRPr lang="en-IN"/>
          </a:p>
        </p:txBody>
      </p:sp>
    </p:spTree>
    <p:extLst>
      <p:ext uri="{BB962C8B-B14F-4D97-AF65-F5344CB8AC3E}">
        <p14:creationId xmlns:p14="http://schemas.microsoft.com/office/powerpoint/2010/main" val="2112442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39D59-62FF-4151-8F61-94DB5192D713}" type="slidenum">
              <a:rPr lang="en-IN" smtClean="0"/>
              <a:pPr fontAlgn="base">
                <a:spcBef>
                  <a:spcPct val="0"/>
                </a:spcBef>
                <a:spcAft>
                  <a:spcPct val="0"/>
                </a:spcAft>
                <a:defRPr/>
              </a:pPr>
              <a:t>11</a:t>
            </a:fld>
            <a:endParaRPr lang="en-IN"/>
          </a:p>
        </p:txBody>
      </p:sp>
    </p:spTree>
    <p:extLst>
      <p:ext uri="{BB962C8B-B14F-4D97-AF65-F5344CB8AC3E}">
        <p14:creationId xmlns:p14="http://schemas.microsoft.com/office/powerpoint/2010/main" val="1917036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39D59-62FF-4151-8F61-94DB5192D713}" type="slidenum">
              <a:rPr lang="en-IN" smtClean="0"/>
              <a:pPr fontAlgn="base">
                <a:spcBef>
                  <a:spcPct val="0"/>
                </a:spcBef>
                <a:spcAft>
                  <a:spcPct val="0"/>
                </a:spcAft>
                <a:defRPr/>
              </a:pPr>
              <a:t>12</a:t>
            </a:fld>
            <a:endParaRPr lang="en-IN"/>
          </a:p>
        </p:txBody>
      </p:sp>
    </p:spTree>
    <p:extLst>
      <p:ext uri="{BB962C8B-B14F-4D97-AF65-F5344CB8AC3E}">
        <p14:creationId xmlns:p14="http://schemas.microsoft.com/office/powerpoint/2010/main" val="328670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39D59-62FF-4151-8F61-94DB5192D713}" type="slidenum">
              <a:rPr lang="en-IN" smtClean="0"/>
              <a:pPr fontAlgn="base">
                <a:spcBef>
                  <a:spcPct val="0"/>
                </a:spcBef>
                <a:spcAft>
                  <a:spcPct val="0"/>
                </a:spcAft>
                <a:defRPr/>
              </a:pPr>
              <a:t>13</a:t>
            </a:fld>
            <a:endParaRPr lang="en-IN"/>
          </a:p>
        </p:txBody>
      </p:sp>
    </p:spTree>
    <p:extLst>
      <p:ext uri="{BB962C8B-B14F-4D97-AF65-F5344CB8AC3E}">
        <p14:creationId xmlns:p14="http://schemas.microsoft.com/office/powerpoint/2010/main" val="179756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39D59-62FF-4151-8F61-94DB5192D713}" type="slidenum">
              <a:rPr lang="en-IN" smtClean="0"/>
              <a:pPr fontAlgn="base">
                <a:spcBef>
                  <a:spcPct val="0"/>
                </a:spcBef>
                <a:spcAft>
                  <a:spcPct val="0"/>
                </a:spcAft>
                <a:defRPr/>
              </a:pPr>
              <a:t>14</a:t>
            </a:fld>
            <a:endParaRPr lang="en-IN"/>
          </a:p>
        </p:txBody>
      </p:sp>
    </p:spTree>
    <p:extLst>
      <p:ext uri="{BB962C8B-B14F-4D97-AF65-F5344CB8AC3E}">
        <p14:creationId xmlns:p14="http://schemas.microsoft.com/office/powerpoint/2010/main" val="3089789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39D59-62FF-4151-8F61-94DB5192D713}" type="slidenum">
              <a:rPr lang="en-IN" smtClean="0"/>
              <a:pPr fontAlgn="base">
                <a:spcBef>
                  <a:spcPct val="0"/>
                </a:spcBef>
                <a:spcAft>
                  <a:spcPct val="0"/>
                </a:spcAft>
                <a:defRPr/>
              </a:pPr>
              <a:t>15</a:t>
            </a:fld>
            <a:endParaRPr lang="en-IN"/>
          </a:p>
        </p:txBody>
      </p:sp>
    </p:spTree>
    <p:extLst>
      <p:ext uri="{BB962C8B-B14F-4D97-AF65-F5344CB8AC3E}">
        <p14:creationId xmlns:p14="http://schemas.microsoft.com/office/powerpoint/2010/main" val="3965195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39D59-62FF-4151-8F61-94DB5192D713}" type="slidenum">
              <a:rPr lang="en-IN" smtClean="0"/>
              <a:pPr fontAlgn="base">
                <a:spcBef>
                  <a:spcPct val="0"/>
                </a:spcBef>
                <a:spcAft>
                  <a:spcPct val="0"/>
                </a:spcAft>
                <a:defRPr/>
              </a:pPr>
              <a:t>16</a:t>
            </a:fld>
            <a:endParaRPr lang="en-IN"/>
          </a:p>
        </p:txBody>
      </p:sp>
    </p:spTree>
    <p:extLst>
      <p:ext uri="{BB962C8B-B14F-4D97-AF65-F5344CB8AC3E}">
        <p14:creationId xmlns:p14="http://schemas.microsoft.com/office/powerpoint/2010/main" val="3539171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39D59-62FF-4151-8F61-94DB5192D713}" type="slidenum">
              <a:rPr lang="en-IN" smtClean="0"/>
              <a:pPr fontAlgn="base">
                <a:spcBef>
                  <a:spcPct val="0"/>
                </a:spcBef>
                <a:spcAft>
                  <a:spcPct val="0"/>
                </a:spcAft>
                <a:defRPr/>
              </a:pPr>
              <a:t>17</a:t>
            </a:fld>
            <a:endParaRPr lang="en-IN"/>
          </a:p>
        </p:txBody>
      </p:sp>
    </p:spTree>
    <p:extLst>
      <p:ext uri="{BB962C8B-B14F-4D97-AF65-F5344CB8AC3E}">
        <p14:creationId xmlns:p14="http://schemas.microsoft.com/office/powerpoint/2010/main" val="1278945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39D59-62FF-4151-8F61-94DB5192D713}" type="slidenum">
              <a:rPr lang="en-IN" smtClean="0"/>
              <a:pPr fontAlgn="base">
                <a:spcBef>
                  <a:spcPct val="0"/>
                </a:spcBef>
                <a:spcAft>
                  <a:spcPct val="0"/>
                </a:spcAft>
                <a:defRPr/>
              </a:pPr>
              <a:t>18</a:t>
            </a:fld>
            <a:endParaRPr lang="en-IN"/>
          </a:p>
        </p:txBody>
      </p:sp>
    </p:spTree>
    <p:extLst>
      <p:ext uri="{BB962C8B-B14F-4D97-AF65-F5344CB8AC3E}">
        <p14:creationId xmlns:p14="http://schemas.microsoft.com/office/powerpoint/2010/main" val="2865271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39D59-62FF-4151-8F61-94DB5192D713}" type="slidenum">
              <a:rPr lang="en-IN" smtClean="0"/>
              <a:pPr fontAlgn="base">
                <a:spcBef>
                  <a:spcPct val="0"/>
                </a:spcBef>
                <a:spcAft>
                  <a:spcPct val="0"/>
                </a:spcAft>
                <a:defRPr/>
              </a:pPr>
              <a:t>19</a:t>
            </a:fld>
            <a:endParaRPr lang="en-IN"/>
          </a:p>
        </p:txBody>
      </p:sp>
    </p:spTree>
    <p:extLst>
      <p:ext uri="{BB962C8B-B14F-4D97-AF65-F5344CB8AC3E}">
        <p14:creationId xmlns:p14="http://schemas.microsoft.com/office/powerpoint/2010/main" val="668539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39D59-62FF-4151-8F61-94DB5192D713}" type="slidenum">
              <a:rPr lang="en-IN" smtClean="0"/>
              <a:pPr fontAlgn="base">
                <a:spcBef>
                  <a:spcPct val="0"/>
                </a:spcBef>
                <a:spcAft>
                  <a:spcPct val="0"/>
                </a:spcAft>
                <a:defRPr/>
              </a:pPr>
              <a:t>2</a:t>
            </a:fld>
            <a:endParaRPr lang="en-IN"/>
          </a:p>
        </p:txBody>
      </p:sp>
    </p:spTree>
    <p:extLst>
      <p:ext uri="{BB962C8B-B14F-4D97-AF65-F5344CB8AC3E}">
        <p14:creationId xmlns:p14="http://schemas.microsoft.com/office/powerpoint/2010/main" val="1976037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39D59-62FF-4151-8F61-94DB5192D713}" type="slidenum">
              <a:rPr lang="en-IN" smtClean="0"/>
              <a:pPr fontAlgn="base">
                <a:spcBef>
                  <a:spcPct val="0"/>
                </a:spcBef>
                <a:spcAft>
                  <a:spcPct val="0"/>
                </a:spcAft>
                <a:defRPr/>
              </a:pPr>
              <a:t>20</a:t>
            </a:fld>
            <a:endParaRPr lang="en-IN"/>
          </a:p>
        </p:txBody>
      </p:sp>
    </p:spTree>
    <p:extLst>
      <p:ext uri="{BB962C8B-B14F-4D97-AF65-F5344CB8AC3E}">
        <p14:creationId xmlns:p14="http://schemas.microsoft.com/office/powerpoint/2010/main" val="2069050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39D59-62FF-4151-8F61-94DB5192D713}" type="slidenum">
              <a:rPr lang="en-IN" smtClean="0"/>
              <a:pPr fontAlgn="base">
                <a:spcBef>
                  <a:spcPct val="0"/>
                </a:spcBef>
                <a:spcAft>
                  <a:spcPct val="0"/>
                </a:spcAft>
                <a:defRPr/>
              </a:pPr>
              <a:t>21</a:t>
            </a:fld>
            <a:endParaRPr lang="en-IN"/>
          </a:p>
        </p:txBody>
      </p:sp>
    </p:spTree>
    <p:extLst>
      <p:ext uri="{BB962C8B-B14F-4D97-AF65-F5344CB8AC3E}">
        <p14:creationId xmlns:p14="http://schemas.microsoft.com/office/powerpoint/2010/main" val="3750972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39D59-62FF-4151-8F61-94DB5192D713}" type="slidenum">
              <a:rPr lang="en-IN" smtClean="0"/>
              <a:pPr fontAlgn="base">
                <a:spcBef>
                  <a:spcPct val="0"/>
                </a:spcBef>
                <a:spcAft>
                  <a:spcPct val="0"/>
                </a:spcAft>
                <a:defRPr/>
              </a:pPr>
              <a:t>3</a:t>
            </a:fld>
            <a:endParaRPr lang="en-IN"/>
          </a:p>
        </p:txBody>
      </p:sp>
    </p:spTree>
    <p:extLst>
      <p:ext uri="{BB962C8B-B14F-4D97-AF65-F5344CB8AC3E}">
        <p14:creationId xmlns:p14="http://schemas.microsoft.com/office/powerpoint/2010/main" val="2843730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39D59-62FF-4151-8F61-94DB5192D713}" type="slidenum">
              <a:rPr lang="en-IN" smtClean="0"/>
              <a:pPr fontAlgn="base">
                <a:spcBef>
                  <a:spcPct val="0"/>
                </a:spcBef>
                <a:spcAft>
                  <a:spcPct val="0"/>
                </a:spcAft>
                <a:defRPr/>
              </a:pPr>
              <a:t>4</a:t>
            </a:fld>
            <a:endParaRPr lang="en-IN"/>
          </a:p>
        </p:txBody>
      </p:sp>
    </p:spTree>
    <p:extLst>
      <p:ext uri="{BB962C8B-B14F-4D97-AF65-F5344CB8AC3E}">
        <p14:creationId xmlns:p14="http://schemas.microsoft.com/office/powerpoint/2010/main" val="3202412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39D59-62FF-4151-8F61-94DB5192D713}" type="slidenum">
              <a:rPr lang="en-IN" smtClean="0"/>
              <a:pPr fontAlgn="base">
                <a:spcBef>
                  <a:spcPct val="0"/>
                </a:spcBef>
                <a:spcAft>
                  <a:spcPct val="0"/>
                </a:spcAft>
                <a:defRPr/>
              </a:pPr>
              <a:t>5</a:t>
            </a:fld>
            <a:endParaRPr lang="en-IN"/>
          </a:p>
        </p:txBody>
      </p:sp>
    </p:spTree>
    <p:extLst>
      <p:ext uri="{BB962C8B-B14F-4D97-AF65-F5344CB8AC3E}">
        <p14:creationId xmlns:p14="http://schemas.microsoft.com/office/powerpoint/2010/main" val="1124181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39D59-62FF-4151-8F61-94DB5192D713}" type="slidenum">
              <a:rPr lang="en-IN" smtClean="0"/>
              <a:pPr fontAlgn="base">
                <a:spcBef>
                  <a:spcPct val="0"/>
                </a:spcBef>
                <a:spcAft>
                  <a:spcPct val="0"/>
                </a:spcAft>
                <a:defRPr/>
              </a:pPr>
              <a:t>6</a:t>
            </a:fld>
            <a:endParaRPr lang="en-IN"/>
          </a:p>
        </p:txBody>
      </p:sp>
    </p:spTree>
    <p:extLst>
      <p:ext uri="{BB962C8B-B14F-4D97-AF65-F5344CB8AC3E}">
        <p14:creationId xmlns:p14="http://schemas.microsoft.com/office/powerpoint/2010/main" val="1077368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39D59-62FF-4151-8F61-94DB5192D713}" type="slidenum">
              <a:rPr lang="en-IN" smtClean="0"/>
              <a:pPr fontAlgn="base">
                <a:spcBef>
                  <a:spcPct val="0"/>
                </a:spcBef>
                <a:spcAft>
                  <a:spcPct val="0"/>
                </a:spcAft>
                <a:defRPr/>
              </a:pPr>
              <a:t>7</a:t>
            </a:fld>
            <a:endParaRPr lang="en-IN"/>
          </a:p>
        </p:txBody>
      </p:sp>
    </p:spTree>
    <p:extLst>
      <p:ext uri="{BB962C8B-B14F-4D97-AF65-F5344CB8AC3E}">
        <p14:creationId xmlns:p14="http://schemas.microsoft.com/office/powerpoint/2010/main" val="1307000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39D59-62FF-4151-8F61-94DB5192D713}" type="slidenum">
              <a:rPr lang="en-IN" smtClean="0"/>
              <a:pPr fontAlgn="base">
                <a:spcBef>
                  <a:spcPct val="0"/>
                </a:spcBef>
                <a:spcAft>
                  <a:spcPct val="0"/>
                </a:spcAft>
                <a:defRPr/>
              </a:pPr>
              <a:t>8</a:t>
            </a:fld>
            <a:endParaRPr lang="en-IN"/>
          </a:p>
        </p:txBody>
      </p:sp>
    </p:spTree>
    <p:extLst>
      <p:ext uri="{BB962C8B-B14F-4D97-AF65-F5344CB8AC3E}">
        <p14:creationId xmlns:p14="http://schemas.microsoft.com/office/powerpoint/2010/main" val="2007863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39D59-62FF-4151-8F61-94DB5192D713}" type="slidenum">
              <a:rPr lang="en-IN" smtClean="0"/>
              <a:pPr fontAlgn="base">
                <a:spcBef>
                  <a:spcPct val="0"/>
                </a:spcBef>
                <a:spcAft>
                  <a:spcPct val="0"/>
                </a:spcAft>
                <a:defRPr/>
              </a:pPr>
              <a:t>9</a:t>
            </a:fld>
            <a:endParaRPr lang="en-IN"/>
          </a:p>
        </p:txBody>
      </p:sp>
    </p:spTree>
    <p:extLst>
      <p:ext uri="{BB962C8B-B14F-4D97-AF65-F5344CB8AC3E}">
        <p14:creationId xmlns:p14="http://schemas.microsoft.com/office/powerpoint/2010/main" val="29972367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5"/>
          <p:cNvGrpSpPr>
            <a:grpSpLocks/>
          </p:cNvGrpSpPr>
          <p:nvPr/>
        </p:nvGrpSpPr>
        <p:grpSpPr bwMode="auto">
          <a:xfrm>
            <a:off x="0" y="-1588"/>
            <a:ext cx="12192000" cy="6865938"/>
            <a:chOff x="0" y="-2373"/>
            <a:chExt cx="12192000" cy="6867027"/>
          </a:xfrm>
        </p:grpSpPr>
        <p:sp>
          <p:nvSpPr>
            <p:cNvPr id="5" name="Rectangle 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noEditPoints="1"/>
            </p:cNvSpPr>
            <p:nvPr/>
          </p:nvSpPr>
          <p:spPr bwMode="gray">
            <a:xfrm>
              <a:off x="0" y="804"/>
              <a:ext cx="12192000" cy="6857499"/>
            </a:xfrm>
            <a:custGeom>
              <a:avLst/>
              <a:gdLst>
                <a:gd name="T0" fmla="*/ 0 w 15356"/>
                <a:gd name="T1" fmla="*/ 0 h 8638"/>
                <a:gd name="T2" fmla="*/ 15356 w 15356"/>
                <a:gd name="T3" fmla="*/ 8638 h 8638"/>
              </a:gdLst>
              <a:ahLst/>
              <a:cxnLst/>
              <a:rect l="T0" t="T1" r="T2" b="T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grpSp>
      <p:sp>
        <p:nvSpPr>
          <p:cNvPr id="12" name="Rectangle 11"/>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3"/>
          <p:cNvSpPr>
            <a:spLocks noGrp="1"/>
          </p:cNvSpPr>
          <p:nvPr>
            <p:ph type="dt" sz="half" idx="10"/>
          </p:nvPr>
        </p:nvSpPr>
        <p:spPr>
          <a:xfrm rot="5400000">
            <a:off x="10090150" y="1792288"/>
            <a:ext cx="990600" cy="304800"/>
          </a:xfrm>
        </p:spPr>
        <p:txBody>
          <a:bodyPr/>
          <a:lstStyle>
            <a:lvl1pPr algn="l">
              <a:defRPr b="0" i="0">
                <a:solidFill>
                  <a:schemeClr val="bg1"/>
                </a:solidFill>
              </a:defRPr>
            </a:lvl1pPr>
          </a:lstStyle>
          <a:p>
            <a:pPr>
              <a:defRPr/>
            </a:pPr>
            <a:fld id="{12D70AE2-CF3C-4495-AC5F-EE434B58C18E}" type="datetime1">
              <a:rPr lang="en-US"/>
              <a:pPr>
                <a:defRPr/>
              </a:pPr>
              <a:t>3/19/2021</a:t>
            </a:fld>
            <a:endParaRPr lang="en-US" dirty="0"/>
          </a:p>
        </p:txBody>
      </p:sp>
      <p:sp>
        <p:nvSpPr>
          <p:cNvPr id="14" name="Footer Placeholder 4"/>
          <p:cNvSpPr>
            <a:spLocks noGrp="1"/>
          </p:cNvSpPr>
          <p:nvPr>
            <p:ph type="ftr" sz="quarter" idx="11"/>
          </p:nvPr>
        </p:nvSpPr>
        <p:spPr>
          <a:xfrm rot="5400000">
            <a:off x="8960644" y="3226594"/>
            <a:ext cx="3859212" cy="304800"/>
          </a:xfrm>
        </p:spPr>
        <p:txBody>
          <a:bodyPr/>
          <a:lstStyle>
            <a:lvl1pPr>
              <a:defRPr b="0" i="0">
                <a:solidFill>
                  <a:schemeClr val="bg1"/>
                </a:solidFill>
              </a:defRPr>
            </a:lvl1pPr>
          </a:lstStyle>
          <a:p>
            <a:pPr>
              <a:defRPr/>
            </a:pPr>
            <a:endParaRPr lang="en-US"/>
          </a:p>
        </p:txBody>
      </p:sp>
      <p:sp>
        <p:nvSpPr>
          <p:cNvPr id="15" name="Slide Number Placeholder 5"/>
          <p:cNvSpPr>
            <a:spLocks noGrp="1"/>
          </p:cNvSpPr>
          <p:nvPr>
            <p:ph type="sldNum" sz="quarter" idx="12"/>
          </p:nvPr>
        </p:nvSpPr>
        <p:spPr>
          <a:xfrm>
            <a:off x="10350500" y="292100"/>
            <a:ext cx="838200" cy="768350"/>
          </a:xfrm>
        </p:spPr>
        <p:txBody>
          <a:bodyPr/>
          <a:lstStyle>
            <a:lvl1pPr>
              <a:defRPr sz="2800" b="0" i="0">
                <a:latin typeface="+mj-lt"/>
              </a:defRPr>
            </a:lvl1pPr>
          </a:lstStyle>
          <a:p>
            <a:pPr>
              <a:defRPr/>
            </a:pPr>
            <a:fld id="{7310A4AA-6741-4BAE-BDCA-1A5AA52848C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5" name="Group 18"/>
          <p:cNvGrpSpPr>
            <a:grpSpLocks/>
          </p:cNvGrpSpPr>
          <p:nvPr/>
        </p:nvGrpSpPr>
        <p:grpSpPr bwMode="auto">
          <a:xfrm>
            <a:off x="0" y="-1588"/>
            <a:ext cx="12192000" cy="6865938"/>
            <a:chOff x="0" y="-2373"/>
            <a:chExt cx="12192000" cy="6867027"/>
          </a:xfrm>
        </p:grpSpPr>
        <p:sp>
          <p:nvSpPr>
            <p:cNvPr id="6" name="Rectangle 5"/>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noChangeArrowheads="1"/>
            </p:cNvSpPr>
            <p:nvPr/>
          </p:nvSpPr>
          <p:spPr bwMode="gray">
            <a:xfrm rot="10371525">
              <a:off x="263525" y="4438569"/>
              <a:ext cx="3300413" cy="441395"/>
            </a:xfrm>
            <a:custGeom>
              <a:avLst/>
              <a:gdLst>
                <a:gd name="T0" fmla="*/ 0 w 10000"/>
                <a:gd name="T1" fmla="*/ 0 h 5291"/>
                <a:gd name="T2" fmla="*/ 10000 w 10000"/>
                <a:gd name="T3" fmla="*/ 5291 h 5291"/>
              </a:gdLst>
              <a:ahLst/>
              <a:cxnLst/>
              <a:rect l="T0" t="T1" r="T2" b="T3"/>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miter lim="800000"/>
              <a:headEnd/>
              <a:tailEnd/>
            </a:ln>
          </p:spPr>
          <p:txBody>
            <a:bodyPr/>
            <a:lstStyle/>
            <a:p>
              <a:pPr>
                <a:defRPr/>
              </a:pPr>
              <a:endParaRPr lang="en-US">
                <a:latin typeface="Arial" charset="0"/>
                <a:cs typeface="Arial" charset="0"/>
              </a:endParaRPr>
            </a:p>
          </p:txBody>
        </p:sp>
        <p:sp>
          <p:nvSpPr>
            <p:cNvPr id="13" name="Freeform 5"/>
            <p:cNvSpPr>
              <a:spLocks noChangeArrowheads="1"/>
            </p:cNvSpPr>
            <p:nvPr/>
          </p:nvSpPr>
          <p:spPr bwMode="gray">
            <a:xfrm rot="10800000">
              <a:off x="458788" y="321529"/>
              <a:ext cx="11277600" cy="4533031"/>
            </a:xfrm>
            <a:custGeom>
              <a:avLst/>
              <a:gdLst>
                <a:gd name="T0" fmla="*/ 0 w 7104"/>
                <a:gd name="T1" fmla="*/ 0 h 2856"/>
                <a:gd name="T2" fmla="*/ 7104 w 7104"/>
                <a:gd name="T3" fmla="*/ 2856 h 2856"/>
              </a:gdLst>
              <a:ahLst/>
              <a:cxnLst/>
              <a:rect l="T0" t="T1" r="T2" b="T3"/>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sp>
          <p:nvSpPr>
            <p:cNvPr id="14" name="Freeform 5"/>
            <p:cNvSpPr>
              <a:spLocks noEditPoints="1"/>
            </p:cNvSpPr>
            <p:nvPr/>
          </p:nvSpPr>
          <p:spPr bwMode="gray">
            <a:xfrm>
              <a:off x="0" y="804"/>
              <a:ext cx="12192000" cy="6857499"/>
            </a:xfrm>
            <a:custGeom>
              <a:avLst/>
              <a:gdLst>
                <a:gd name="T0" fmla="*/ 0 w 15356"/>
                <a:gd name="T1" fmla="*/ 0 h 8638"/>
                <a:gd name="T2" fmla="*/ 15356 w 15356"/>
                <a:gd name="T3" fmla="*/ 8638 h 8638"/>
              </a:gdLst>
              <a:ahLst/>
              <a:cxnLst/>
              <a:rect l="T0" t="T1" r="T2" b="T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4"/>
          <p:cNvSpPr>
            <a:spLocks noGrp="1"/>
          </p:cNvSpPr>
          <p:nvPr>
            <p:ph type="dt" sz="half" idx="10"/>
          </p:nvPr>
        </p:nvSpPr>
        <p:spPr/>
        <p:txBody>
          <a:bodyPr/>
          <a:lstStyle>
            <a:lvl1pPr>
              <a:defRPr/>
            </a:lvl1pPr>
          </a:lstStyle>
          <a:p>
            <a:pPr>
              <a:defRPr/>
            </a:pPr>
            <a:fld id="{EBBD4757-A97A-4988-99CE-0100E0082715}" type="datetime1">
              <a:rPr lang="en-US"/>
              <a:pPr>
                <a:defRPr/>
              </a:pPr>
              <a:t>3/19/2021</a:t>
            </a:fld>
            <a:endParaRPr lang="en-US" dirty="0"/>
          </a:p>
        </p:txBody>
      </p:sp>
      <p:sp>
        <p:nvSpPr>
          <p:cNvPr id="17" name="Footer Placeholder 5"/>
          <p:cNvSpPr>
            <a:spLocks noGrp="1"/>
          </p:cNvSpPr>
          <p:nvPr>
            <p:ph type="ftr" sz="quarter" idx="11"/>
          </p:nvPr>
        </p:nvSpPr>
        <p:spPr/>
        <p:txBody>
          <a:bodyPr/>
          <a:lstStyle>
            <a:lvl1pPr>
              <a:defRPr/>
            </a:lvl1pPr>
          </a:lstStyle>
          <a:p>
            <a:pPr>
              <a:defRPr/>
            </a:pPr>
            <a:endParaRPr lang="en-US"/>
          </a:p>
        </p:txBody>
      </p:sp>
      <p:sp>
        <p:nvSpPr>
          <p:cNvPr id="18" name="Slide Number Placeholder 6"/>
          <p:cNvSpPr>
            <a:spLocks noGrp="1"/>
          </p:cNvSpPr>
          <p:nvPr>
            <p:ph type="sldNum" sz="quarter" idx="12"/>
          </p:nvPr>
        </p:nvSpPr>
        <p:spPr/>
        <p:txBody>
          <a:bodyPr/>
          <a:lstStyle>
            <a:lvl1pPr>
              <a:defRPr/>
            </a:lvl1pPr>
          </a:lstStyle>
          <a:p>
            <a:pPr>
              <a:defRPr/>
            </a:pPr>
            <a:fld id="{79E763FF-36DD-4B1E-AD93-3072F82E445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4" name="Group 11"/>
          <p:cNvGrpSpPr>
            <a:grpSpLocks/>
          </p:cNvGrpSpPr>
          <p:nvPr/>
        </p:nvGrpSpPr>
        <p:grpSpPr bwMode="auto">
          <a:xfrm>
            <a:off x="0" y="-1588"/>
            <a:ext cx="12192000" cy="6865938"/>
            <a:chOff x="0" y="-2373"/>
            <a:chExt cx="12192000" cy="6867027"/>
          </a:xfrm>
        </p:grpSpPr>
        <p:sp>
          <p:nvSpPr>
            <p:cNvPr id="5" name="Rectangle 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noChangeArrowheads="1"/>
            </p:cNvSpPr>
            <p:nvPr/>
          </p:nvSpPr>
          <p:spPr bwMode="gray">
            <a:xfrm rot="-589932">
              <a:off x="8491538" y="2714271"/>
              <a:ext cx="3298825" cy="441395"/>
            </a:xfrm>
            <a:custGeom>
              <a:avLst/>
              <a:gdLst>
                <a:gd name="T0" fmla="*/ 0 w 10000"/>
                <a:gd name="T1" fmla="*/ 0 h 5291"/>
                <a:gd name="T2" fmla="*/ 10000 w 10000"/>
                <a:gd name="T3" fmla="*/ 5291 h 5291"/>
              </a:gdLst>
              <a:ahLst/>
              <a:cxnLst/>
              <a:rect l="T0" t="T1" r="T2" b="T3"/>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miter lim="800000"/>
              <a:headEnd/>
              <a:tailEnd/>
            </a:ln>
          </p:spPr>
          <p:txBody>
            <a:bodyPr/>
            <a:lstStyle/>
            <a:p>
              <a:pPr>
                <a:defRPr/>
              </a:pPr>
              <a:endParaRPr lang="en-US">
                <a:latin typeface="Arial" charset="0"/>
                <a:cs typeface="Arial" charset="0"/>
              </a:endParaRPr>
            </a:p>
          </p:txBody>
        </p:sp>
        <p:sp>
          <p:nvSpPr>
            <p:cNvPr id="13" name="Freeform 5"/>
            <p:cNvSpPr>
              <a:spLocks noChangeArrowheads="1"/>
            </p:cNvSpPr>
            <p:nvPr/>
          </p:nvSpPr>
          <p:spPr bwMode="gray">
            <a:xfrm>
              <a:off x="455613" y="2801598"/>
              <a:ext cx="11277600" cy="3602608"/>
            </a:xfrm>
            <a:custGeom>
              <a:avLst/>
              <a:gdLst>
                <a:gd name="T0" fmla="*/ 0 w 10000"/>
                <a:gd name="T1" fmla="*/ 0 h 7946"/>
                <a:gd name="T2" fmla="*/ 10000 w 10000"/>
                <a:gd name="T3" fmla="*/ 7946 h 7946"/>
              </a:gdLst>
              <a:ahLst/>
              <a:cxnLst/>
              <a:rect l="T0" t="T1" r="T2" b="T3"/>
              <a:pathLst>
                <a:path w="10000" h="7946">
                  <a:moveTo>
                    <a:pt x="0" y="0"/>
                  </a:moveTo>
                  <a:lnTo>
                    <a:pt x="0" y="7945"/>
                  </a:lnTo>
                  <a:lnTo>
                    <a:pt x="10000" y="7946"/>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sp>
          <p:nvSpPr>
            <p:cNvPr id="14" name="Freeform 5"/>
            <p:cNvSpPr>
              <a:spLocks noEditPoints="1"/>
            </p:cNvSpPr>
            <p:nvPr/>
          </p:nvSpPr>
          <p:spPr bwMode="gray">
            <a:xfrm>
              <a:off x="0" y="804"/>
              <a:ext cx="12192000" cy="6857499"/>
            </a:xfrm>
            <a:custGeom>
              <a:avLst/>
              <a:gdLst>
                <a:gd name="T0" fmla="*/ 0 w 15356"/>
                <a:gd name="T1" fmla="*/ 0 h 8638"/>
                <a:gd name="T2" fmla="*/ 15356 w 15356"/>
                <a:gd name="T3" fmla="*/ 8638 h 8638"/>
              </a:gdLst>
              <a:ahLst/>
              <a:cxnLst/>
              <a:rect l="T0" t="T1" r="T2" b="T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3"/>
          <p:cNvSpPr>
            <a:spLocks noGrp="1"/>
          </p:cNvSpPr>
          <p:nvPr>
            <p:ph type="dt" sz="half" idx="10"/>
          </p:nvPr>
        </p:nvSpPr>
        <p:spPr/>
        <p:txBody>
          <a:bodyPr/>
          <a:lstStyle>
            <a:lvl1pPr>
              <a:defRPr/>
            </a:lvl1pPr>
          </a:lstStyle>
          <a:p>
            <a:pPr>
              <a:defRPr/>
            </a:pPr>
            <a:fld id="{EACC5821-DFEC-428B-994E-1D68636943A8}" type="datetime1">
              <a:rPr lang="en-US"/>
              <a:pPr>
                <a:defRPr/>
              </a:pPr>
              <a:t>3/19/2021</a:t>
            </a:fld>
            <a:endParaRPr lang="en-US" dirty="0"/>
          </a:p>
        </p:txBody>
      </p:sp>
      <p:sp>
        <p:nvSpPr>
          <p:cNvPr id="17" name="Footer Placeholder 4"/>
          <p:cNvSpPr>
            <a:spLocks noGrp="1"/>
          </p:cNvSpPr>
          <p:nvPr>
            <p:ph type="ftr" sz="quarter" idx="11"/>
          </p:nvPr>
        </p:nvSpPr>
        <p:spPr/>
        <p:txBody>
          <a:bodyPr/>
          <a:lstStyle>
            <a:lvl1pPr>
              <a:defRPr/>
            </a:lvl1pPr>
          </a:lstStyle>
          <a:p>
            <a:pPr>
              <a:defRPr/>
            </a:pPr>
            <a:endParaRPr lang="en-US"/>
          </a:p>
        </p:txBody>
      </p:sp>
      <p:sp>
        <p:nvSpPr>
          <p:cNvPr id="18" name="Slide Number Placeholder 5"/>
          <p:cNvSpPr>
            <a:spLocks noGrp="1"/>
          </p:cNvSpPr>
          <p:nvPr>
            <p:ph type="sldNum" sz="quarter" idx="12"/>
          </p:nvPr>
        </p:nvSpPr>
        <p:spPr/>
        <p:txBody>
          <a:bodyPr/>
          <a:lstStyle>
            <a:lvl1pPr>
              <a:defRPr/>
            </a:lvl1pPr>
          </a:lstStyle>
          <a:p>
            <a:pPr>
              <a:defRPr/>
            </a:pPr>
            <a:fld id="{387B967A-5861-428B-9694-888FB35C692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0" y="-1588"/>
            <a:ext cx="12192000" cy="6865938"/>
            <a:chOff x="0" y="-2373"/>
            <a:chExt cx="12192000" cy="6867027"/>
          </a:xfrm>
        </p:grpSpPr>
        <p:sp>
          <p:nvSpPr>
            <p:cNvPr id="6" name="Rectangle 5"/>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noChangeArrowheads="1"/>
            </p:cNvSpPr>
            <p:nvPr/>
          </p:nvSpPr>
          <p:spPr bwMode="gray">
            <a:xfrm rot="-589932">
              <a:off x="8491538" y="4184529"/>
              <a:ext cx="3298825" cy="441395"/>
            </a:xfrm>
            <a:custGeom>
              <a:avLst/>
              <a:gdLst>
                <a:gd name="T0" fmla="*/ 0 w 10000"/>
                <a:gd name="T1" fmla="*/ 0 h 5291"/>
                <a:gd name="T2" fmla="*/ 10000 w 10000"/>
                <a:gd name="T3" fmla="*/ 5291 h 5291"/>
              </a:gdLst>
              <a:ahLst/>
              <a:cxnLst/>
              <a:rect l="T0" t="T1" r="T2" b="T3"/>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miter lim="800000"/>
              <a:headEnd/>
              <a:tailEnd/>
            </a:ln>
          </p:spPr>
          <p:txBody>
            <a:bodyPr/>
            <a:lstStyle/>
            <a:p>
              <a:pPr>
                <a:defRPr/>
              </a:pPr>
              <a:endParaRPr lang="en-US">
                <a:latin typeface="Arial" charset="0"/>
                <a:cs typeface="Arial" charset="0"/>
              </a:endParaRPr>
            </a:p>
          </p:txBody>
        </p:sp>
        <p:sp>
          <p:nvSpPr>
            <p:cNvPr id="15" name="Freeform 5"/>
            <p:cNvSpPr>
              <a:spLocks noChangeArrowheads="1"/>
            </p:cNvSpPr>
            <p:nvPr/>
          </p:nvSpPr>
          <p:spPr bwMode="gray">
            <a:xfrm>
              <a:off x="455613" y="4241688"/>
              <a:ext cx="11277600" cy="2337171"/>
            </a:xfrm>
            <a:custGeom>
              <a:avLst/>
              <a:gdLst>
                <a:gd name="T0" fmla="*/ 0 w 10000"/>
                <a:gd name="T1" fmla="*/ 0 h 8000"/>
                <a:gd name="T2" fmla="*/ 10000 w 10000"/>
                <a:gd name="T3" fmla="*/ 8000 h 8000"/>
              </a:gdLst>
              <a:ahLst/>
              <a:cxnLst/>
              <a:rect l="T0" t="T1" r="T2" b="T3"/>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sp>
          <p:nvSpPr>
            <p:cNvPr id="16" name="Freeform 5"/>
            <p:cNvSpPr>
              <a:spLocks noEditPoints="1"/>
            </p:cNvSpPr>
            <p:nvPr/>
          </p:nvSpPr>
          <p:spPr bwMode="gray">
            <a:xfrm>
              <a:off x="0" y="804"/>
              <a:ext cx="12192000" cy="6857499"/>
            </a:xfrm>
            <a:custGeom>
              <a:avLst/>
              <a:gdLst>
                <a:gd name="T0" fmla="*/ 0 w 15356"/>
                <a:gd name="T1" fmla="*/ 0 h 8638"/>
                <a:gd name="T2" fmla="*/ 15356 w 15356"/>
                <a:gd name="T3" fmla="*/ 8638 h 8638"/>
              </a:gdLst>
              <a:ahLst/>
              <a:cxnLst/>
              <a:rect l="T0" t="T1" r="T2" b="T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grpSp>
      <p:sp>
        <p:nvSpPr>
          <p:cNvPr id="17" name="TextBox 16"/>
          <p:cNvSpPr txBox="1"/>
          <p:nvPr/>
        </p:nvSpPr>
        <p:spPr>
          <a:xfrm>
            <a:off x="9718675" y="2632075"/>
            <a:ext cx="803275" cy="1570038"/>
          </a:xfrm>
          <a:prstGeom prst="rect">
            <a:avLst/>
          </a:prstGeom>
          <a:noFill/>
        </p:spPr>
        <p:txBody>
          <a:bodyPr>
            <a:spAutoFit/>
          </a:bodyPr>
          <a:lstStyle>
            <a:defPPr>
              <a:defRPr lang="en-US"/>
            </a:defPPr>
            <a:lvl1pPr algn="r">
              <a:defRPr sz="12200" b="0" i="0">
                <a:solidFill>
                  <a:schemeClr val="accent1"/>
                </a:solidFill>
                <a:latin typeface="Arial"/>
                <a:cs typeface="Arial"/>
              </a:defRPr>
            </a:lvl1pPr>
          </a:lstStyle>
          <a:p>
            <a:pPr fontAlgn="auto">
              <a:spcBef>
                <a:spcPts val="0"/>
              </a:spcBef>
              <a:spcAft>
                <a:spcPts val="0"/>
              </a:spcAft>
              <a:defRPr/>
            </a:pPr>
            <a:r>
              <a:rPr lang="en-US" sz="9600" dirty="0"/>
              <a:t>”</a:t>
            </a:r>
          </a:p>
        </p:txBody>
      </p:sp>
      <p:sp>
        <p:nvSpPr>
          <p:cNvPr id="18" name="TextBox 17"/>
          <p:cNvSpPr txBox="1"/>
          <p:nvPr/>
        </p:nvSpPr>
        <p:spPr>
          <a:xfrm>
            <a:off x="898525" y="590550"/>
            <a:ext cx="801688" cy="1570038"/>
          </a:xfrm>
          <a:prstGeom prst="rect">
            <a:avLst/>
          </a:prstGeom>
          <a:noFill/>
        </p:spPr>
        <p:txBody>
          <a:bodyPr>
            <a:spAutoFit/>
          </a:bodyPr>
          <a:lstStyle>
            <a:defPPr>
              <a:defRPr lang="en-US"/>
            </a:defPPr>
            <a:lvl1pPr algn="r">
              <a:defRPr sz="12200" b="0" i="0">
                <a:solidFill>
                  <a:schemeClr val="accent1"/>
                </a:solidFill>
                <a:latin typeface="Arial"/>
                <a:cs typeface="Arial"/>
              </a:defRPr>
            </a:lvl1pPr>
          </a:lstStyle>
          <a:p>
            <a:pPr fontAlgn="auto">
              <a:spcBef>
                <a:spcPts val="0"/>
              </a:spcBef>
              <a:spcAft>
                <a:spcPts val="0"/>
              </a:spcAft>
              <a:defRPr/>
            </a:pPr>
            <a:r>
              <a:rPr lang="en-US" sz="9600" dirty="0"/>
              <a:t>“</a:t>
            </a:r>
          </a:p>
        </p:txBody>
      </p:sp>
      <p:sp>
        <p:nvSpPr>
          <p:cNvPr id="19" name="Rectangle 18"/>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0" name="Date Placeholder 3"/>
          <p:cNvSpPr>
            <a:spLocks noGrp="1"/>
          </p:cNvSpPr>
          <p:nvPr>
            <p:ph type="dt" sz="half" idx="14"/>
          </p:nvPr>
        </p:nvSpPr>
        <p:spPr/>
        <p:txBody>
          <a:bodyPr/>
          <a:lstStyle>
            <a:lvl1pPr>
              <a:defRPr/>
            </a:lvl1pPr>
          </a:lstStyle>
          <a:p>
            <a:pPr>
              <a:defRPr/>
            </a:pPr>
            <a:fld id="{0AE96DF2-4879-4BE0-8FDD-4EC55AD1D976}" type="datetime1">
              <a:rPr lang="en-US"/>
              <a:pPr>
                <a:defRPr/>
              </a:pPr>
              <a:t>3/19/2021</a:t>
            </a:fld>
            <a:endParaRPr lang="en-US" dirty="0"/>
          </a:p>
        </p:txBody>
      </p:sp>
      <p:sp>
        <p:nvSpPr>
          <p:cNvPr id="21" name="Footer Placeholder 4"/>
          <p:cNvSpPr>
            <a:spLocks noGrp="1"/>
          </p:cNvSpPr>
          <p:nvPr>
            <p:ph type="ftr" sz="quarter" idx="15"/>
          </p:nvPr>
        </p:nvSpPr>
        <p:spPr/>
        <p:txBody>
          <a:bodyPr/>
          <a:lstStyle>
            <a:lvl1pPr>
              <a:defRPr/>
            </a:lvl1pPr>
          </a:lstStyle>
          <a:p>
            <a:pPr>
              <a:defRPr/>
            </a:pPr>
            <a:endParaRPr lang="en-US"/>
          </a:p>
        </p:txBody>
      </p:sp>
      <p:sp>
        <p:nvSpPr>
          <p:cNvPr id="22" name="Slide Number Placeholder 5"/>
          <p:cNvSpPr>
            <a:spLocks noGrp="1"/>
          </p:cNvSpPr>
          <p:nvPr>
            <p:ph type="sldNum" sz="quarter" idx="16"/>
          </p:nvPr>
        </p:nvSpPr>
        <p:spPr/>
        <p:txBody>
          <a:bodyPr/>
          <a:lstStyle>
            <a:lvl1pPr>
              <a:defRPr/>
            </a:lvl1pPr>
          </a:lstStyle>
          <a:p>
            <a:pPr>
              <a:defRPr/>
            </a:pPr>
            <a:fld id="{89580B42-E9A6-45BC-9DBC-00F569CF8C7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4" name="Group 17"/>
          <p:cNvGrpSpPr>
            <a:grpSpLocks/>
          </p:cNvGrpSpPr>
          <p:nvPr/>
        </p:nvGrpSpPr>
        <p:grpSpPr bwMode="auto">
          <a:xfrm>
            <a:off x="0" y="-1588"/>
            <a:ext cx="12192000" cy="6865938"/>
            <a:chOff x="0" y="-2373"/>
            <a:chExt cx="12192000" cy="6867027"/>
          </a:xfrm>
        </p:grpSpPr>
        <p:sp>
          <p:nvSpPr>
            <p:cNvPr id="5" name="Rectangle 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noChangeArrowheads="1"/>
            </p:cNvSpPr>
            <p:nvPr/>
          </p:nvSpPr>
          <p:spPr bwMode="gray">
            <a:xfrm rot="-589932">
              <a:off x="8491538" y="4194055"/>
              <a:ext cx="3298825" cy="439808"/>
            </a:xfrm>
            <a:custGeom>
              <a:avLst/>
              <a:gdLst>
                <a:gd name="T0" fmla="*/ 0 w 10000"/>
                <a:gd name="T1" fmla="*/ 0 h 5291"/>
                <a:gd name="T2" fmla="*/ 10000 w 10000"/>
                <a:gd name="T3" fmla="*/ 5291 h 5291"/>
              </a:gdLst>
              <a:ahLst/>
              <a:cxnLst/>
              <a:rect l="T0" t="T1" r="T2" b="T3"/>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miter lim="800000"/>
              <a:headEnd/>
              <a:tailEnd/>
            </a:ln>
          </p:spPr>
          <p:txBody>
            <a:bodyPr/>
            <a:lstStyle/>
            <a:p>
              <a:pPr>
                <a:defRPr/>
              </a:pPr>
              <a:endParaRPr lang="en-US">
                <a:latin typeface="Arial" charset="0"/>
                <a:cs typeface="Arial" charset="0"/>
              </a:endParaRPr>
            </a:p>
          </p:txBody>
        </p:sp>
        <p:sp>
          <p:nvSpPr>
            <p:cNvPr id="12" name="Freeform 5"/>
            <p:cNvSpPr>
              <a:spLocks noChangeArrowheads="1"/>
            </p:cNvSpPr>
            <p:nvPr/>
          </p:nvSpPr>
          <p:spPr bwMode="gray">
            <a:xfrm>
              <a:off x="455613" y="4241688"/>
              <a:ext cx="11277600" cy="2337171"/>
            </a:xfrm>
            <a:custGeom>
              <a:avLst/>
              <a:gdLst>
                <a:gd name="T0" fmla="*/ 0 w 10000"/>
                <a:gd name="T1" fmla="*/ 0 h 8000"/>
                <a:gd name="T2" fmla="*/ 10000 w 10000"/>
                <a:gd name="T3" fmla="*/ 8000 h 8000"/>
              </a:gdLst>
              <a:ahLst/>
              <a:cxnLst/>
              <a:rect l="T0" t="T1" r="T2" b="T3"/>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sp>
          <p:nvSpPr>
            <p:cNvPr id="13" name="Freeform 5"/>
            <p:cNvSpPr>
              <a:spLocks noEditPoints="1"/>
            </p:cNvSpPr>
            <p:nvPr/>
          </p:nvSpPr>
          <p:spPr bwMode="gray">
            <a:xfrm>
              <a:off x="0" y="804"/>
              <a:ext cx="12192000" cy="6857499"/>
            </a:xfrm>
            <a:custGeom>
              <a:avLst/>
              <a:gdLst>
                <a:gd name="T0" fmla="*/ 0 w 15356"/>
                <a:gd name="T1" fmla="*/ 0 h 8638"/>
                <a:gd name="T2" fmla="*/ 15356 w 15356"/>
                <a:gd name="T3" fmla="*/ 8638 h 8638"/>
              </a:gdLst>
              <a:ahLst/>
              <a:cxnLst/>
              <a:rect l="T0" t="T1" r="T2" b="T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grpSp>
      <p:sp>
        <p:nvSpPr>
          <p:cNvPr id="14" name="Rectangle 13"/>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5" name="Date Placeholder 3"/>
          <p:cNvSpPr>
            <a:spLocks noGrp="1"/>
          </p:cNvSpPr>
          <p:nvPr>
            <p:ph type="dt" sz="half" idx="10"/>
          </p:nvPr>
        </p:nvSpPr>
        <p:spPr/>
        <p:txBody>
          <a:bodyPr/>
          <a:lstStyle>
            <a:lvl1pPr>
              <a:defRPr/>
            </a:lvl1pPr>
          </a:lstStyle>
          <a:p>
            <a:pPr>
              <a:defRPr/>
            </a:pPr>
            <a:fld id="{F573B6BF-D243-49AA-894A-BCF5A9B69F18}" type="datetime1">
              <a:rPr lang="en-US"/>
              <a:pPr>
                <a:defRPr/>
              </a:pPr>
              <a:t>3/19/2021</a:t>
            </a:fld>
            <a:endParaRPr lang="en-US" dirty="0"/>
          </a:p>
        </p:txBody>
      </p:sp>
      <p:sp>
        <p:nvSpPr>
          <p:cNvPr id="16" name="Footer Placeholder 4"/>
          <p:cNvSpPr>
            <a:spLocks noGrp="1"/>
          </p:cNvSpPr>
          <p:nvPr>
            <p:ph type="ftr" sz="quarter" idx="11"/>
          </p:nvPr>
        </p:nvSpPr>
        <p:spPr/>
        <p:txBody>
          <a:bodyPr/>
          <a:lstStyle>
            <a:lvl1pPr>
              <a:defRPr/>
            </a:lvl1pPr>
          </a:lstStyle>
          <a:p>
            <a:pPr>
              <a:defRPr/>
            </a:pPr>
            <a:endParaRPr lang="en-US"/>
          </a:p>
        </p:txBody>
      </p:sp>
      <p:sp>
        <p:nvSpPr>
          <p:cNvPr id="17" name="Slide Number Placeholder 5"/>
          <p:cNvSpPr>
            <a:spLocks noGrp="1"/>
          </p:cNvSpPr>
          <p:nvPr>
            <p:ph type="sldNum" sz="quarter" idx="12"/>
          </p:nvPr>
        </p:nvSpPr>
        <p:spPr/>
        <p:txBody>
          <a:bodyPr/>
          <a:lstStyle>
            <a:lvl1pPr>
              <a:defRPr/>
            </a:lvl1pPr>
          </a:lstStyle>
          <a:p>
            <a:pPr>
              <a:defRPr/>
            </a:pPr>
            <a:fld id="{9B9416DA-513B-4567-8F49-A649DCE961E8}"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p:cNvCxnSpPr/>
          <p:nvPr/>
        </p:nvCxnSpPr>
        <p:spPr>
          <a:xfrm>
            <a:off x="4403725" y="2570163"/>
            <a:ext cx="0" cy="3492500"/>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772400" y="2570163"/>
            <a:ext cx="0" cy="3492500"/>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Date Placeholder 6"/>
          <p:cNvSpPr>
            <a:spLocks noGrp="1"/>
          </p:cNvSpPr>
          <p:nvPr>
            <p:ph type="dt" sz="half" idx="18"/>
          </p:nvPr>
        </p:nvSpPr>
        <p:spPr/>
        <p:txBody>
          <a:bodyPr/>
          <a:lstStyle>
            <a:lvl1pPr>
              <a:defRPr/>
            </a:lvl1pPr>
          </a:lstStyle>
          <a:p>
            <a:pPr>
              <a:defRPr/>
            </a:pPr>
            <a:fld id="{6B4E98DC-83C3-44AF-9BE1-DAFBDA3097C2}" type="datetime1">
              <a:rPr lang="en-US"/>
              <a:pPr>
                <a:defRPr/>
              </a:pPr>
              <a:t>3/19/2021</a:t>
            </a:fld>
            <a:endParaRPr lang="en-US" dirty="0"/>
          </a:p>
        </p:txBody>
      </p:sp>
      <p:sp>
        <p:nvSpPr>
          <p:cNvPr id="12" name="Footer Placeholder 7"/>
          <p:cNvSpPr>
            <a:spLocks noGrp="1"/>
          </p:cNvSpPr>
          <p:nvPr>
            <p:ph type="ftr" sz="quarter" idx="19"/>
          </p:nvPr>
        </p:nvSpPr>
        <p:spPr/>
        <p:txBody>
          <a:bodyPr/>
          <a:lstStyle>
            <a:lvl1pPr>
              <a:defRPr/>
            </a:lvl1pPr>
          </a:lstStyle>
          <a:p>
            <a:pPr>
              <a:defRPr/>
            </a:pPr>
            <a:endParaRPr lang="en-US"/>
          </a:p>
        </p:txBody>
      </p:sp>
      <p:sp>
        <p:nvSpPr>
          <p:cNvPr id="13" name="Slide Number Placeholder 8"/>
          <p:cNvSpPr>
            <a:spLocks noGrp="1"/>
          </p:cNvSpPr>
          <p:nvPr>
            <p:ph type="sldNum" sz="quarter" idx="20"/>
          </p:nvPr>
        </p:nvSpPr>
        <p:spPr/>
        <p:txBody>
          <a:bodyPr/>
          <a:lstStyle>
            <a:lvl1pPr>
              <a:defRPr/>
            </a:lvl1pPr>
          </a:lstStyle>
          <a:p>
            <a:pPr>
              <a:defRPr/>
            </a:pPr>
            <a:fld id="{54CF31C8-F811-4224-B514-FEF0FAA1BD2C}"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4387850" y="2603500"/>
            <a:ext cx="0" cy="35179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7802563"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1154953" y="5109107"/>
            <a:ext cx="3050437" cy="91794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4568865" y="5184002"/>
            <a:ext cx="3050438" cy="84305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7983434" y="5184001"/>
            <a:ext cx="3050437" cy="843054"/>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6"/>
          <p:cNvSpPr>
            <a:spLocks noGrp="1"/>
          </p:cNvSpPr>
          <p:nvPr>
            <p:ph type="dt" sz="half" idx="23"/>
          </p:nvPr>
        </p:nvSpPr>
        <p:spPr/>
        <p:txBody>
          <a:bodyPr/>
          <a:lstStyle>
            <a:lvl1pPr>
              <a:defRPr/>
            </a:lvl1pPr>
          </a:lstStyle>
          <a:p>
            <a:pPr>
              <a:defRPr/>
            </a:pPr>
            <a:fld id="{DD0B46E3-2DE4-4976-9763-E93E852776D0}" type="datetime1">
              <a:rPr lang="en-US"/>
              <a:pPr>
                <a:defRPr/>
              </a:pPr>
              <a:t>3/19/2021</a:t>
            </a:fld>
            <a:endParaRPr lang="en-US" dirty="0"/>
          </a:p>
        </p:txBody>
      </p:sp>
      <p:sp>
        <p:nvSpPr>
          <p:cNvPr id="16" name="Footer Placeholder 7"/>
          <p:cNvSpPr>
            <a:spLocks noGrp="1"/>
          </p:cNvSpPr>
          <p:nvPr>
            <p:ph type="ftr" sz="quarter" idx="24"/>
          </p:nvPr>
        </p:nvSpPr>
        <p:spPr/>
        <p:txBody>
          <a:bodyPr/>
          <a:lstStyle>
            <a:lvl1pPr>
              <a:defRPr/>
            </a:lvl1pPr>
          </a:lstStyle>
          <a:p>
            <a:pPr>
              <a:defRPr/>
            </a:pPr>
            <a:endParaRPr lang="en-US"/>
          </a:p>
        </p:txBody>
      </p:sp>
      <p:sp>
        <p:nvSpPr>
          <p:cNvPr id="17" name="Slide Number Placeholder 8"/>
          <p:cNvSpPr>
            <a:spLocks noGrp="1"/>
          </p:cNvSpPr>
          <p:nvPr>
            <p:ph type="sldNum" sz="quarter" idx="25"/>
          </p:nvPr>
        </p:nvSpPr>
        <p:spPr/>
        <p:txBody>
          <a:bodyPr/>
          <a:lstStyle>
            <a:lvl1pPr>
              <a:defRPr/>
            </a:lvl1pPr>
          </a:lstStyle>
          <a:p>
            <a:pPr>
              <a:defRPr/>
            </a:pPr>
            <a:fld id="{913A66FB-8599-410A-BF19-6429D99BB6C7}"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C525F8C-845F-455F-BE2A-0DF7C26DC40E}" type="datetime1">
              <a:rPr lang="en-US"/>
              <a:pPr>
                <a:defRPr/>
              </a:pPr>
              <a:t>3/19/2021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E9D5990-B423-43DA-8FFE-4845B854699D}"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8"/>
          <p:cNvGrpSpPr>
            <a:grpSpLocks/>
          </p:cNvGrpSpPr>
          <p:nvPr/>
        </p:nvGrpSpPr>
        <p:grpSpPr bwMode="auto">
          <a:xfrm>
            <a:off x="0" y="-1588"/>
            <a:ext cx="12192000" cy="6865938"/>
            <a:chOff x="0" y="-2373"/>
            <a:chExt cx="12192000" cy="6867027"/>
          </a:xfrm>
        </p:grpSpPr>
        <p:sp>
          <p:nvSpPr>
            <p:cNvPr id="5" name="Rectangle 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noChangeArrowheads="1"/>
            </p:cNvSpPr>
            <p:nvPr/>
          </p:nvSpPr>
          <p:spPr bwMode="gray">
            <a:xfrm rot="5101749">
              <a:off x="6293383" y="4577532"/>
              <a:ext cx="3300935" cy="441325"/>
            </a:xfrm>
            <a:custGeom>
              <a:avLst/>
              <a:gdLst>
                <a:gd name="T0" fmla="*/ 0 w 10000"/>
                <a:gd name="T1" fmla="*/ 0 h 5291"/>
                <a:gd name="T2" fmla="*/ 10000 w 10000"/>
                <a:gd name="T3" fmla="*/ 5291 h 5291"/>
              </a:gdLst>
              <a:ahLst/>
              <a:cxnLst/>
              <a:rect l="T0" t="T1" r="T2" b="T3"/>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miter lim="800000"/>
              <a:headEnd/>
              <a:tailEnd/>
            </a:ln>
          </p:spPr>
          <p:txBody>
            <a:bodyPr/>
            <a:lstStyle/>
            <a:p>
              <a:pPr>
                <a:defRPr/>
              </a:pPr>
              <a:endParaRPr lang="en-US">
                <a:latin typeface="Arial" charset="0"/>
                <a:cs typeface="Arial" charset="0"/>
              </a:endParaRPr>
            </a:p>
          </p:txBody>
        </p:sp>
        <p:sp>
          <p:nvSpPr>
            <p:cNvPr id="12" name="Rectangle 11"/>
            <p:cNvSpPr/>
            <p:nvPr/>
          </p:nvSpPr>
          <p:spPr>
            <a:xfrm>
              <a:off x="414338" y="402504"/>
              <a:ext cx="6511925" cy="60540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noChangeArrowheads="1"/>
            </p:cNvSpPr>
            <p:nvPr/>
          </p:nvSpPr>
          <p:spPr bwMode="gray">
            <a:xfrm rot="5400000">
              <a:off x="4448489" y="2802490"/>
              <a:ext cx="6054098" cy="1254125"/>
            </a:xfrm>
            <a:custGeom>
              <a:avLst/>
              <a:gdLst>
                <a:gd name="T0" fmla="*/ 0 w 10000"/>
                <a:gd name="T1" fmla="*/ 0 h 8000"/>
                <a:gd name="T2" fmla="*/ 10000 w 10000"/>
                <a:gd name="T3" fmla="*/ 8000 h 8000"/>
              </a:gdLst>
              <a:ahLst/>
              <a:cxnLst/>
              <a:rect l="T0" t="T1" r="T2" b="T3"/>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sp>
          <p:nvSpPr>
            <p:cNvPr id="14" name="Freeform 5"/>
            <p:cNvSpPr>
              <a:spLocks noEditPoints="1"/>
            </p:cNvSpPr>
            <p:nvPr/>
          </p:nvSpPr>
          <p:spPr bwMode="gray">
            <a:xfrm>
              <a:off x="0" y="804"/>
              <a:ext cx="12192000" cy="6857499"/>
            </a:xfrm>
            <a:custGeom>
              <a:avLst/>
              <a:gdLst>
                <a:gd name="T0" fmla="*/ 0 w 15356"/>
                <a:gd name="T1" fmla="*/ 0 h 8638"/>
                <a:gd name="T2" fmla="*/ 15356 w 15356"/>
                <a:gd name="T3" fmla="*/ 8638 h 8638"/>
              </a:gdLst>
              <a:ahLst/>
              <a:cxnLst/>
              <a:rect l="T0" t="T1" r="T2" b="T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576756" y="1278468"/>
            <a:ext cx="1413933" cy="4748589"/>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p:cNvSpPr>
            <a:spLocks noGrp="1"/>
          </p:cNvSpPr>
          <p:nvPr>
            <p:ph type="dt" sz="half" idx="10"/>
          </p:nvPr>
        </p:nvSpPr>
        <p:spPr/>
        <p:txBody>
          <a:bodyPr/>
          <a:lstStyle>
            <a:lvl1pPr>
              <a:defRPr/>
            </a:lvl1pPr>
          </a:lstStyle>
          <a:p>
            <a:pPr>
              <a:defRPr/>
            </a:pPr>
            <a:fld id="{BEA21AC5-5878-4DB5-AE12-7583EB1B7A29}" type="datetime1">
              <a:rPr lang="en-US"/>
              <a:pPr>
                <a:defRPr/>
              </a:pPr>
              <a:t>3/19/2021</a:t>
            </a:fld>
            <a:endParaRPr lang="en-US" dirty="0"/>
          </a:p>
        </p:txBody>
      </p:sp>
      <p:sp>
        <p:nvSpPr>
          <p:cNvPr id="17" name="Footer Placeholder 4"/>
          <p:cNvSpPr>
            <a:spLocks noGrp="1"/>
          </p:cNvSpPr>
          <p:nvPr>
            <p:ph type="ftr" sz="quarter" idx="11"/>
          </p:nvPr>
        </p:nvSpPr>
        <p:spPr/>
        <p:txBody>
          <a:bodyPr/>
          <a:lstStyle>
            <a:lvl1pPr>
              <a:defRPr/>
            </a:lvl1pPr>
          </a:lstStyle>
          <a:p>
            <a:pPr>
              <a:defRPr/>
            </a:pPr>
            <a:endParaRPr lang="en-US"/>
          </a:p>
        </p:txBody>
      </p:sp>
      <p:sp>
        <p:nvSpPr>
          <p:cNvPr id="18" name="Slide Number Placeholder 5"/>
          <p:cNvSpPr>
            <a:spLocks noGrp="1"/>
          </p:cNvSpPr>
          <p:nvPr>
            <p:ph type="sldNum" sz="quarter" idx="12"/>
          </p:nvPr>
        </p:nvSpPr>
        <p:spPr/>
        <p:txBody>
          <a:bodyPr/>
          <a:lstStyle>
            <a:lvl1pPr>
              <a:defRPr/>
            </a:lvl1pPr>
          </a:lstStyle>
          <a:p>
            <a:pPr>
              <a:defRPr/>
            </a:pPr>
            <a:fld id="{F2E56CE3-A82C-42CF-907D-3D9B676F0E2F}"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492443"/>
          </a:xfrm>
          <a:prstGeom prst="rect">
            <a:avLst/>
          </a:prstGeom>
        </p:spPr>
        <p:txBody>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a:lstStyle>
            <a:lvl1pPr>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pPr>
              <a:defRPr/>
            </a:pPr>
            <a:fld id="{2DD12E8D-1E75-4EA7-8F8B-E1CB153219A3}" type="datetime1">
              <a:rPr lang="en-US"/>
              <a:pPr>
                <a:defRPr/>
              </a:pPr>
              <a:t>3/19/2021</a:t>
            </a:fld>
            <a:endParaRPr lang="en-US"/>
          </a:p>
        </p:txBody>
      </p:sp>
      <p:sp>
        <p:nvSpPr>
          <p:cNvPr id="6" name="Holder 6"/>
          <p:cNvSpPr>
            <a:spLocks noGrp="1"/>
          </p:cNvSpPr>
          <p:nvPr>
            <p:ph type="sldNum" sz="quarter" idx="12"/>
          </p:nvPr>
        </p:nvSpPr>
        <p:spPr/>
        <p:txBody>
          <a:bodyPr/>
          <a:lstStyle>
            <a:lvl1pPr>
              <a:defRPr/>
            </a:lvl1pPr>
          </a:lstStyle>
          <a:p>
            <a:pPr>
              <a:defRPr/>
            </a:pPr>
            <a:fld id="{AE2F6560-FF74-4FBB-83FC-F02B57DF4BB7}" type="slidenum">
              <a:rPr/>
              <a:pPr>
                <a:defRPr/>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200" b="1"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a:lstStyle>
            <a:lvl1pPr>
              <a:defRPr b="0" i="0">
                <a:solidFill>
                  <a:schemeClr val="tx1"/>
                </a:solidFill>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pPr>
              <a:defRPr/>
            </a:pPr>
            <a:fld id="{5F6E31B4-3495-4836-B690-497C7FF11549}" type="datetime1">
              <a:rPr lang="en-US"/>
              <a:pPr>
                <a:defRPr/>
              </a:pPr>
              <a:t>3/19/2021</a:t>
            </a:fld>
            <a:endParaRPr lang="en-US"/>
          </a:p>
        </p:txBody>
      </p:sp>
      <p:sp>
        <p:nvSpPr>
          <p:cNvPr id="6" name="Holder 6"/>
          <p:cNvSpPr>
            <a:spLocks noGrp="1"/>
          </p:cNvSpPr>
          <p:nvPr>
            <p:ph type="sldNum" sz="quarter" idx="12"/>
          </p:nvPr>
        </p:nvSpPr>
        <p:spPr/>
        <p:txBody>
          <a:bodyPr/>
          <a:lstStyle>
            <a:lvl1pPr>
              <a:defRPr/>
            </a:lvl1pPr>
          </a:lstStyle>
          <a:p>
            <a:pPr>
              <a:defRPr/>
            </a:pPr>
            <a:fld id="{E4DF2A0B-8A34-4EB2-B317-E5ADBC4FF57C}" type="slidenum">
              <a:rPr/>
              <a:pPr>
                <a:def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9B54477-2A05-439B-B2B2-F1089141C512}" type="datetime1">
              <a:rPr lang="en-US"/>
              <a:pPr>
                <a:defRPr/>
              </a:pPr>
              <a:t>3/19/2021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D75F59-3C5E-4E29-9938-ECD182764585}"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20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a:lstStyle>
            <a:lvl1pPr>
              <a:defRPr/>
            </a:lvl1pPr>
          </a:lstStyle>
          <a:p>
            <a:endParaRPr/>
          </a:p>
        </p:txBody>
      </p:sp>
      <p:sp>
        <p:nvSpPr>
          <p:cNvPr id="5" name="Holder 4"/>
          <p:cNvSpPr>
            <a:spLocks noGrp="1"/>
          </p:cNvSpPr>
          <p:nvPr>
            <p:ph type="ftr" sz="quarter" idx="10"/>
          </p:nvPr>
        </p:nvSpPr>
        <p:spPr/>
        <p:txBody>
          <a:bodyPr/>
          <a:lstStyle>
            <a:lvl1pPr>
              <a:defRPr/>
            </a:lvl1pPr>
          </a:lstStyle>
          <a:p>
            <a:pPr>
              <a:defRPr/>
            </a:pPr>
            <a:endParaRPr/>
          </a:p>
        </p:txBody>
      </p:sp>
      <p:sp>
        <p:nvSpPr>
          <p:cNvPr id="6" name="Holder 5"/>
          <p:cNvSpPr>
            <a:spLocks noGrp="1"/>
          </p:cNvSpPr>
          <p:nvPr>
            <p:ph type="dt" sz="half" idx="11"/>
          </p:nvPr>
        </p:nvSpPr>
        <p:spPr/>
        <p:txBody>
          <a:bodyPr/>
          <a:lstStyle>
            <a:lvl1pPr>
              <a:defRPr/>
            </a:lvl1pPr>
          </a:lstStyle>
          <a:p>
            <a:pPr>
              <a:defRPr/>
            </a:pPr>
            <a:fld id="{A85C080C-9A2F-4543-A1F0-663C1272DB7A}" type="datetime1">
              <a:rPr lang="en-US"/>
              <a:pPr>
                <a:defRPr/>
              </a:pPr>
              <a:t>3/19/2021</a:t>
            </a:fld>
            <a:endParaRPr lang="en-US"/>
          </a:p>
        </p:txBody>
      </p:sp>
      <p:sp>
        <p:nvSpPr>
          <p:cNvPr id="7" name="Holder 6"/>
          <p:cNvSpPr>
            <a:spLocks noGrp="1"/>
          </p:cNvSpPr>
          <p:nvPr>
            <p:ph type="sldNum" sz="quarter" idx="12"/>
          </p:nvPr>
        </p:nvSpPr>
        <p:spPr/>
        <p:txBody>
          <a:bodyPr/>
          <a:lstStyle>
            <a:lvl1pPr>
              <a:defRPr/>
            </a:lvl1pPr>
          </a:lstStyle>
          <a:p>
            <a:pPr>
              <a:defRPr/>
            </a:pPr>
            <a:fld id="{3C63D878-768B-4F4B-B136-FE05A18015C6}" type="slidenum">
              <a:rPr/>
              <a:pPr>
                <a:defRPr/>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3" name="bk object 16"/>
          <p:cNvSpPr/>
          <p:nvPr/>
        </p:nvSpPr>
        <p:spPr>
          <a:xfrm>
            <a:off x="0" y="5332413"/>
            <a:ext cx="2033588" cy="1525587"/>
          </a:xfrm>
          <a:prstGeom prst="rect">
            <a:avLst/>
          </a:prstGeom>
          <a:blipFill>
            <a:blip r:embed="rId2" cstate="print"/>
            <a:stretch>
              <a:fillRect/>
            </a:stretch>
          </a:blipFill>
        </p:spPr>
        <p:txBody>
          <a:bodyPr lIns="0" tIns="0" rIns="0" bIns="0"/>
          <a:lstStyle/>
          <a:p>
            <a:pPr>
              <a:defRPr/>
            </a:pPr>
            <a:endParaRPr/>
          </a:p>
        </p:txBody>
      </p:sp>
      <p:sp>
        <p:nvSpPr>
          <p:cNvPr id="4" name="bk object 17"/>
          <p:cNvSpPr/>
          <p:nvPr/>
        </p:nvSpPr>
        <p:spPr>
          <a:xfrm>
            <a:off x="0" y="0"/>
            <a:ext cx="12192000" cy="758825"/>
          </a:xfrm>
          <a:prstGeom prst="rect">
            <a:avLst/>
          </a:prstGeom>
          <a:blipFill>
            <a:blip r:embed="rId3" cstate="print"/>
            <a:stretch>
              <a:fillRect/>
            </a:stretch>
          </a:blipFill>
        </p:spPr>
        <p:txBody>
          <a:bodyPr lIns="0" tIns="0" rIns="0" bIns="0"/>
          <a:lstStyle/>
          <a:p>
            <a:pPr>
              <a:defRPr/>
            </a:pPr>
            <a:endParaRPr/>
          </a:p>
        </p:txBody>
      </p:sp>
      <p:sp>
        <p:nvSpPr>
          <p:cNvPr id="2" name="Holder 2"/>
          <p:cNvSpPr>
            <a:spLocks noGrp="1"/>
          </p:cNvSpPr>
          <p:nvPr>
            <p:ph type="title"/>
          </p:nvPr>
        </p:nvSpPr>
        <p:spPr/>
        <p:txBody>
          <a:bodyPr/>
          <a:lstStyle>
            <a:lvl1pPr>
              <a:defRPr sz="3200" b="1" i="0">
                <a:solidFill>
                  <a:schemeClr val="bg1"/>
                </a:solidFill>
                <a:latin typeface="Trebuchet MS"/>
                <a:cs typeface="Trebuchet MS"/>
              </a:defRPr>
            </a:lvl1pPr>
          </a:lstStyle>
          <a:p>
            <a:endParaRPr/>
          </a:p>
        </p:txBody>
      </p:sp>
      <p:sp>
        <p:nvSpPr>
          <p:cNvPr id="5" name="Holder 3"/>
          <p:cNvSpPr>
            <a:spLocks noGrp="1"/>
          </p:cNvSpPr>
          <p:nvPr>
            <p:ph type="ftr" sz="quarter" idx="10"/>
          </p:nvPr>
        </p:nvSpPr>
        <p:spPr/>
        <p:txBody>
          <a:bodyPr/>
          <a:lstStyle>
            <a:lvl1pPr algn="ctr">
              <a:defRPr>
                <a:solidFill>
                  <a:schemeClr val="tx1">
                    <a:tint val="75000"/>
                  </a:schemeClr>
                </a:solidFill>
              </a:defRPr>
            </a:lvl1pPr>
          </a:lstStyle>
          <a:p>
            <a:pPr>
              <a:defRPr/>
            </a:pPr>
            <a:endParaRPr/>
          </a:p>
        </p:txBody>
      </p:sp>
      <p:sp>
        <p:nvSpPr>
          <p:cNvPr id="6" name="Holder 4"/>
          <p:cNvSpPr>
            <a:spLocks noGrp="1"/>
          </p:cNvSpPr>
          <p:nvPr>
            <p:ph type="dt" sz="half" idx="11"/>
          </p:nvPr>
        </p:nvSpPr>
        <p:spPr/>
        <p:txBody>
          <a:bodyPr/>
          <a:lstStyle>
            <a:lvl1pPr algn="l">
              <a:defRPr>
                <a:solidFill>
                  <a:schemeClr val="tx1">
                    <a:tint val="75000"/>
                  </a:schemeClr>
                </a:solidFill>
              </a:defRPr>
            </a:lvl1pPr>
          </a:lstStyle>
          <a:p>
            <a:pPr>
              <a:defRPr/>
            </a:pPr>
            <a:fld id="{E6402A8F-AE52-4353-8D46-9CC55546C9BD}" type="datetime1">
              <a:rPr lang="en-US"/>
              <a:pPr>
                <a:defRPr/>
              </a:pPr>
              <a:t>3/19/2021</a:t>
            </a:fld>
            <a:endParaRPr lang="en-US"/>
          </a:p>
        </p:txBody>
      </p:sp>
      <p:sp>
        <p:nvSpPr>
          <p:cNvPr id="7" name="Holder 5"/>
          <p:cNvSpPr>
            <a:spLocks noGrp="1"/>
          </p:cNvSpPr>
          <p:nvPr>
            <p:ph type="sldNum" sz="quarter" idx="12"/>
          </p:nvPr>
        </p:nvSpPr>
        <p:spPr/>
        <p:txBody>
          <a:bodyPr/>
          <a:lstStyle>
            <a:lvl1pPr algn="r">
              <a:defRPr>
                <a:solidFill>
                  <a:schemeClr val="tx1">
                    <a:tint val="75000"/>
                  </a:schemeClr>
                </a:solidFill>
              </a:defRPr>
            </a:lvl1pPr>
          </a:lstStyle>
          <a:p>
            <a:pPr>
              <a:defRPr/>
            </a:pPr>
            <a:fld id="{FBE294F4-B600-4A58-923F-6388BE2AE089}" type="slidenum">
              <a:rPr/>
              <a:pPr>
                <a:defRPr/>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bk object 16"/>
          <p:cNvSpPr/>
          <p:nvPr/>
        </p:nvSpPr>
        <p:spPr>
          <a:xfrm>
            <a:off x="0" y="5332413"/>
            <a:ext cx="2033588" cy="1525587"/>
          </a:xfrm>
          <a:prstGeom prst="rect">
            <a:avLst/>
          </a:prstGeom>
          <a:blipFill>
            <a:blip r:embed="rId2" cstate="print"/>
            <a:stretch>
              <a:fillRect/>
            </a:stretch>
          </a:blipFill>
        </p:spPr>
        <p:txBody>
          <a:bodyPr lIns="0" tIns="0" rIns="0" bIns="0"/>
          <a:lstStyle/>
          <a:p>
            <a:pPr>
              <a:defRPr/>
            </a:pPr>
            <a:endParaRPr/>
          </a:p>
        </p:txBody>
      </p:sp>
      <p:sp>
        <p:nvSpPr>
          <p:cNvPr id="3" name="bk object 17"/>
          <p:cNvSpPr/>
          <p:nvPr/>
        </p:nvSpPr>
        <p:spPr>
          <a:xfrm>
            <a:off x="0" y="0"/>
            <a:ext cx="12192000" cy="758825"/>
          </a:xfrm>
          <a:prstGeom prst="rect">
            <a:avLst/>
          </a:prstGeom>
          <a:blipFill>
            <a:blip r:embed="rId3" cstate="print"/>
            <a:stretch>
              <a:fillRect/>
            </a:stretch>
          </a:blipFill>
        </p:spPr>
        <p:txBody>
          <a:bodyPr lIns="0" tIns="0" rIns="0" bIns="0"/>
          <a:lstStyle/>
          <a:p>
            <a:pPr>
              <a:defRPr/>
            </a:pPr>
            <a:endParaRPr/>
          </a:p>
        </p:txBody>
      </p:sp>
      <p:sp>
        <p:nvSpPr>
          <p:cNvPr id="4" name="Holder 2"/>
          <p:cNvSpPr>
            <a:spLocks noGrp="1"/>
          </p:cNvSpPr>
          <p:nvPr>
            <p:ph type="ftr" sz="quarter" idx="10"/>
          </p:nvPr>
        </p:nvSpPr>
        <p:spPr/>
        <p:txBody>
          <a:bodyPr/>
          <a:lstStyle>
            <a:lvl1pPr algn="ctr">
              <a:defRPr>
                <a:solidFill>
                  <a:schemeClr val="tx1">
                    <a:tint val="75000"/>
                  </a:schemeClr>
                </a:solidFill>
              </a:defRPr>
            </a:lvl1pPr>
          </a:lstStyle>
          <a:p>
            <a:pPr>
              <a:defRPr/>
            </a:pPr>
            <a:endParaRPr/>
          </a:p>
        </p:txBody>
      </p:sp>
      <p:sp>
        <p:nvSpPr>
          <p:cNvPr id="5" name="Holder 3"/>
          <p:cNvSpPr>
            <a:spLocks noGrp="1"/>
          </p:cNvSpPr>
          <p:nvPr>
            <p:ph type="dt" sz="half" idx="11"/>
          </p:nvPr>
        </p:nvSpPr>
        <p:spPr/>
        <p:txBody>
          <a:bodyPr/>
          <a:lstStyle>
            <a:lvl1pPr algn="l">
              <a:defRPr>
                <a:solidFill>
                  <a:schemeClr val="tx1">
                    <a:tint val="75000"/>
                  </a:schemeClr>
                </a:solidFill>
              </a:defRPr>
            </a:lvl1pPr>
          </a:lstStyle>
          <a:p>
            <a:pPr>
              <a:defRPr/>
            </a:pPr>
            <a:fld id="{D8E16D76-14B2-4BED-AF91-1E0A60420D64}" type="datetime1">
              <a:rPr lang="en-US"/>
              <a:pPr>
                <a:defRPr/>
              </a:pPr>
              <a:t>3/19/2021</a:t>
            </a:fld>
            <a:endParaRPr lang="en-US"/>
          </a:p>
        </p:txBody>
      </p:sp>
      <p:sp>
        <p:nvSpPr>
          <p:cNvPr id="6" name="Holder 4"/>
          <p:cNvSpPr>
            <a:spLocks noGrp="1"/>
          </p:cNvSpPr>
          <p:nvPr>
            <p:ph type="sldNum" sz="quarter" idx="12"/>
          </p:nvPr>
        </p:nvSpPr>
        <p:spPr/>
        <p:txBody>
          <a:bodyPr/>
          <a:lstStyle>
            <a:lvl1pPr algn="r">
              <a:defRPr>
                <a:solidFill>
                  <a:schemeClr val="tx1">
                    <a:tint val="75000"/>
                  </a:schemeClr>
                </a:solidFill>
              </a:defRPr>
            </a:lvl1pPr>
          </a:lstStyle>
          <a:p>
            <a:pPr>
              <a:defRPr/>
            </a:pPr>
            <a:fld id="{D9E98803-97F8-4AA2-AB6A-464089832D21}" type="slidenum">
              <a:rPr/>
              <a:pPr>
                <a:def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12"/>
          <p:cNvGrpSpPr>
            <a:grpSpLocks/>
          </p:cNvGrpSpPr>
          <p:nvPr/>
        </p:nvGrpSpPr>
        <p:grpSpPr bwMode="auto">
          <a:xfrm>
            <a:off x="0" y="-1588"/>
            <a:ext cx="12192000" cy="6865938"/>
            <a:chOff x="0" y="-2373"/>
            <a:chExt cx="12192000" cy="6867027"/>
          </a:xfrm>
        </p:grpSpPr>
        <p:sp>
          <p:nvSpPr>
            <p:cNvPr id="5" name="Rectangle 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7289800" y="402504"/>
              <a:ext cx="4478338" cy="60540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noChangeArrowheads="1"/>
            </p:cNvSpPr>
            <p:nvPr/>
          </p:nvSpPr>
          <p:spPr bwMode="gray">
            <a:xfrm rot="-5677511">
              <a:off x="4698738" y="1825165"/>
              <a:ext cx="3299348" cy="441325"/>
            </a:xfrm>
            <a:custGeom>
              <a:avLst/>
              <a:gdLst>
                <a:gd name="T0" fmla="*/ 0 w 10000"/>
                <a:gd name="T1" fmla="*/ 0 h 5291"/>
                <a:gd name="T2" fmla="*/ 10000 w 10000"/>
                <a:gd name="T3" fmla="*/ 5291 h 5291"/>
              </a:gdLst>
              <a:ahLst/>
              <a:cxnLst/>
              <a:rect l="T0" t="T1" r="T2" b="T3"/>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miter lim="800000"/>
              <a:headEnd/>
              <a:tailEnd/>
            </a:ln>
          </p:spPr>
          <p:txBody>
            <a:bodyPr/>
            <a:lstStyle/>
            <a:p>
              <a:pPr>
                <a:defRPr/>
              </a:pPr>
              <a:endParaRPr lang="en-US">
                <a:latin typeface="Arial" charset="0"/>
                <a:cs typeface="Arial" charset="0"/>
              </a:endParaRPr>
            </a:p>
          </p:txBody>
        </p:sp>
        <p:sp>
          <p:nvSpPr>
            <p:cNvPr id="13" name="Freeform 5"/>
            <p:cNvSpPr>
              <a:spLocks noChangeArrowheads="1"/>
            </p:cNvSpPr>
            <p:nvPr/>
          </p:nvSpPr>
          <p:spPr bwMode="gray">
            <a:xfrm rot="-5400000">
              <a:off x="3786502" y="2802490"/>
              <a:ext cx="6054098" cy="1254125"/>
            </a:xfrm>
            <a:custGeom>
              <a:avLst/>
              <a:gdLst>
                <a:gd name="T0" fmla="*/ 0 w 10000"/>
                <a:gd name="T1" fmla="*/ 0 h 8000"/>
                <a:gd name="T2" fmla="*/ 10000 w 10000"/>
                <a:gd name="T3" fmla="*/ 8000 h 8000"/>
              </a:gdLst>
              <a:ahLst/>
              <a:cxnLst/>
              <a:rect l="T0" t="T1" r="T2" b="T3"/>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sp>
          <p:nvSpPr>
            <p:cNvPr id="14" name="Freeform 5"/>
            <p:cNvSpPr>
              <a:spLocks noEditPoints="1"/>
            </p:cNvSpPr>
            <p:nvPr/>
          </p:nvSpPr>
          <p:spPr bwMode="gray">
            <a:xfrm>
              <a:off x="0" y="804"/>
              <a:ext cx="12192000" cy="6857499"/>
            </a:xfrm>
            <a:custGeom>
              <a:avLst/>
              <a:gdLst>
                <a:gd name="T0" fmla="*/ 0 w 15356"/>
                <a:gd name="T1" fmla="*/ 0 h 8638"/>
                <a:gd name="T2" fmla="*/ 15356 w 15356"/>
                <a:gd name="T3" fmla="*/ 8638 h 8638"/>
              </a:gdLst>
              <a:ahLst/>
              <a:cxnLst/>
              <a:rect l="T0" t="T1" r="T2" b="T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6" y="2677645"/>
            <a:ext cx="4351023" cy="2283824"/>
          </a:xfrm>
        </p:spPr>
        <p:txBody>
          <a:bodyP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6" name="Date Placeholder 3"/>
          <p:cNvSpPr>
            <a:spLocks noGrp="1"/>
          </p:cNvSpPr>
          <p:nvPr>
            <p:ph type="dt" sz="half" idx="10"/>
          </p:nvPr>
        </p:nvSpPr>
        <p:spPr/>
        <p:txBody>
          <a:bodyPr/>
          <a:lstStyle>
            <a:lvl1pPr>
              <a:defRPr/>
            </a:lvl1pPr>
          </a:lstStyle>
          <a:p>
            <a:pPr>
              <a:defRPr/>
            </a:pPr>
            <a:fld id="{65B084B0-D591-414E-8A34-97F8593E5D05}" type="datetime1">
              <a:rPr lang="en-US"/>
              <a:pPr>
                <a:defRPr/>
              </a:pPr>
              <a:t>3/19/2021</a:t>
            </a:fld>
            <a:endParaRPr lang="en-US" dirty="0"/>
          </a:p>
        </p:txBody>
      </p:sp>
      <p:sp>
        <p:nvSpPr>
          <p:cNvPr id="17" name="Footer Placeholder 4"/>
          <p:cNvSpPr>
            <a:spLocks noGrp="1"/>
          </p:cNvSpPr>
          <p:nvPr>
            <p:ph type="ftr" sz="quarter" idx="11"/>
          </p:nvPr>
        </p:nvSpPr>
        <p:spPr/>
        <p:txBody>
          <a:bodyPr/>
          <a:lstStyle>
            <a:lvl1pPr>
              <a:defRPr/>
            </a:lvl1pPr>
          </a:lstStyle>
          <a:p>
            <a:pPr>
              <a:defRPr/>
            </a:pPr>
            <a:endParaRPr lang="en-US"/>
          </a:p>
        </p:txBody>
      </p:sp>
      <p:sp>
        <p:nvSpPr>
          <p:cNvPr id="18" name="Slide Number Placeholder 5"/>
          <p:cNvSpPr>
            <a:spLocks noGrp="1"/>
          </p:cNvSpPr>
          <p:nvPr>
            <p:ph type="sldNum" sz="quarter" idx="12"/>
          </p:nvPr>
        </p:nvSpPr>
        <p:spPr/>
        <p:txBody>
          <a:bodyPr/>
          <a:lstStyle>
            <a:lvl1pPr>
              <a:defRPr/>
            </a:lvl1pPr>
          </a:lstStyle>
          <a:p>
            <a:pPr>
              <a:defRPr/>
            </a:pPr>
            <a:fld id="{F828CBFE-D5F5-41BF-8F8F-B25AB0C0955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CC4B2F9F-3719-4C99-85F7-DD91377038E0}" type="datetime1">
              <a:rPr lang="en-US"/>
              <a:pPr>
                <a:defRPr/>
              </a:pPr>
              <a:t>3/19/2021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EC6CA9-33CA-43C0-9586-433E7589632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F56F38CD-0282-41D5-A514-90B62F6A88D4}" type="datetime1">
              <a:rPr lang="en-US"/>
              <a:pPr>
                <a:defRPr/>
              </a:pPr>
              <a:t>3/19/2021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0A6B402-92CC-4BF5-B3F7-72BDD7649A0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AB82F2A-EA67-49EB-B4FE-D3F83AD5003A}" type="datetime1">
              <a:rPr lang="en-US"/>
              <a:pPr>
                <a:defRPr/>
              </a:pPr>
              <a:t>3/19/2021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33CA86-007B-4A77-A6C8-8ED7CD54062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Date Placeholder 1"/>
          <p:cNvSpPr>
            <a:spLocks noGrp="1"/>
          </p:cNvSpPr>
          <p:nvPr>
            <p:ph type="dt" sz="half" idx="10"/>
          </p:nvPr>
        </p:nvSpPr>
        <p:spPr/>
        <p:txBody>
          <a:bodyPr/>
          <a:lstStyle>
            <a:lvl1pPr>
              <a:defRPr/>
            </a:lvl1pPr>
          </a:lstStyle>
          <a:p>
            <a:pPr>
              <a:defRPr/>
            </a:pPr>
            <a:fld id="{09942EAF-D3D8-4E51-A65A-9F325CDA2D3E}" type="datetime1">
              <a:rPr lang="en-US"/>
              <a:pPr>
                <a:defRPr/>
              </a:pPr>
              <a:t>3/19/2021</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14E19527-C7C1-42E6-BB6F-A5948E5B5FE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13"/>
          <p:cNvGrpSpPr>
            <a:grpSpLocks/>
          </p:cNvGrpSpPr>
          <p:nvPr/>
        </p:nvGrpSpPr>
        <p:grpSpPr bwMode="auto">
          <a:xfrm>
            <a:off x="0" y="-1588"/>
            <a:ext cx="12192000" cy="6865938"/>
            <a:chOff x="0" y="-2373"/>
            <a:chExt cx="12192000" cy="6867027"/>
          </a:xfrm>
        </p:grpSpPr>
        <p:sp>
          <p:nvSpPr>
            <p:cNvPr id="6" name="Rectangle 5"/>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p:nvSpPr>
          <p:spPr>
            <a:xfrm>
              <a:off x="5713413" y="402504"/>
              <a:ext cx="6054725" cy="60540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noChangeArrowheads="1"/>
            </p:cNvSpPr>
            <p:nvPr/>
          </p:nvSpPr>
          <p:spPr bwMode="gray">
            <a:xfrm rot="-5677511">
              <a:off x="3140607" y="1825959"/>
              <a:ext cx="3299348" cy="439737"/>
            </a:xfrm>
            <a:custGeom>
              <a:avLst/>
              <a:gdLst>
                <a:gd name="T0" fmla="*/ 0 w 10000"/>
                <a:gd name="T1" fmla="*/ 0 h 5291"/>
                <a:gd name="T2" fmla="*/ 10000 w 10000"/>
                <a:gd name="T3" fmla="*/ 5291 h 5291"/>
              </a:gdLst>
              <a:ahLst/>
              <a:cxnLst/>
              <a:rect l="T0" t="T1" r="T2" b="T3"/>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miter lim="800000"/>
              <a:headEnd/>
              <a:tailEnd/>
            </a:ln>
          </p:spPr>
          <p:txBody>
            <a:bodyPr/>
            <a:lstStyle/>
            <a:p>
              <a:pPr>
                <a:defRPr/>
              </a:pPr>
              <a:endParaRPr lang="en-US">
                <a:latin typeface="Arial" charset="0"/>
                <a:cs typeface="Arial" charset="0"/>
              </a:endParaRPr>
            </a:p>
          </p:txBody>
        </p:sp>
        <p:sp>
          <p:nvSpPr>
            <p:cNvPr id="14" name="Freeform 5"/>
            <p:cNvSpPr>
              <a:spLocks noChangeArrowheads="1"/>
            </p:cNvSpPr>
            <p:nvPr/>
          </p:nvSpPr>
          <p:spPr bwMode="gray">
            <a:xfrm rot="-5400000">
              <a:off x="2229164" y="2802490"/>
              <a:ext cx="6054098" cy="1254125"/>
            </a:xfrm>
            <a:custGeom>
              <a:avLst/>
              <a:gdLst>
                <a:gd name="T0" fmla="*/ 0 w 10000"/>
                <a:gd name="T1" fmla="*/ 0 h 8000"/>
                <a:gd name="T2" fmla="*/ 10000 w 10000"/>
                <a:gd name="T3" fmla="*/ 8000 h 8000"/>
              </a:gdLst>
              <a:ahLst/>
              <a:cxnLst/>
              <a:rect l="T0" t="T1" r="T2" b="T3"/>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sp>
          <p:nvSpPr>
            <p:cNvPr id="15" name="Freeform 5"/>
            <p:cNvSpPr>
              <a:spLocks noEditPoints="1"/>
            </p:cNvSpPr>
            <p:nvPr/>
          </p:nvSpPr>
          <p:spPr bwMode="gray">
            <a:xfrm>
              <a:off x="0" y="804"/>
              <a:ext cx="12192000" cy="6857499"/>
            </a:xfrm>
            <a:custGeom>
              <a:avLst/>
              <a:gdLst>
                <a:gd name="T0" fmla="*/ 0 w 15356"/>
                <a:gd name="T1" fmla="*/ 0 h 8638"/>
                <a:gd name="T2" fmla="*/ 15356 w 15356"/>
                <a:gd name="T3" fmla="*/ 8638 h 8638"/>
              </a:gdLst>
              <a:ahLst/>
              <a:cxnLst/>
              <a:rect l="T0" t="T1" r="T2" b="T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grpSp>
      <p:sp>
        <p:nvSpPr>
          <p:cNvPr id="16" name="Rectangle 15"/>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p:cNvSpPr>
            <a:spLocks noGrp="1"/>
          </p:cNvSpPr>
          <p:nvPr>
            <p:ph type="dt" sz="half" idx="10"/>
          </p:nvPr>
        </p:nvSpPr>
        <p:spPr/>
        <p:txBody>
          <a:bodyPr/>
          <a:lstStyle>
            <a:lvl1pPr>
              <a:defRPr/>
            </a:lvl1pPr>
          </a:lstStyle>
          <a:p>
            <a:pPr>
              <a:defRPr/>
            </a:pPr>
            <a:fld id="{2538B011-17D0-4E4D-AA38-ADD2BA9040D4}" type="datetime1">
              <a:rPr lang="en-US"/>
              <a:pPr>
                <a:defRPr/>
              </a:pPr>
              <a:t>3/19/2021</a:t>
            </a:fld>
            <a:endParaRPr lang="en-US" dirty="0"/>
          </a:p>
        </p:txBody>
      </p:sp>
      <p:sp>
        <p:nvSpPr>
          <p:cNvPr id="18" name="Footer Placeholder 5"/>
          <p:cNvSpPr>
            <a:spLocks noGrp="1"/>
          </p:cNvSpPr>
          <p:nvPr>
            <p:ph type="ftr" sz="quarter" idx="11"/>
          </p:nvPr>
        </p:nvSpPr>
        <p:spPr/>
        <p:txBody>
          <a:bodyPr/>
          <a:lstStyle>
            <a:lvl1pPr>
              <a:defRPr/>
            </a:lvl1pPr>
          </a:lstStyle>
          <a:p>
            <a:pPr>
              <a:defRPr/>
            </a:pPr>
            <a:endParaRPr lang="en-US"/>
          </a:p>
        </p:txBody>
      </p:sp>
      <p:sp>
        <p:nvSpPr>
          <p:cNvPr id="19" name="Slide Number Placeholder 6"/>
          <p:cNvSpPr>
            <a:spLocks noGrp="1"/>
          </p:cNvSpPr>
          <p:nvPr>
            <p:ph type="sldNum" sz="quarter" idx="12"/>
          </p:nvPr>
        </p:nvSpPr>
        <p:spPr/>
        <p:txBody>
          <a:bodyPr/>
          <a:lstStyle>
            <a:lvl1pPr>
              <a:defRPr/>
            </a:lvl1pPr>
          </a:lstStyle>
          <a:p>
            <a:pPr>
              <a:defRPr/>
            </a:pPr>
            <a:fld id="{DD0640B5-59AA-4A66-AC1E-EAFF07AF151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19"/>
          <p:cNvGrpSpPr>
            <a:grpSpLocks/>
          </p:cNvGrpSpPr>
          <p:nvPr/>
        </p:nvGrpSpPr>
        <p:grpSpPr bwMode="auto">
          <a:xfrm>
            <a:off x="0" y="-1588"/>
            <a:ext cx="12192000" cy="6865938"/>
            <a:chOff x="0" y="-2373"/>
            <a:chExt cx="12192000" cy="6867027"/>
          </a:xfrm>
        </p:grpSpPr>
        <p:sp>
          <p:nvSpPr>
            <p:cNvPr id="6" name="Rectangle 5"/>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p:nvSpPr>
          <p:spPr>
            <a:xfrm>
              <a:off x="6172200" y="402504"/>
              <a:ext cx="5595938" cy="60540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noChangeArrowheads="1"/>
            </p:cNvSpPr>
            <p:nvPr/>
          </p:nvSpPr>
          <p:spPr bwMode="gray">
            <a:xfrm rot="-5400000">
              <a:off x="3295170" y="2801697"/>
              <a:ext cx="6054098" cy="1255712"/>
            </a:xfrm>
            <a:custGeom>
              <a:avLst/>
              <a:gdLst>
                <a:gd name="T0" fmla="*/ 0 w 10000"/>
                <a:gd name="T1" fmla="*/ 0 h 8000"/>
                <a:gd name="T2" fmla="*/ 10000 w 10000"/>
                <a:gd name="T3" fmla="*/ 8000 h 8000"/>
              </a:gdLst>
              <a:ahLst/>
              <a:cxnLst/>
              <a:rect l="T0" t="T1" r="T2" b="T3"/>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sp>
          <p:nvSpPr>
            <p:cNvPr id="14" name="Freeform 5"/>
            <p:cNvSpPr>
              <a:spLocks noChangeArrowheads="1"/>
            </p:cNvSpPr>
            <p:nvPr/>
          </p:nvSpPr>
          <p:spPr bwMode="gray">
            <a:xfrm rot="-5677511">
              <a:off x="4203438" y="1825165"/>
              <a:ext cx="3299348" cy="441325"/>
            </a:xfrm>
            <a:custGeom>
              <a:avLst/>
              <a:gdLst>
                <a:gd name="T0" fmla="*/ 0 w 10000"/>
                <a:gd name="T1" fmla="*/ 0 h 5291"/>
                <a:gd name="T2" fmla="*/ 10000 w 10000"/>
                <a:gd name="T3" fmla="*/ 5291 h 5291"/>
              </a:gdLst>
              <a:ahLst/>
              <a:cxnLst/>
              <a:rect l="T0" t="T1" r="T2" b="T3"/>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miter lim="800000"/>
              <a:headEnd/>
              <a:tailEnd/>
            </a:ln>
          </p:spPr>
          <p:txBody>
            <a:bodyPr/>
            <a:lstStyle/>
            <a:p>
              <a:pPr>
                <a:defRPr/>
              </a:pPr>
              <a:endParaRPr lang="en-US">
                <a:latin typeface="Arial" charset="0"/>
                <a:cs typeface="Arial" charset="0"/>
              </a:endParaRPr>
            </a:p>
          </p:txBody>
        </p:sp>
        <p:sp>
          <p:nvSpPr>
            <p:cNvPr id="15" name="Freeform 5"/>
            <p:cNvSpPr>
              <a:spLocks noEditPoints="1"/>
            </p:cNvSpPr>
            <p:nvPr/>
          </p:nvSpPr>
          <p:spPr bwMode="gray">
            <a:xfrm>
              <a:off x="0" y="804"/>
              <a:ext cx="12192000" cy="6857499"/>
            </a:xfrm>
            <a:custGeom>
              <a:avLst/>
              <a:gdLst>
                <a:gd name="T0" fmla="*/ 0 w 15356"/>
                <a:gd name="T1" fmla="*/ 0 h 8638"/>
                <a:gd name="T2" fmla="*/ 15356 w 15356"/>
                <a:gd name="T3" fmla="*/ 8638 h 8638"/>
              </a:gdLst>
              <a:ahLst/>
              <a:cxnLst/>
              <a:rect l="T0" t="T1" r="T2" b="T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grpSp>
      <p:sp>
        <p:nvSpPr>
          <p:cNvPr id="16" name="Rectangle 15"/>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p:cNvSpPr>
            <a:spLocks noGrp="1"/>
          </p:cNvSpPr>
          <p:nvPr>
            <p:ph type="dt" sz="half" idx="10"/>
          </p:nvPr>
        </p:nvSpPr>
        <p:spPr/>
        <p:txBody>
          <a:bodyPr/>
          <a:lstStyle>
            <a:lvl1pPr>
              <a:defRPr/>
            </a:lvl1pPr>
          </a:lstStyle>
          <a:p>
            <a:pPr>
              <a:defRPr/>
            </a:pPr>
            <a:fld id="{A3174B89-5745-4B92-AC19-AD9468A8717D}" type="datetime1">
              <a:rPr lang="en-US"/>
              <a:pPr>
                <a:defRPr/>
              </a:pPr>
              <a:t>3/19/2021</a:t>
            </a:fld>
            <a:endParaRPr lang="en-US" dirty="0"/>
          </a:p>
        </p:txBody>
      </p:sp>
      <p:sp>
        <p:nvSpPr>
          <p:cNvPr id="18" name="Footer Placeholder 5"/>
          <p:cNvSpPr>
            <a:spLocks noGrp="1"/>
          </p:cNvSpPr>
          <p:nvPr>
            <p:ph type="ftr" sz="quarter" idx="11"/>
          </p:nvPr>
        </p:nvSpPr>
        <p:spPr/>
        <p:txBody>
          <a:bodyPr/>
          <a:lstStyle>
            <a:lvl1pPr>
              <a:defRPr/>
            </a:lvl1pPr>
          </a:lstStyle>
          <a:p>
            <a:pPr>
              <a:defRPr/>
            </a:pPr>
            <a:endParaRPr lang="en-US"/>
          </a:p>
        </p:txBody>
      </p:sp>
      <p:sp>
        <p:nvSpPr>
          <p:cNvPr id="19" name="Slide Number Placeholder 6"/>
          <p:cNvSpPr>
            <a:spLocks noGrp="1"/>
          </p:cNvSpPr>
          <p:nvPr>
            <p:ph type="sldNum" sz="quarter" idx="12"/>
          </p:nvPr>
        </p:nvSpPr>
        <p:spPr/>
        <p:txBody>
          <a:bodyPr/>
          <a:lstStyle>
            <a:lvl1pPr>
              <a:defRPr/>
            </a:lvl1pPr>
          </a:lstStyle>
          <a:p>
            <a:pPr>
              <a:defRPr/>
            </a:pPr>
            <a:fld id="{D8EBBF09-C188-4C94-B533-D575447D85B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2.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2.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8"/>
          <p:cNvGrpSpPr>
            <a:grpSpLocks/>
          </p:cNvGrpSpPr>
          <p:nvPr/>
        </p:nvGrpSpPr>
        <p:grpSpPr bwMode="auto">
          <a:xfrm>
            <a:off x="0" y="-1588"/>
            <a:ext cx="12192000" cy="6865938"/>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a:spLocks noChangeArrowheads="1"/>
            </p:cNvSpPr>
            <p:nvPr/>
          </p:nvSpPr>
          <p:spPr bwMode="gray">
            <a:xfrm rot="-589932">
              <a:off x="8491538" y="1798139"/>
              <a:ext cx="3298825" cy="439807"/>
            </a:xfrm>
            <a:custGeom>
              <a:avLst/>
              <a:gdLst>
                <a:gd name="T0" fmla="*/ 0 w 10000"/>
                <a:gd name="T1" fmla="*/ 0 h 5291"/>
                <a:gd name="T2" fmla="*/ 10000 w 10000"/>
                <a:gd name="T3" fmla="*/ 5291 h 5291"/>
              </a:gdLst>
              <a:ahLst/>
              <a:cxnLst/>
              <a:rect l="T0" t="T1" r="T2" b="T3"/>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miter lim="800000"/>
              <a:headEnd/>
              <a:tailEnd/>
            </a:ln>
          </p:spPr>
          <p:txBody>
            <a:bodyPr/>
            <a:lstStyle/>
            <a:p>
              <a:pPr>
                <a:defRPr/>
              </a:pPr>
              <a:endParaRPr lang="en-US">
                <a:latin typeface="Arial" charset="0"/>
                <a:cs typeface="Arial" charset="0"/>
              </a:endParaRPr>
            </a:p>
          </p:txBody>
        </p:sp>
        <p:sp>
          <p:nvSpPr>
            <p:cNvPr id="1052" name="Freeform 5"/>
            <p:cNvSpPr>
              <a:spLocks noChangeArrowheads="1"/>
            </p:cNvSpPr>
            <p:nvPr/>
          </p:nvSpPr>
          <p:spPr bwMode="gray">
            <a:xfrm>
              <a:off x="458788" y="1866411"/>
              <a:ext cx="11277600" cy="4534619"/>
            </a:xfrm>
            <a:custGeom>
              <a:avLst/>
              <a:gdLst>
                <a:gd name="T0" fmla="*/ 0 w 7104"/>
                <a:gd name="T1" fmla="*/ 0 h 2856"/>
                <a:gd name="T2" fmla="*/ 7104 w 7104"/>
                <a:gd name="T3" fmla="*/ 2856 h 2856"/>
              </a:gdLst>
              <a:ahLst/>
              <a:cxnLst/>
              <a:rect l="T0" t="T1" r="T2" b="T3"/>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sp>
          <p:nvSpPr>
            <p:cNvPr id="1053" name="Freeform 5"/>
            <p:cNvSpPr>
              <a:spLocks noEditPoints="1"/>
            </p:cNvSpPr>
            <p:nvPr/>
          </p:nvSpPr>
          <p:spPr bwMode="gray">
            <a:xfrm>
              <a:off x="0" y="804"/>
              <a:ext cx="12192000" cy="6857499"/>
            </a:xfrm>
            <a:custGeom>
              <a:avLst/>
              <a:gdLst>
                <a:gd name="T0" fmla="*/ 0 w 15356"/>
                <a:gd name="T1" fmla="*/ 0 h 8638"/>
                <a:gd name="T2" fmla="*/ 15356 w 15356"/>
                <a:gd name="T3" fmla="*/ 8638 h 8638"/>
              </a:gdLst>
              <a:ahLst/>
              <a:cxnLst/>
              <a:rect l="T0" t="T1" r="T2" b="T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grpSp>
      <p:sp>
        <p:nvSpPr>
          <p:cNvPr id="1027" name="Title Placeholder 1"/>
          <p:cNvSpPr>
            <a:spLocks noGrp="1"/>
          </p:cNvSpPr>
          <p:nvPr>
            <p:ph type="title"/>
          </p:nvPr>
        </p:nvSpPr>
        <p:spPr bwMode="gray">
          <a:xfrm>
            <a:off x="1155700" y="973138"/>
            <a:ext cx="8761413" cy="708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1155700" y="2603500"/>
            <a:ext cx="8761413" cy="341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538" y="6394450"/>
            <a:ext cx="990600" cy="304800"/>
          </a:xfrm>
          <a:prstGeom prst="rect">
            <a:avLst/>
          </a:prstGeom>
        </p:spPr>
        <p:txBody>
          <a:bodyPr vert="horz" lIns="91440" tIns="45720" rIns="91440" bIns="45720" rtlCol="0" anchor="t"/>
          <a:lstStyle>
            <a:lvl1pPr algn="r" fontAlgn="auto">
              <a:spcBef>
                <a:spcPts val="0"/>
              </a:spcBef>
              <a:spcAft>
                <a:spcPts val="0"/>
              </a:spcAft>
              <a:defRPr sz="1000" b="1" i="0">
                <a:solidFill>
                  <a:schemeClr val="accent1"/>
                </a:solidFill>
                <a:latin typeface="+mn-lt"/>
                <a:cs typeface="+mn-cs"/>
              </a:defRPr>
            </a:lvl1pPr>
          </a:lstStyle>
          <a:p>
            <a:pPr>
              <a:defRPr/>
            </a:pPr>
            <a:fld id="{111ADE3B-46FC-4821-8415-80EAFC9FD906}" type="datetime1">
              <a:rPr lang="en-US"/>
              <a:pPr>
                <a:defRPr/>
              </a:pPr>
              <a:t>3/19/2021</a:t>
            </a:fld>
            <a:endParaRPr lang="en-US" dirty="0"/>
          </a:p>
        </p:txBody>
      </p:sp>
      <p:sp>
        <p:nvSpPr>
          <p:cNvPr id="5" name="Footer Placeholder 4"/>
          <p:cNvSpPr>
            <a:spLocks noGrp="1"/>
          </p:cNvSpPr>
          <p:nvPr>
            <p:ph type="ftr" sz="quarter" idx="3"/>
          </p:nvPr>
        </p:nvSpPr>
        <p:spPr>
          <a:xfrm>
            <a:off x="528638" y="6391275"/>
            <a:ext cx="3859212" cy="304800"/>
          </a:xfrm>
          <a:prstGeom prst="rect">
            <a:avLst/>
          </a:prstGeom>
        </p:spPr>
        <p:txBody>
          <a:bodyPr vert="horz" lIns="91440" tIns="45720" rIns="91440" bIns="45720" rtlCol="0" anchor="b"/>
          <a:lstStyle>
            <a:lvl1pPr algn="l" fontAlgn="auto">
              <a:spcBef>
                <a:spcPts val="0"/>
              </a:spcBef>
              <a:spcAft>
                <a:spcPts val="0"/>
              </a:spcAft>
              <a:defRPr sz="1000" b="1" i="0">
                <a:solidFill>
                  <a:schemeClr val="accent1"/>
                </a:solidFill>
                <a:latin typeface="+mn-lt"/>
                <a:cs typeface="+mn-cs"/>
              </a:defRPr>
            </a:lvl1pPr>
          </a:lstStyle>
          <a:p>
            <a:pPr>
              <a:defRPr/>
            </a:pPr>
            <a:endParaRPr lang="en-US"/>
          </a:p>
        </p:txBody>
      </p:sp>
      <p:sp>
        <p:nvSpPr>
          <p:cNvPr id="22" name="Rectangle 21"/>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088" y="295275"/>
            <a:ext cx="838200" cy="768350"/>
          </a:xfrm>
          <a:prstGeom prst="rect">
            <a:avLst/>
          </a:prstGeom>
        </p:spPr>
        <p:txBody>
          <a:bodyPr vert="horz" lIns="91440" tIns="45720" rIns="91440" bIns="45720" rtlCol="0" anchor="b"/>
          <a:lstStyle>
            <a:lvl1pPr algn="ctr" fontAlgn="auto">
              <a:spcBef>
                <a:spcPts val="0"/>
              </a:spcBef>
              <a:spcAft>
                <a:spcPts val="0"/>
              </a:spcAft>
              <a:defRPr sz="2800" b="0" i="0">
                <a:solidFill>
                  <a:schemeClr val="bg1"/>
                </a:solidFill>
                <a:latin typeface="+mn-lt"/>
                <a:cs typeface="+mn-cs"/>
              </a:defRPr>
            </a:lvl1pPr>
          </a:lstStyle>
          <a:p>
            <a:pPr>
              <a:defRPr/>
            </a:pPr>
            <a:fld id="{A8457F90-0FD6-4284-97C8-60DB59DEC88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03" r:id="rId1"/>
    <p:sldLayoutId id="2147484095" r:id="rId2"/>
    <p:sldLayoutId id="2147484104" r:id="rId3"/>
    <p:sldLayoutId id="2147484096" r:id="rId4"/>
    <p:sldLayoutId id="2147484097" r:id="rId5"/>
    <p:sldLayoutId id="2147484098" r:id="rId6"/>
    <p:sldLayoutId id="2147484105" r:id="rId7"/>
    <p:sldLayoutId id="2147484106" r:id="rId8"/>
    <p:sldLayoutId id="2147484107" r:id="rId9"/>
    <p:sldLayoutId id="2147484108" r:id="rId10"/>
    <p:sldLayoutId id="2147484109" r:id="rId11"/>
    <p:sldLayoutId id="2147484110" r:id="rId12"/>
    <p:sldLayoutId id="2147484111" r:id="rId13"/>
    <p:sldLayoutId id="2147484112" r:id="rId14"/>
    <p:sldLayoutId id="2147484113" r:id="rId15"/>
    <p:sldLayoutId id="2147484099" r:id="rId16"/>
    <p:sldLayoutId id="2147484114" r:id="rId17"/>
  </p:sldLayoutIdLst>
  <p:hf hdr="0" ftr="0"/>
  <p:txStyles>
    <p:titleStyle>
      <a:lvl1pPr algn="l" defTabSz="457200" rtl="0" eaLnBrk="0" fontAlgn="base" hangingPunct="0">
        <a:spcBef>
          <a:spcPct val="0"/>
        </a:spcBef>
        <a:spcAft>
          <a:spcPct val="0"/>
        </a:spcAft>
        <a:defRPr sz="3600" kern="1200">
          <a:solidFill>
            <a:schemeClr val="bg2"/>
          </a:solidFill>
          <a:latin typeface="+mj-lt"/>
          <a:ea typeface="+mj-ea"/>
          <a:cs typeface="+mj-cs"/>
        </a:defRPr>
      </a:lvl1pPr>
      <a:lvl2pPr algn="l" defTabSz="457200" rtl="0" eaLnBrk="0" fontAlgn="base" hangingPunct="0">
        <a:spcBef>
          <a:spcPct val="0"/>
        </a:spcBef>
        <a:spcAft>
          <a:spcPct val="0"/>
        </a:spcAft>
        <a:defRPr sz="3600">
          <a:solidFill>
            <a:schemeClr val="bg2"/>
          </a:solidFill>
          <a:latin typeface="Century Gothic" pitchFamily="34" charset="0"/>
        </a:defRPr>
      </a:lvl2pPr>
      <a:lvl3pPr algn="l" defTabSz="457200" rtl="0" eaLnBrk="0" fontAlgn="base" hangingPunct="0">
        <a:spcBef>
          <a:spcPct val="0"/>
        </a:spcBef>
        <a:spcAft>
          <a:spcPct val="0"/>
        </a:spcAft>
        <a:defRPr sz="3600">
          <a:solidFill>
            <a:schemeClr val="bg2"/>
          </a:solidFill>
          <a:latin typeface="Century Gothic" pitchFamily="34" charset="0"/>
        </a:defRPr>
      </a:lvl3pPr>
      <a:lvl4pPr algn="l" defTabSz="457200" rtl="0" eaLnBrk="0" fontAlgn="base" hangingPunct="0">
        <a:spcBef>
          <a:spcPct val="0"/>
        </a:spcBef>
        <a:spcAft>
          <a:spcPct val="0"/>
        </a:spcAft>
        <a:defRPr sz="3600">
          <a:solidFill>
            <a:schemeClr val="bg2"/>
          </a:solidFill>
          <a:latin typeface="Century Gothic" pitchFamily="34" charset="0"/>
        </a:defRPr>
      </a:lvl4pPr>
      <a:lvl5pPr algn="l" defTabSz="457200" rtl="0" eaLnBrk="0" fontAlgn="base" hangingPunct="0">
        <a:spcBef>
          <a:spcPct val="0"/>
        </a:spcBef>
        <a:spcAft>
          <a:spcPct val="0"/>
        </a:spcAft>
        <a:defRPr sz="3600">
          <a:solidFill>
            <a:schemeClr val="bg2"/>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5332413"/>
            <a:ext cx="2033588" cy="1525587"/>
          </a:xfrm>
          <a:prstGeom prst="rect">
            <a:avLst/>
          </a:prstGeom>
          <a:blipFill>
            <a:blip r:embed="rId7" cstate="print"/>
            <a:stretch>
              <a:fillRect/>
            </a:stretch>
          </a:blipFill>
        </p:spPr>
        <p:txBody>
          <a:bodyPr lIns="0" tIns="0" rIns="0" bIns="0"/>
          <a:lstStyle/>
          <a:p>
            <a:pPr>
              <a:defRPr/>
            </a:pPr>
            <a:endParaRPr/>
          </a:p>
        </p:txBody>
      </p:sp>
      <p:sp>
        <p:nvSpPr>
          <p:cNvPr id="2051" name="Holder 2"/>
          <p:cNvSpPr>
            <a:spLocks noGrp="1"/>
          </p:cNvSpPr>
          <p:nvPr>
            <p:ph type="title"/>
          </p:nvPr>
        </p:nvSpPr>
        <p:spPr bwMode="auto">
          <a:xfrm>
            <a:off x="185738" y="36513"/>
            <a:ext cx="11820525"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en-US"/>
          </a:p>
        </p:txBody>
      </p:sp>
      <p:sp>
        <p:nvSpPr>
          <p:cNvPr id="2052" name="Holder 3"/>
          <p:cNvSpPr>
            <a:spLocks noGrp="1"/>
          </p:cNvSpPr>
          <p:nvPr>
            <p:ph type="body" idx="1"/>
          </p:nvPr>
        </p:nvSpPr>
        <p:spPr bwMode="auto">
          <a:xfrm>
            <a:off x="703263" y="1212850"/>
            <a:ext cx="10693400" cy="2762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en-US"/>
          </a:p>
        </p:txBody>
      </p:sp>
      <p:sp>
        <p:nvSpPr>
          <p:cNvPr id="4" name="Holder 4"/>
          <p:cNvSpPr>
            <a:spLocks noGrp="1"/>
          </p:cNvSpPr>
          <p:nvPr>
            <p:ph type="ftr" sz="quarter" idx="5"/>
          </p:nvPr>
        </p:nvSpPr>
        <p:spPr>
          <a:xfrm>
            <a:off x="4144963" y="6378575"/>
            <a:ext cx="3902075" cy="276225"/>
          </a:xfrm>
          <a:prstGeom prst="rect">
            <a:avLst/>
          </a:prstGeom>
        </p:spPr>
        <p:txBody>
          <a:bodyPr wrap="square" lIns="0" tIns="0" rIns="0" bIns="0">
            <a:spAutoFit/>
          </a:bodyPr>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a:xfrm>
            <a:off x="609600" y="6378575"/>
            <a:ext cx="2803525" cy="276225"/>
          </a:xfrm>
          <a:prstGeom prst="rect">
            <a:avLst/>
          </a:prstGeom>
        </p:spPr>
        <p:txBody>
          <a:bodyPr wrap="square" lIns="0" tIns="0" rIns="0" bIns="0">
            <a:spAutoFit/>
          </a:bodyPr>
          <a:lstStyle>
            <a:lvl1pPr algn="l">
              <a:defRPr>
                <a:solidFill>
                  <a:schemeClr val="tx1">
                    <a:tint val="75000"/>
                  </a:schemeClr>
                </a:solidFill>
              </a:defRPr>
            </a:lvl1pPr>
          </a:lstStyle>
          <a:p>
            <a:pPr>
              <a:defRPr/>
            </a:pPr>
            <a:fld id="{3B48CBAF-4BA0-4FB0-A10E-A8FFBFF5D223}" type="datetime1">
              <a:rPr lang="en-US"/>
              <a:pPr>
                <a:defRPr/>
              </a:pPr>
              <a:t>3/19/2021</a:t>
            </a:fld>
            <a:endParaRPr lang="en-US"/>
          </a:p>
        </p:txBody>
      </p:sp>
      <p:sp>
        <p:nvSpPr>
          <p:cNvPr id="6" name="Holder 6"/>
          <p:cNvSpPr>
            <a:spLocks noGrp="1"/>
          </p:cNvSpPr>
          <p:nvPr>
            <p:ph type="sldNum" sz="quarter" idx="7"/>
          </p:nvPr>
        </p:nvSpPr>
        <p:spPr>
          <a:xfrm>
            <a:off x="8778875" y="6378575"/>
            <a:ext cx="2803525" cy="276225"/>
          </a:xfrm>
          <a:prstGeom prst="rect">
            <a:avLst/>
          </a:prstGeom>
        </p:spPr>
        <p:txBody>
          <a:bodyPr wrap="square" lIns="0" tIns="0" rIns="0" bIns="0">
            <a:spAutoFit/>
          </a:bodyPr>
          <a:lstStyle>
            <a:lvl1pPr algn="r">
              <a:defRPr>
                <a:solidFill>
                  <a:schemeClr val="tx1">
                    <a:tint val="75000"/>
                  </a:schemeClr>
                </a:solidFill>
              </a:defRPr>
            </a:lvl1pPr>
          </a:lstStyle>
          <a:p>
            <a:pPr>
              <a:defRPr/>
            </a:pPr>
            <a:fld id="{B04D1245-4ED3-4741-90E7-44076D381D6B}" type="slidenum">
              <a:rPr/>
              <a:pPr>
                <a:defRPr/>
              </a:pPr>
              <a:t>‹#›</a:t>
            </a:fld>
            <a:endParaRPr/>
          </a:p>
        </p:txBody>
      </p:sp>
    </p:spTree>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 id="2147484115" r:id="rId4"/>
    <p:sldLayoutId id="2147484116" r:id="rId5"/>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eaLnBrk="0" fontAlgn="base" hangingPunct="0">
        <a:spcBef>
          <a:spcPct val="0"/>
        </a:spcBef>
        <a:spcAft>
          <a:spcPct val="0"/>
        </a:spcAft>
        <a:defRPr sz="4400">
          <a:solidFill>
            <a:schemeClr val="tx2"/>
          </a:solidFill>
          <a:latin typeface="Calibri" pitchFamily="34" charset="0"/>
        </a:defRPr>
      </a:lvl6pPr>
      <a:lvl7pPr marL="914400" algn="ctr" rtl="0" eaLnBrk="0" fontAlgn="base" hangingPunct="0">
        <a:spcBef>
          <a:spcPct val="0"/>
        </a:spcBef>
        <a:spcAft>
          <a:spcPct val="0"/>
        </a:spcAft>
        <a:defRPr sz="4400">
          <a:solidFill>
            <a:schemeClr val="tx2"/>
          </a:solidFill>
          <a:latin typeface="Calibri" pitchFamily="34" charset="0"/>
        </a:defRPr>
      </a:lvl7pPr>
      <a:lvl8pPr marL="1371600" algn="ctr" rtl="0" eaLnBrk="0" fontAlgn="base" hangingPunct="0">
        <a:spcBef>
          <a:spcPct val="0"/>
        </a:spcBef>
        <a:spcAft>
          <a:spcPct val="0"/>
        </a:spcAft>
        <a:defRPr sz="4400">
          <a:solidFill>
            <a:schemeClr val="tx2"/>
          </a:solidFill>
          <a:latin typeface="Calibri" pitchFamily="34" charset="0"/>
        </a:defRPr>
      </a:lvl8pPr>
      <a:lvl9pPr marL="1828800" algn="ctr" rtl="0" eaLnBrk="0" fontAlgn="base" hangingPunct="0">
        <a:spcBef>
          <a:spcPct val="0"/>
        </a:spcBef>
        <a:spcAft>
          <a:spcPct val="0"/>
        </a:spcAft>
        <a:defRPr sz="4400">
          <a:solidFill>
            <a:schemeClr val="tx2"/>
          </a:solidFill>
          <a:latin typeface="Calibri"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4.png"/><Relationship Id="rId7"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1.JPG"/><Relationship Id="rId5" Type="http://schemas.openxmlformats.org/officeDocument/2006/relationships/image" Target="../media/image20.JPG"/><Relationship Id="rId10" Type="http://schemas.openxmlformats.org/officeDocument/2006/relationships/image" Target="../media/image25.JPG"/><Relationship Id="rId4" Type="http://schemas.openxmlformats.org/officeDocument/2006/relationships/image" Target="../media/image19.JPG"/><Relationship Id="rId9" Type="http://schemas.openxmlformats.org/officeDocument/2006/relationships/image" Target="../media/image24.JPG"/></Relationships>
</file>

<file path=ppt/slides/_rels/slide13.xml.rels><?xml version="1.0" encoding="UTF-8" standalone="yes"?>
<Relationships xmlns="http://schemas.openxmlformats.org/package/2006/relationships"><Relationship Id="rId8" Type="http://schemas.openxmlformats.org/officeDocument/2006/relationships/image" Target="../media/image30.JPG"/><Relationship Id="rId3" Type="http://schemas.openxmlformats.org/officeDocument/2006/relationships/image" Target="../media/image4.png"/><Relationship Id="rId7" Type="http://schemas.openxmlformats.org/officeDocument/2006/relationships/image" Target="../media/image29.JP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JPG"/><Relationship Id="rId4" Type="http://schemas.openxmlformats.org/officeDocument/2006/relationships/image" Target="../media/image31.JP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5.JPG"/><Relationship Id="rId4" Type="http://schemas.openxmlformats.org/officeDocument/2006/relationships/image" Target="../media/image34.JPG"/></Relationships>
</file>

<file path=ppt/slides/_rels/slide16.xml.rels><?xml version="1.0" encoding="UTF-8" standalone="yes"?>
<Relationships xmlns="http://schemas.openxmlformats.org/package/2006/relationships"><Relationship Id="rId8" Type="http://schemas.openxmlformats.org/officeDocument/2006/relationships/image" Target="../media/image40.JPG"/><Relationship Id="rId3" Type="http://schemas.openxmlformats.org/officeDocument/2006/relationships/image" Target="../media/image4.png"/><Relationship Id="rId7" Type="http://schemas.openxmlformats.org/officeDocument/2006/relationships/image" Target="../media/image39.JP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8.JPG"/><Relationship Id="rId5" Type="http://schemas.openxmlformats.org/officeDocument/2006/relationships/image" Target="../media/image37.JPG"/><Relationship Id="rId10" Type="http://schemas.openxmlformats.org/officeDocument/2006/relationships/image" Target="../media/image42.JPG"/><Relationship Id="rId4" Type="http://schemas.openxmlformats.org/officeDocument/2006/relationships/image" Target="../media/image36.JPG"/><Relationship Id="rId9" Type="http://schemas.openxmlformats.org/officeDocument/2006/relationships/image" Target="../media/image41.JP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3.JP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45.JPG"/><Relationship Id="rId4" Type="http://schemas.openxmlformats.org/officeDocument/2006/relationships/image" Target="../media/image44.JP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8.JPG"/><Relationship Id="rId5" Type="http://schemas.openxmlformats.org/officeDocument/2006/relationships/image" Target="../media/image47.JPG"/><Relationship Id="rId4" Type="http://schemas.openxmlformats.org/officeDocument/2006/relationships/image" Target="../media/image46.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49.JPG"/><Relationship Id="rId4" Type="http://schemas.openxmlformats.org/officeDocument/2006/relationships/image" Target="../media/image46.JP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5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Google Shape;364;p31"/>
          <p:cNvSpPr>
            <a:spLocks noGrp="1"/>
          </p:cNvSpPr>
          <p:nvPr>
            <p:ph type="ctrTitle"/>
          </p:nvPr>
        </p:nvSpPr>
        <p:spPr>
          <a:xfrm>
            <a:off x="511175" y="657225"/>
            <a:ext cx="11195050" cy="1397000"/>
          </a:xfrm>
        </p:spPr>
        <p:txBody>
          <a:bodyPr lIns="91425" tIns="45700" rIns="91425" bIns="45700"/>
          <a:lstStyle/>
          <a:p>
            <a:pPr algn="ctr">
              <a:buClr>
                <a:srgbClr val="EBEBEB"/>
              </a:buClr>
              <a:buSzPts val="3600"/>
            </a:pP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br>
              <a:rPr lang="en-US" sz="3200" dirty="0">
                <a:solidFill>
                  <a:srgbClr val="EBEBEB"/>
                </a:solidFill>
                <a:ea typeface="Century Gothic" pitchFamily="34" charset="0"/>
                <a:cs typeface="Century Gothic" pitchFamily="34" charset="0"/>
                <a:sym typeface="Century Gothic" pitchFamily="34" charset="0"/>
              </a:rPr>
            </a:br>
            <a:r>
              <a:rPr lang="en-IN" sz="3200" b="1" i="0" u="sng" strike="noStrike" cap="none" dirty="0">
                <a:solidFill>
                  <a:schemeClr val="bg1"/>
                </a:solidFill>
                <a:latin typeface="Verdana"/>
                <a:ea typeface="Verdana"/>
                <a:cs typeface="Verdana"/>
                <a:sym typeface="Verdana"/>
              </a:rPr>
              <a:t>LOAN APPROVAL PREDICATION</a:t>
            </a:r>
            <a:br>
              <a:rPr lang="en-IN" sz="3200" b="1" i="0" u="sng" strike="noStrike" cap="none" dirty="0">
                <a:solidFill>
                  <a:srgbClr val="002776"/>
                </a:solidFill>
                <a:latin typeface="Verdana"/>
                <a:ea typeface="Verdana"/>
                <a:cs typeface="Verdana"/>
                <a:sym typeface="Verdana"/>
              </a:rPr>
            </a:br>
            <a:endParaRPr lang="en-US" sz="3200" dirty="0">
              <a:solidFill>
                <a:schemeClr val="bg1"/>
              </a:solidFill>
              <a:latin typeface="Comic Sans MS" pitchFamily="66" charset="0"/>
            </a:endParaRPr>
          </a:p>
        </p:txBody>
      </p:sp>
      <p:sp>
        <p:nvSpPr>
          <p:cNvPr id="8" name="Google Shape;365;p31"/>
          <p:cNvSpPr txBox="1">
            <a:spLocks noGrp="1"/>
          </p:cNvSpPr>
          <p:nvPr>
            <p:ph type="subTitle" idx="1"/>
          </p:nvPr>
        </p:nvSpPr>
        <p:spPr>
          <a:xfrm>
            <a:off x="1048302" y="2299527"/>
            <a:ext cx="6243086" cy="2277751"/>
          </a:xfrm>
        </p:spPr>
        <p:txBody>
          <a:bodyPr spcFirstLastPara="1" lIns="91425" tIns="45700" rIns="91425" bIns="45700">
            <a:noAutofit/>
          </a:bodyPr>
          <a:lstStyle/>
          <a:p>
            <a:pPr>
              <a:spcBef>
                <a:spcPts val="0"/>
              </a:spcBef>
              <a:spcAft>
                <a:spcPts val="0"/>
              </a:spcAft>
              <a:buSzPts val="1920"/>
              <a:defRPr/>
            </a:pPr>
            <a:r>
              <a:rPr lang="en-US" sz="1800" b="1" dirty="0">
                <a:solidFill>
                  <a:schemeClr val="bg1"/>
                </a:solidFill>
                <a:latin typeface="Times New Roman" panose="02020603050405020304" pitchFamily="18" charset="0"/>
                <a:cs typeface="Times New Roman" panose="02020603050405020304" pitchFamily="18" charset="0"/>
              </a:rPr>
              <a:t>   Presented b</a:t>
            </a:r>
            <a:r>
              <a:rPr lang="en-US" sz="1800" b="1" dirty="0">
                <a:solidFill>
                  <a:schemeClr val="bg1"/>
                </a:solidFill>
                <a:latin typeface="Times New Roman" panose="02020603050405020304" pitchFamily="18" charset="0"/>
                <a:cs typeface="Times New Roman" panose="02020603050405020304" pitchFamily="18" charset="0"/>
                <a:sym typeface="Century Gothic"/>
              </a:rPr>
              <a:t>y:</a:t>
            </a:r>
            <a:endParaRPr sz="1800" b="1" dirty="0">
              <a:solidFill>
                <a:schemeClr val="bg1"/>
              </a:solidFill>
              <a:latin typeface="Times New Roman" panose="02020603050405020304" pitchFamily="18" charset="0"/>
              <a:cs typeface="Times New Roman" panose="02020603050405020304" pitchFamily="18" charset="0"/>
            </a:endParaRPr>
          </a:p>
          <a:p>
            <a:pPr>
              <a:spcAft>
                <a:spcPts val="0"/>
              </a:spcAft>
              <a:buSzPts val="1920"/>
              <a:defRPr/>
            </a:pPr>
            <a:r>
              <a:rPr lang="en-US" sz="1800" b="1" dirty="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                     </a:t>
            </a:r>
            <a:r>
              <a:rPr lang="en-IN" sz="1800" i="0" dirty="0">
                <a:solidFill>
                  <a:schemeClr val="bg1"/>
                </a:solidFill>
                <a:effectLst/>
                <a:latin typeface="Times New Roman" panose="02020603050405020304" pitchFamily="18" charset="0"/>
                <a:cs typeface="Times New Roman" panose="02020603050405020304" pitchFamily="18" charset="0"/>
              </a:rPr>
              <a:t>Priyanka Ghadge</a:t>
            </a:r>
            <a:endParaRPr lang="en-US" sz="1800" i="0" dirty="0">
              <a:solidFill>
                <a:schemeClr val="bg1"/>
              </a:solidFill>
              <a:effectLst/>
              <a:latin typeface="Times New Roman" panose="02020603050405020304" pitchFamily="18" charset="0"/>
              <a:cs typeface="Times New Roman" panose="02020603050405020304" pitchFamily="18" charset="0"/>
            </a:endParaRPr>
          </a:p>
          <a:p>
            <a:pPr>
              <a:spcAft>
                <a:spcPts val="0"/>
              </a:spcAft>
              <a:buSzPts val="1920"/>
              <a:defRPr/>
            </a:pPr>
            <a:r>
              <a:rPr lang="en-US" sz="1800" dirty="0">
                <a:solidFill>
                  <a:schemeClr val="bg1"/>
                </a:solidFill>
                <a:latin typeface="Times New Roman" panose="02020603050405020304" pitchFamily="18" charset="0"/>
                <a:cs typeface="Times New Roman" panose="02020603050405020304" pitchFamily="18" charset="0"/>
              </a:rPr>
              <a:t>                       </a:t>
            </a:r>
            <a:r>
              <a:rPr lang="en-IN" sz="1800" i="0" dirty="0">
                <a:solidFill>
                  <a:schemeClr val="bg1"/>
                </a:solidFill>
                <a:effectLst/>
                <a:latin typeface="Times New Roman" panose="02020603050405020304" pitchFamily="18" charset="0"/>
                <a:cs typeface="Times New Roman" panose="02020603050405020304" pitchFamily="18" charset="0"/>
              </a:rPr>
              <a:t>Jagath</a:t>
            </a:r>
          </a:p>
          <a:p>
            <a:pPr>
              <a:spcAft>
                <a:spcPts val="0"/>
              </a:spcAft>
              <a:buSzPts val="1920"/>
              <a:defRPr/>
            </a:pPr>
            <a:r>
              <a:rPr lang="en-IN" sz="1800" dirty="0">
                <a:solidFill>
                  <a:schemeClr val="bg1"/>
                </a:solidFill>
                <a:latin typeface="Times New Roman" panose="02020603050405020304" pitchFamily="18" charset="0"/>
                <a:cs typeface="Times New Roman" pitchFamily="18" charset="0"/>
              </a:rPr>
              <a:t>                       </a:t>
            </a:r>
            <a:r>
              <a:rPr lang="en-IN" sz="1800" i="0" dirty="0">
                <a:solidFill>
                  <a:schemeClr val="bg1"/>
                </a:solidFill>
                <a:effectLst/>
                <a:latin typeface="Times New Roman" panose="02020603050405020304" pitchFamily="18" charset="0"/>
                <a:cs typeface="Times New Roman" panose="02020603050405020304" pitchFamily="18" charset="0"/>
              </a:rPr>
              <a:t>Harikrishna Thokala</a:t>
            </a:r>
            <a:endParaRPr lang="en-IN" sz="1800" dirty="0">
              <a:solidFill>
                <a:schemeClr val="bg1"/>
              </a:solidFill>
              <a:latin typeface="Times New Roman" panose="02020603050405020304" pitchFamily="18" charset="0"/>
              <a:cs typeface="Times New Roman" panose="02020603050405020304" pitchFamily="18" charset="0"/>
            </a:endParaRPr>
          </a:p>
          <a:p>
            <a:pPr>
              <a:spcAft>
                <a:spcPts val="0"/>
              </a:spcAft>
              <a:buSzPts val="1920"/>
              <a:defRPr/>
            </a:pPr>
            <a:r>
              <a:rPr lang="en-IN" sz="1800" dirty="0">
                <a:solidFill>
                  <a:schemeClr val="bg1"/>
                </a:solidFill>
                <a:latin typeface="Times New Roman" panose="02020603050405020304" pitchFamily="18" charset="0"/>
                <a:cs typeface="Times New Roman" panose="02020603050405020304" pitchFamily="18" charset="0"/>
              </a:rPr>
              <a:t>                       Vijayakumara g</a:t>
            </a:r>
            <a:endParaRPr lang="en-US" sz="1800" dirty="0">
              <a:solidFill>
                <a:schemeClr val="bg1"/>
              </a:solidFill>
              <a:latin typeface="Times New Roman" panose="02020603050405020304" pitchFamily="18" charset="0"/>
              <a:cs typeface="Times New Roman" panose="02020603050405020304" pitchFamily="18" charset="0"/>
            </a:endParaRPr>
          </a:p>
          <a:p>
            <a:pPr>
              <a:spcAft>
                <a:spcPts val="0"/>
              </a:spcAft>
              <a:buSzPts val="1920"/>
              <a:defRPr/>
            </a:pPr>
            <a:r>
              <a:rPr lang="en-US" sz="2000" b="1" dirty="0">
                <a:solidFill>
                  <a:schemeClr val="bg1"/>
                </a:solidFill>
                <a:latin typeface="Comic Sans MS" pitchFamily="66" charset="0"/>
                <a:cs typeface="Times New Roman" pitchFamily="18" charset="0"/>
              </a:rPr>
              <a:t>                    </a:t>
            </a:r>
          </a:p>
          <a:p>
            <a:pPr>
              <a:spcAft>
                <a:spcPts val="0"/>
              </a:spcAft>
              <a:buSzPts val="1920"/>
              <a:defRPr/>
            </a:pPr>
            <a:r>
              <a:rPr lang="en-US" sz="2000" b="1" dirty="0">
                <a:solidFill>
                  <a:schemeClr val="bg1"/>
                </a:solidFill>
                <a:latin typeface="Comic Sans MS" pitchFamily="66" charset="0"/>
                <a:cs typeface="Times New Roman" pitchFamily="18" charset="0"/>
              </a:rPr>
              <a:t>      </a:t>
            </a:r>
          </a:p>
          <a:p>
            <a:pPr>
              <a:buSzPts val="1920"/>
              <a:defRPr/>
            </a:pPr>
            <a:r>
              <a:rPr lang="en-US" sz="2000" b="1" dirty="0">
                <a:solidFill>
                  <a:schemeClr val="bg1"/>
                </a:solidFill>
                <a:latin typeface="Comic Sans MS" pitchFamily="66" charset="0"/>
                <a:cs typeface="Times New Roman" pitchFamily="18" charset="0"/>
              </a:rPr>
              <a:t>      </a:t>
            </a:r>
            <a:r>
              <a:rPr lang="en-US" sz="2400" dirty="0">
                <a:solidFill>
                  <a:schemeClr val="tx1"/>
                </a:solidFill>
                <a:latin typeface="Comic Sans MS" pitchFamily="66" charset="0"/>
                <a:cs typeface="Times New Roman" pitchFamily="18" charset="0"/>
                <a:sym typeface="Century Gothic"/>
              </a:rPr>
              <a:t> </a:t>
            </a:r>
            <a:endParaRPr dirty="0">
              <a:solidFill>
                <a:schemeClr val="tx1"/>
              </a:solidFill>
              <a:latin typeface="Comic Sans MS" pitchFamily="66" charset="0"/>
              <a:cs typeface="Times New Roman" pitchFamily="18" charset="0"/>
            </a:endParaRPr>
          </a:p>
        </p:txBody>
      </p:sp>
      <p:sp>
        <p:nvSpPr>
          <p:cNvPr id="17413" name="Google Shape;375;p32"/>
          <p:cNvSpPr txBox="1">
            <a:spLocks noChangeArrowheads="1"/>
          </p:cNvSpPr>
          <p:nvPr/>
        </p:nvSpPr>
        <p:spPr bwMode="auto">
          <a:xfrm>
            <a:off x="2260600" y="5770563"/>
            <a:ext cx="7696200" cy="454025"/>
          </a:xfrm>
          <a:prstGeom prst="rect">
            <a:avLst/>
          </a:prstGeom>
          <a:noFill/>
          <a:ln w="9525">
            <a:noFill/>
            <a:miter lim="800000"/>
            <a:headEnd/>
            <a:tailEnd/>
          </a:ln>
        </p:spPr>
        <p:txBody>
          <a:bodyPr lIns="91425" tIns="45700" rIns="91425" bIns="45700"/>
          <a:lstStyle/>
          <a:p>
            <a:pPr algn="ctr">
              <a:buClr>
                <a:srgbClr val="000000"/>
              </a:buClr>
              <a:buSzPts val="1800"/>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11" name="Google Shape;365;p31"/>
          <p:cNvSpPr txBox="1">
            <a:spLocks/>
          </p:cNvSpPr>
          <p:nvPr/>
        </p:nvSpPr>
        <p:spPr>
          <a:xfrm>
            <a:off x="5285130" y="4332916"/>
            <a:ext cx="2570921" cy="723900"/>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r>
              <a:rPr lang="en-US" sz="2400" b="1" u="none" strike="noStrike" cap="none" dirty="0">
                <a:solidFill>
                  <a:schemeClr val="bg1"/>
                </a:solidFill>
                <a:latin typeface="Times New Roman" panose="02020603050405020304" pitchFamily="18" charset="0"/>
                <a:ea typeface="Verdana"/>
                <a:cs typeface="Times New Roman" panose="02020603050405020304" pitchFamily="18" charset="0"/>
                <a:sym typeface="Verdana"/>
              </a:rPr>
              <a:t>    Mentor</a:t>
            </a:r>
            <a:r>
              <a:rPr lang="en-US" sz="2400" b="1" dirty="0">
                <a:solidFill>
                  <a:schemeClr val="bg1"/>
                </a:solidFill>
                <a:latin typeface="Times New Roman" panose="02020603050405020304" pitchFamily="18" charset="0"/>
                <a:ea typeface="Verdana"/>
                <a:cs typeface="Times New Roman" panose="02020603050405020304" pitchFamily="18" charset="0"/>
                <a:sym typeface="Arial"/>
              </a:rPr>
              <a:t> :</a:t>
            </a:r>
          </a:p>
          <a:p>
            <a:pPr defTabSz="914400" fontAlgn="auto">
              <a:spcBef>
                <a:spcPts val="0"/>
              </a:spcBef>
              <a:spcAft>
                <a:spcPts val="0"/>
              </a:spcAft>
              <a:buClr>
                <a:schemeClr val="accent1"/>
              </a:buClr>
              <a:buSzPts val="1920"/>
              <a:defRPr/>
            </a:pPr>
            <a:r>
              <a:rPr lang="en-US" sz="2400" b="1" kern="0" dirty="0">
                <a:solidFill>
                  <a:schemeClr val="bg1"/>
                </a:solidFill>
                <a:latin typeface="Times New Roman" panose="02020603050405020304" pitchFamily="18" charset="0"/>
                <a:ea typeface="Century Gothic"/>
                <a:cs typeface="Times New Roman" panose="02020603050405020304" pitchFamily="18" charset="0"/>
                <a:sym typeface="Century Gothic"/>
              </a:rPr>
              <a:t> Mr. </a:t>
            </a:r>
            <a:r>
              <a:rPr lang="en-US" sz="2400" u="sng" kern="0" dirty="0">
                <a:solidFill>
                  <a:schemeClr val="bg1"/>
                </a:solidFill>
                <a:latin typeface="Times New Roman" panose="02020603050405020304" pitchFamily="18" charset="0"/>
                <a:ea typeface="Century Gothic"/>
                <a:cs typeface="Times New Roman" panose="02020603050405020304" pitchFamily="18" charset="0"/>
                <a:sym typeface="Century Gothic"/>
              </a:rPr>
              <a:t>PARTH</a:t>
            </a:r>
          </a:p>
          <a:p>
            <a:pPr algn="r" defTabSz="914400" fontAlgn="auto">
              <a:spcBef>
                <a:spcPts val="1000"/>
              </a:spcBef>
              <a:spcAft>
                <a:spcPts val="0"/>
              </a:spcAft>
              <a:buClr>
                <a:schemeClr val="accent1"/>
              </a:buClr>
              <a:buSzPts val="1920"/>
              <a:buFont typeface="Noto Sans Symbols"/>
              <a:buNone/>
              <a:defRPr/>
            </a:pPr>
            <a:r>
              <a:rPr lang="en-US" sz="2400" kern="0" dirty="0">
                <a:solidFill>
                  <a:schemeClr val="bg1"/>
                </a:solidFill>
                <a:latin typeface="Comic Sans MS" pitchFamily="66" charset="0"/>
                <a:ea typeface="Century Gothic"/>
                <a:cs typeface="Times New Roman" pitchFamily="18" charset="0"/>
                <a:sym typeface="Century Gothic"/>
              </a:rPr>
              <a:t> </a:t>
            </a:r>
            <a:endParaRPr lang="en-US" kern="0" dirty="0">
              <a:solidFill>
                <a:schemeClr val="bg1"/>
              </a:solidFill>
              <a:latin typeface="Comic Sans MS" pitchFamily="66" charset="0"/>
              <a:ea typeface="Century Gothic"/>
              <a:cs typeface="Times New Roman" pitchFamily="18" charset="0"/>
              <a:sym typeface="Century Gothic"/>
            </a:endParaRPr>
          </a:p>
        </p:txBody>
      </p:sp>
      <p:sp>
        <p:nvSpPr>
          <p:cNvPr id="17415" name="Google Shape;405;p36"/>
          <p:cNvSpPr txBox="1">
            <a:spLocks noChangeArrowheads="1"/>
          </p:cNvSpPr>
          <p:nvPr/>
        </p:nvSpPr>
        <p:spPr bwMode="auto">
          <a:xfrm>
            <a:off x="5440363" y="6453189"/>
            <a:ext cx="2024962" cy="196850"/>
          </a:xfrm>
          <a:prstGeom prst="rect">
            <a:avLst/>
          </a:prstGeom>
          <a:noFill/>
          <a:ln w="9525">
            <a:noFill/>
            <a:miter lim="800000"/>
            <a:headEnd/>
            <a:tailEnd/>
          </a:ln>
        </p:spPr>
        <p:txBody>
          <a:bodyPr lIns="91425" tIns="45700" rIns="91425" bIns="45700"/>
          <a:lstStyle/>
          <a:p>
            <a:pPr algn="ctr">
              <a:buClr>
                <a:schemeClr val="accent1"/>
              </a:buClr>
              <a:buSzPts val="1000"/>
              <a:buFont typeface="Century Gothic" pitchFamily="34" charset="0"/>
              <a:buNone/>
            </a:pPr>
            <a:r>
              <a:rPr lang="en-US" b="1" dirty="0"/>
              <a:t>DATA SCIENCE</a:t>
            </a:r>
          </a:p>
        </p:txBody>
      </p:sp>
      <p:pic>
        <p:nvPicPr>
          <p:cNvPr id="9" name="Google Shape;333;p1">
            <a:extLst>
              <a:ext uri="{FF2B5EF4-FFF2-40B4-BE49-F238E27FC236}">
                <a16:creationId xmlns:a16="http://schemas.microsoft.com/office/drawing/2014/main" id="{61C902BC-7E00-46F7-B4AD-7AF88B8586DE}"/>
              </a:ext>
            </a:extLst>
          </p:cNvPr>
          <p:cNvPicPr preferRelativeResize="0"/>
          <p:nvPr/>
        </p:nvPicPr>
        <p:blipFill rotWithShape="1">
          <a:blip r:embed="rId3">
            <a:alphaModFix/>
          </a:blip>
          <a:srcRect/>
          <a:stretch/>
        </p:blipFill>
        <p:spPr>
          <a:xfrm>
            <a:off x="10161987" y="1217416"/>
            <a:ext cx="1187051" cy="411359"/>
          </a:xfrm>
          <a:prstGeom prst="rect">
            <a:avLst/>
          </a:prstGeom>
          <a:noFill/>
          <a:ln>
            <a:noFill/>
          </a:ln>
        </p:spPr>
      </p:pic>
      <p:sp>
        <p:nvSpPr>
          <p:cNvPr id="10" name="TextBox 9">
            <a:extLst>
              <a:ext uri="{FF2B5EF4-FFF2-40B4-BE49-F238E27FC236}">
                <a16:creationId xmlns:a16="http://schemas.microsoft.com/office/drawing/2014/main" id="{AF814BDE-74B8-4FAD-AE53-4A45352C6A90}"/>
              </a:ext>
            </a:extLst>
          </p:cNvPr>
          <p:cNvSpPr txBox="1"/>
          <p:nvPr/>
        </p:nvSpPr>
        <p:spPr>
          <a:xfrm>
            <a:off x="1195388" y="1827252"/>
            <a:ext cx="6096000" cy="369332"/>
          </a:xfrm>
          <a:prstGeom prst="rect">
            <a:avLst/>
          </a:prstGeom>
          <a:noFill/>
        </p:spPr>
        <p:txBody>
          <a:bodyPr wrap="square">
            <a:spAutoFit/>
          </a:bodyPr>
          <a:lstStyle/>
          <a:p>
            <a:pPr marL="0" marR="0" lvl="0" indent="0" algn="l" rtl="0">
              <a:lnSpc>
                <a:spcPct val="100000"/>
              </a:lnSpc>
              <a:spcBef>
                <a:spcPts val="0"/>
              </a:spcBef>
              <a:spcAft>
                <a:spcPts val="0"/>
              </a:spcAft>
              <a:buClr>
                <a:srgbClr val="002776"/>
              </a:buClr>
              <a:buSzPts val="3600"/>
              <a:buFont typeface="Verdana"/>
              <a:buNone/>
            </a:pPr>
            <a:r>
              <a:rPr lang="en-US" sz="1800" b="1" i="0" u="none" strike="noStrike" cap="none" dirty="0">
                <a:solidFill>
                  <a:schemeClr val="bg1"/>
                </a:solidFill>
                <a:latin typeface="Times New Roman" panose="02020603050405020304" pitchFamily="18" charset="0"/>
                <a:ea typeface="Verdana"/>
                <a:cs typeface="Times New Roman" panose="02020603050405020304" pitchFamily="18" charset="0"/>
                <a:sym typeface="Verdana"/>
              </a:rPr>
              <a:t>Team Name: Group 8</a:t>
            </a:r>
          </a:p>
        </p:txBody>
      </p:sp>
      <p:sp>
        <p:nvSpPr>
          <p:cNvPr id="12" name="Google Shape;365;p31">
            <a:extLst>
              <a:ext uri="{FF2B5EF4-FFF2-40B4-BE49-F238E27FC236}">
                <a16:creationId xmlns:a16="http://schemas.microsoft.com/office/drawing/2014/main" id="{CEDCF801-671C-420B-9664-B7CD0752C246}"/>
              </a:ext>
            </a:extLst>
          </p:cNvPr>
          <p:cNvSpPr txBox="1">
            <a:spLocks/>
          </p:cNvSpPr>
          <p:nvPr/>
        </p:nvSpPr>
        <p:spPr>
          <a:xfrm>
            <a:off x="8494961" y="5345113"/>
            <a:ext cx="6949316" cy="723900"/>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r>
              <a:rPr lang="en-US" sz="2400" b="1" u="none" strike="noStrike" cap="none" dirty="0">
                <a:solidFill>
                  <a:schemeClr val="bg1"/>
                </a:solidFill>
                <a:latin typeface="Times New Roman" panose="02020603050405020304" pitchFamily="18" charset="0"/>
                <a:ea typeface="Verdana"/>
                <a:cs typeface="Times New Roman" panose="02020603050405020304" pitchFamily="18" charset="0"/>
                <a:sym typeface="Verdana"/>
              </a:rPr>
              <a:t>    Date</a:t>
            </a:r>
            <a:r>
              <a:rPr lang="en-US" sz="2400" b="1" dirty="0">
                <a:solidFill>
                  <a:schemeClr val="bg1"/>
                </a:solidFill>
                <a:latin typeface="Times New Roman" panose="02020603050405020304" pitchFamily="18" charset="0"/>
                <a:ea typeface="Verdana"/>
                <a:cs typeface="Times New Roman" panose="02020603050405020304" pitchFamily="18" charset="0"/>
                <a:sym typeface="Arial"/>
              </a:rPr>
              <a:t> : 12/03/2021</a:t>
            </a:r>
          </a:p>
          <a:p>
            <a:pPr defTabSz="914400" fontAlgn="auto">
              <a:spcBef>
                <a:spcPts val="0"/>
              </a:spcBef>
              <a:spcAft>
                <a:spcPts val="0"/>
              </a:spcAft>
              <a:buClr>
                <a:schemeClr val="accent1"/>
              </a:buClr>
              <a:buSzPts val="1920"/>
              <a:defRPr/>
            </a:pPr>
            <a:endParaRPr lang="en-US" sz="2400" u="sng" kern="0" dirty="0">
              <a:solidFill>
                <a:schemeClr val="bg1"/>
              </a:solidFill>
              <a:latin typeface="Times New Roman" panose="02020603050405020304" pitchFamily="18" charset="0"/>
              <a:ea typeface="Century Gothic"/>
              <a:cs typeface="Times New Roman" panose="02020603050405020304" pitchFamily="18" charset="0"/>
              <a:sym typeface="Century Gothic"/>
            </a:endParaRPr>
          </a:p>
          <a:p>
            <a:pPr algn="r" defTabSz="914400" fontAlgn="auto">
              <a:spcBef>
                <a:spcPts val="1000"/>
              </a:spcBef>
              <a:spcAft>
                <a:spcPts val="0"/>
              </a:spcAft>
              <a:buClr>
                <a:schemeClr val="accent1"/>
              </a:buClr>
              <a:buSzPts val="1920"/>
              <a:buFont typeface="Noto Sans Symbols"/>
              <a:buNone/>
              <a:defRPr/>
            </a:pPr>
            <a:r>
              <a:rPr lang="en-US" sz="2400" kern="0" dirty="0">
                <a:solidFill>
                  <a:schemeClr val="bg1"/>
                </a:solidFill>
                <a:latin typeface="Comic Sans MS" pitchFamily="66" charset="0"/>
                <a:ea typeface="Century Gothic"/>
                <a:cs typeface="Times New Roman" pitchFamily="18" charset="0"/>
                <a:sym typeface="Century Gothic"/>
              </a:rPr>
              <a:t> </a:t>
            </a:r>
            <a:endParaRPr lang="en-US" kern="0" dirty="0">
              <a:solidFill>
                <a:schemeClr val="bg1"/>
              </a:solidFill>
              <a:latin typeface="Comic Sans MS" pitchFamily="66" charset="0"/>
              <a:ea typeface="Century Gothic"/>
              <a:cs typeface="Times New Roman" pitchFamily="18" charset="0"/>
              <a:sym typeface="Century Gothic"/>
            </a:endParaRPr>
          </a:p>
        </p:txBody>
      </p:sp>
      <p:sp>
        <p:nvSpPr>
          <p:cNvPr id="14" name="Slide Number Placeholder 4">
            <a:extLst>
              <a:ext uri="{FF2B5EF4-FFF2-40B4-BE49-F238E27FC236}">
                <a16:creationId xmlns:a16="http://schemas.microsoft.com/office/drawing/2014/main" id="{EF0491DA-FA99-4283-894B-24649DBCE42D}"/>
              </a:ext>
            </a:extLst>
          </p:cNvPr>
          <p:cNvSpPr>
            <a:spLocks noGrp="1"/>
          </p:cNvSpPr>
          <p:nvPr>
            <p:ph type="sldNum" sz="quarter" idx="12"/>
          </p:nvPr>
        </p:nvSpPr>
        <p:spPr bwMode="auto">
          <a:xfrm>
            <a:off x="10352088" y="295275"/>
            <a:ext cx="838200" cy="768350"/>
          </a:xfrm>
          <a:ln>
            <a:miter lim="800000"/>
            <a:headEnd/>
            <a:tailEnd/>
          </a:ln>
        </p:spPr>
        <p:txBody>
          <a:bodyPr wrap="square" numCol="1" anchorCtr="0" compatLnSpc="1">
            <a:prstTxWarp prst="textNoShape">
              <a:avLst/>
            </a:prstTxWarp>
          </a:bodyPr>
          <a:lstStyle/>
          <a:p>
            <a:pPr fontAlgn="base">
              <a:spcBef>
                <a:spcPct val="0"/>
              </a:spcBef>
              <a:spcAft>
                <a:spcPct val="0"/>
              </a:spcAft>
              <a:defRPr/>
            </a:pPr>
            <a:fld id="{DC04F10C-6665-49FC-B447-7CFEB128E6A7}" type="slidenum">
              <a:rPr lang="en-US" dirty="0" smtClean="0"/>
              <a:pPr fontAlgn="base">
                <a:spcBef>
                  <a:spcPct val="0"/>
                </a:spcBef>
                <a:spcAft>
                  <a:spcPct val="0"/>
                </a:spcAft>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EF0491DA-FA99-4283-894B-24649DBCE42D}"/>
              </a:ext>
            </a:extLst>
          </p:cNvPr>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04F10C-6665-49FC-B447-7CFEB128E6A7}" type="slidenum">
              <a:rPr lang="en-US" dirty="0" smtClean="0"/>
              <a:pPr fontAlgn="base">
                <a:spcBef>
                  <a:spcPct val="0"/>
                </a:spcBef>
                <a:spcAft>
                  <a:spcPct val="0"/>
                </a:spcAft>
                <a:defRPr/>
              </a:pPr>
              <a:t>10</a:t>
            </a:fld>
            <a:endParaRPr lang="en-US" dirty="0"/>
          </a:p>
        </p:txBody>
      </p:sp>
      <p:sp>
        <p:nvSpPr>
          <p:cNvPr id="17415" name="Google Shape;405;p36"/>
          <p:cNvSpPr txBox="1">
            <a:spLocks noChangeArrowheads="1"/>
          </p:cNvSpPr>
          <p:nvPr/>
        </p:nvSpPr>
        <p:spPr bwMode="auto">
          <a:xfrm>
            <a:off x="5440363" y="6453188"/>
            <a:ext cx="1851025" cy="287337"/>
          </a:xfrm>
          <a:prstGeom prst="rect">
            <a:avLst/>
          </a:prstGeom>
          <a:noFill/>
          <a:ln w="9525">
            <a:noFill/>
            <a:miter lim="800000"/>
            <a:headEnd/>
            <a:tailEnd/>
          </a:ln>
        </p:spPr>
        <p:txBody>
          <a:bodyPr lIns="91425" tIns="45700" rIns="91425" bIns="45700"/>
          <a:lstStyle/>
          <a:p>
            <a:pPr algn="ctr">
              <a:buClr>
                <a:schemeClr val="accent1"/>
              </a:buClr>
              <a:buSzPts val="1000"/>
              <a:buFont typeface="Century Gothic" pitchFamily="34" charset="0"/>
              <a:buNone/>
            </a:pPr>
            <a:r>
              <a:rPr lang="en-US" dirty="0"/>
              <a:t>DATA SCIENCE</a:t>
            </a:r>
          </a:p>
        </p:txBody>
      </p:sp>
      <p:pic>
        <p:nvPicPr>
          <p:cNvPr id="9" name="Google Shape;333;p1">
            <a:extLst>
              <a:ext uri="{FF2B5EF4-FFF2-40B4-BE49-F238E27FC236}">
                <a16:creationId xmlns:a16="http://schemas.microsoft.com/office/drawing/2014/main" id="{61C902BC-7E00-46F7-B4AD-7AF88B8586DE}"/>
              </a:ext>
            </a:extLst>
          </p:cNvPr>
          <p:cNvPicPr preferRelativeResize="0"/>
          <p:nvPr/>
        </p:nvPicPr>
        <p:blipFill rotWithShape="1">
          <a:blip r:embed="rId3">
            <a:alphaModFix/>
          </a:blip>
          <a:srcRect/>
          <a:stretch/>
        </p:blipFill>
        <p:spPr>
          <a:xfrm>
            <a:off x="10352088" y="1304947"/>
            <a:ext cx="1187051" cy="411359"/>
          </a:xfrm>
          <a:prstGeom prst="rect">
            <a:avLst/>
          </a:prstGeom>
          <a:noFill/>
          <a:ln>
            <a:noFill/>
          </a:ln>
        </p:spPr>
      </p:pic>
      <p:sp>
        <p:nvSpPr>
          <p:cNvPr id="12" name="Google Shape;365;p31">
            <a:extLst>
              <a:ext uri="{FF2B5EF4-FFF2-40B4-BE49-F238E27FC236}">
                <a16:creationId xmlns:a16="http://schemas.microsoft.com/office/drawing/2014/main" id="{CEDCF801-671C-420B-9664-B7CD0752C246}"/>
              </a:ext>
            </a:extLst>
          </p:cNvPr>
          <p:cNvSpPr txBox="1">
            <a:spLocks/>
          </p:cNvSpPr>
          <p:nvPr/>
        </p:nvSpPr>
        <p:spPr>
          <a:xfrm>
            <a:off x="8494961" y="5345113"/>
            <a:ext cx="6949316" cy="723900"/>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kern="0" dirty="0">
              <a:solidFill>
                <a:schemeClr val="bg1"/>
              </a:solidFill>
              <a:latin typeface="Comic Sans MS" pitchFamily="66" charset="0"/>
              <a:ea typeface="Century Gothic"/>
              <a:cs typeface="Times New Roman" pitchFamily="18" charset="0"/>
              <a:sym typeface="Century Gothic"/>
            </a:endParaRPr>
          </a:p>
        </p:txBody>
      </p:sp>
      <p:sp>
        <p:nvSpPr>
          <p:cNvPr id="13" name="Google Shape;365;p31">
            <a:extLst>
              <a:ext uri="{FF2B5EF4-FFF2-40B4-BE49-F238E27FC236}">
                <a16:creationId xmlns:a16="http://schemas.microsoft.com/office/drawing/2014/main" id="{12D85C97-FCBF-4B4E-AD64-05CB2699A8EE}"/>
              </a:ext>
            </a:extLst>
          </p:cNvPr>
          <p:cNvSpPr txBox="1">
            <a:spLocks/>
          </p:cNvSpPr>
          <p:nvPr/>
        </p:nvSpPr>
        <p:spPr>
          <a:xfrm>
            <a:off x="298657" y="445416"/>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r>
              <a:rPr lang="en-US" sz="3200" b="1" i="0" u="none" strike="noStrike" cap="none" dirty="0">
                <a:solidFill>
                  <a:srgbClr val="002776"/>
                </a:solidFill>
                <a:latin typeface="Times New Roman" panose="02020603050405020304" pitchFamily="18" charset="0"/>
                <a:ea typeface="Arial"/>
                <a:cs typeface="Times New Roman" panose="02020603050405020304" pitchFamily="18" charset="0"/>
                <a:sym typeface="Arial"/>
              </a:rPr>
              <a:t>Data set details</a:t>
            </a: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r>
              <a:rPr lang="en-US" sz="2800" b="1" dirty="0">
                <a:solidFill>
                  <a:schemeClr val="tx1"/>
                </a:solidFill>
                <a:latin typeface="Times New Roman" panose="02020603050405020304" pitchFamily="18" charset="0"/>
                <a:ea typeface="Arial"/>
                <a:cs typeface="Times New Roman" panose="02020603050405020304" pitchFamily="18" charset="0"/>
                <a:sym typeface="Arial"/>
              </a:rPr>
              <a:t>Train kurtosis and skewness:</a:t>
            </a: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Google Shape;365;p31">
            <a:extLst>
              <a:ext uri="{FF2B5EF4-FFF2-40B4-BE49-F238E27FC236}">
                <a16:creationId xmlns:a16="http://schemas.microsoft.com/office/drawing/2014/main" id="{AD875DE6-EEA4-4952-90BA-FD7EC0B46011}"/>
              </a:ext>
            </a:extLst>
          </p:cNvPr>
          <p:cNvSpPr txBox="1">
            <a:spLocks/>
          </p:cNvSpPr>
          <p:nvPr/>
        </p:nvSpPr>
        <p:spPr>
          <a:xfrm>
            <a:off x="298657" y="3979048"/>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7" name="Google Shape;365;p31">
            <a:extLst>
              <a:ext uri="{FF2B5EF4-FFF2-40B4-BE49-F238E27FC236}">
                <a16:creationId xmlns:a16="http://schemas.microsoft.com/office/drawing/2014/main" id="{B10E3B2A-CE9E-4B00-A129-0D9B2F8A015A}"/>
              </a:ext>
            </a:extLst>
          </p:cNvPr>
          <p:cNvSpPr txBox="1">
            <a:spLocks/>
          </p:cNvSpPr>
          <p:nvPr/>
        </p:nvSpPr>
        <p:spPr>
          <a:xfrm>
            <a:off x="8418685" y="2334000"/>
            <a:ext cx="6949316" cy="1196709"/>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sz="2400" b="1" dirty="0">
              <a:latin typeface="Times New Roman" panose="02020603050405020304" pitchFamily="18" charset="0"/>
              <a:ea typeface="Verdana"/>
              <a:cs typeface="Times New Roman" panose="02020603050405020304" pitchFamily="18" charset="0"/>
              <a:sym typeface="Arial"/>
            </a:endParaRPr>
          </a:p>
          <a:p>
            <a:pPr defTabSz="914400" fontAlgn="auto">
              <a:spcBef>
                <a:spcPts val="0"/>
              </a:spcBef>
              <a:spcAft>
                <a:spcPts val="0"/>
              </a:spcAft>
              <a:buClr>
                <a:schemeClr val="accent1"/>
              </a:buClr>
              <a:buSzPts val="1920"/>
              <a:defRPr/>
            </a:pPr>
            <a:endParaRPr lang="en-US" sz="2400" u="sng" kern="0" dirty="0">
              <a:latin typeface="Times New Roman" panose="02020603050405020304" pitchFamily="18" charset="0"/>
              <a:ea typeface="Century Gothic"/>
              <a:cs typeface="Times New Roman" panose="02020603050405020304" pitchFamily="18" charset="0"/>
              <a:sym typeface="Century Gothic"/>
            </a:endParaRPr>
          </a:p>
          <a:p>
            <a:pPr algn="r" defTabSz="914400" fontAlgn="auto">
              <a:spcBef>
                <a:spcPts val="1000"/>
              </a:spcBef>
              <a:spcAft>
                <a:spcPts val="0"/>
              </a:spcAft>
              <a:buClr>
                <a:schemeClr val="accent1"/>
              </a:buClr>
              <a:buSzPts val="1920"/>
              <a:buFont typeface="Noto Sans Symbols"/>
              <a:buNone/>
              <a:defRPr/>
            </a:pPr>
            <a:r>
              <a:rPr lang="en-US" sz="2400" kern="0" dirty="0">
                <a:latin typeface="Comic Sans MS" pitchFamily="66" charset="0"/>
                <a:ea typeface="Century Gothic"/>
                <a:cs typeface="Times New Roman" pitchFamily="18" charset="0"/>
                <a:sym typeface="Century Gothic"/>
              </a:rPr>
              <a:t> </a:t>
            </a:r>
            <a:endParaRPr lang="en-US" kern="0" dirty="0">
              <a:latin typeface="Comic Sans MS" pitchFamily="66" charset="0"/>
              <a:ea typeface="Century Gothic"/>
              <a:cs typeface="Times New Roman" pitchFamily="18" charset="0"/>
              <a:sym typeface="Century Gothic"/>
            </a:endParaRPr>
          </a:p>
        </p:txBody>
      </p:sp>
      <p:pic>
        <p:nvPicPr>
          <p:cNvPr id="4" name="Picture 3">
            <a:extLst>
              <a:ext uri="{FF2B5EF4-FFF2-40B4-BE49-F238E27FC236}">
                <a16:creationId xmlns:a16="http://schemas.microsoft.com/office/drawing/2014/main" id="{B126EF54-2F1D-47B5-8467-4409569E6AE6}"/>
              </a:ext>
            </a:extLst>
          </p:cNvPr>
          <p:cNvPicPr>
            <a:picLocks noChangeAspect="1"/>
          </p:cNvPicPr>
          <p:nvPr/>
        </p:nvPicPr>
        <p:blipFill>
          <a:blip r:embed="rId4"/>
          <a:stretch>
            <a:fillRect/>
          </a:stretch>
        </p:blipFill>
        <p:spPr>
          <a:xfrm>
            <a:off x="588078" y="2229693"/>
            <a:ext cx="4371975" cy="3407177"/>
          </a:xfrm>
          <a:prstGeom prst="rect">
            <a:avLst/>
          </a:prstGeom>
        </p:spPr>
      </p:pic>
      <p:pic>
        <p:nvPicPr>
          <p:cNvPr id="6" name="Picture 5">
            <a:extLst>
              <a:ext uri="{FF2B5EF4-FFF2-40B4-BE49-F238E27FC236}">
                <a16:creationId xmlns:a16="http://schemas.microsoft.com/office/drawing/2014/main" id="{CA8BF59F-BC69-4E1F-B0E1-2778738C8D8F}"/>
              </a:ext>
            </a:extLst>
          </p:cNvPr>
          <p:cNvPicPr>
            <a:picLocks noChangeAspect="1"/>
          </p:cNvPicPr>
          <p:nvPr/>
        </p:nvPicPr>
        <p:blipFill>
          <a:blip r:embed="rId5"/>
          <a:stretch>
            <a:fillRect/>
          </a:stretch>
        </p:blipFill>
        <p:spPr>
          <a:xfrm>
            <a:off x="5628694" y="2333999"/>
            <a:ext cx="4248150" cy="3198699"/>
          </a:xfrm>
          <a:prstGeom prst="rect">
            <a:avLst/>
          </a:prstGeom>
        </p:spPr>
      </p:pic>
      <p:sp>
        <p:nvSpPr>
          <p:cNvPr id="16" name="Google Shape;365;p31">
            <a:extLst>
              <a:ext uri="{FF2B5EF4-FFF2-40B4-BE49-F238E27FC236}">
                <a16:creationId xmlns:a16="http://schemas.microsoft.com/office/drawing/2014/main" id="{2CDF279C-4F33-45D6-8C00-0BEBA33A69FD}"/>
              </a:ext>
            </a:extLst>
          </p:cNvPr>
          <p:cNvSpPr txBox="1">
            <a:spLocks/>
          </p:cNvSpPr>
          <p:nvPr/>
        </p:nvSpPr>
        <p:spPr>
          <a:xfrm>
            <a:off x="642221" y="5662343"/>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r>
              <a:rPr lang="en-US" sz="2800" b="1" dirty="0">
                <a:solidFill>
                  <a:schemeClr val="tx1"/>
                </a:solidFill>
                <a:latin typeface="Times New Roman" panose="02020603050405020304" pitchFamily="18" charset="0"/>
                <a:cs typeface="Times New Roman" panose="02020603050405020304" pitchFamily="18" charset="0"/>
                <a:sym typeface="Arial"/>
              </a:rPr>
              <a:t>        </a:t>
            </a:r>
            <a:r>
              <a:rPr lang="en-US" dirty="0">
                <a:solidFill>
                  <a:schemeClr val="tx1"/>
                </a:solidFill>
                <a:latin typeface="Times New Roman" panose="02020603050405020304" pitchFamily="18" charset="0"/>
                <a:cs typeface="Times New Roman" panose="02020603050405020304" pitchFamily="18" charset="0"/>
              </a:rPr>
              <a:t>Kurtosis                                              Skew</a:t>
            </a:r>
          </a:p>
        </p:txBody>
      </p:sp>
    </p:spTree>
    <p:extLst>
      <p:ext uri="{BB962C8B-B14F-4D97-AF65-F5344CB8AC3E}">
        <p14:creationId xmlns:p14="http://schemas.microsoft.com/office/powerpoint/2010/main" val="313848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EF0491DA-FA99-4283-894B-24649DBCE42D}"/>
              </a:ext>
            </a:extLst>
          </p:cNvPr>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04F10C-6665-49FC-B447-7CFEB128E6A7}" type="slidenum">
              <a:rPr lang="en-US" dirty="0" smtClean="0"/>
              <a:pPr fontAlgn="base">
                <a:spcBef>
                  <a:spcPct val="0"/>
                </a:spcBef>
                <a:spcAft>
                  <a:spcPct val="0"/>
                </a:spcAft>
                <a:defRPr/>
              </a:pPr>
              <a:t>11</a:t>
            </a:fld>
            <a:endParaRPr lang="en-US" dirty="0"/>
          </a:p>
        </p:txBody>
      </p:sp>
      <p:sp>
        <p:nvSpPr>
          <p:cNvPr id="17415" name="Google Shape;405;p36"/>
          <p:cNvSpPr txBox="1">
            <a:spLocks noChangeArrowheads="1"/>
          </p:cNvSpPr>
          <p:nvPr/>
        </p:nvSpPr>
        <p:spPr bwMode="auto">
          <a:xfrm>
            <a:off x="5440363" y="6453188"/>
            <a:ext cx="1851025" cy="287337"/>
          </a:xfrm>
          <a:prstGeom prst="rect">
            <a:avLst/>
          </a:prstGeom>
          <a:noFill/>
          <a:ln w="9525">
            <a:noFill/>
            <a:miter lim="800000"/>
            <a:headEnd/>
            <a:tailEnd/>
          </a:ln>
        </p:spPr>
        <p:txBody>
          <a:bodyPr lIns="91425" tIns="45700" rIns="91425" bIns="45700"/>
          <a:lstStyle/>
          <a:p>
            <a:pPr algn="ctr">
              <a:buClr>
                <a:schemeClr val="accent1"/>
              </a:buClr>
              <a:buSzPts val="1000"/>
              <a:buFont typeface="Century Gothic" pitchFamily="34" charset="0"/>
              <a:buNone/>
            </a:pPr>
            <a:r>
              <a:rPr lang="en-US" dirty="0"/>
              <a:t>DATA SCIENCE</a:t>
            </a:r>
          </a:p>
        </p:txBody>
      </p:sp>
      <p:pic>
        <p:nvPicPr>
          <p:cNvPr id="9" name="Google Shape;333;p1">
            <a:extLst>
              <a:ext uri="{FF2B5EF4-FFF2-40B4-BE49-F238E27FC236}">
                <a16:creationId xmlns:a16="http://schemas.microsoft.com/office/drawing/2014/main" id="{61C902BC-7E00-46F7-B4AD-7AF88B8586DE}"/>
              </a:ext>
            </a:extLst>
          </p:cNvPr>
          <p:cNvPicPr preferRelativeResize="0"/>
          <p:nvPr/>
        </p:nvPicPr>
        <p:blipFill rotWithShape="1">
          <a:blip r:embed="rId3">
            <a:alphaModFix/>
          </a:blip>
          <a:srcRect/>
          <a:stretch/>
        </p:blipFill>
        <p:spPr>
          <a:xfrm>
            <a:off x="10352088" y="1304947"/>
            <a:ext cx="1187051" cy="411359"/>
          </a:xfrm>
          <a:prstGeom prst="rect">
            <a:avLst/>
          </a:prstGeom>
          <a:noFill/>
          <a:ln>
            <a:noFill/>
          </a:ln>
        </p:spPr>
      </p:pic>
      <p:sp>
        <p:nvSpPr>
          <p:cNvPr id="12" name="Google Shape;365;p31">
            <a:extLst>
              <a:ext uri="{FF2B5EF4-FFF2-40B4-BE49-F238E27FC236}">
                <a16:creationId xmlns:a16="http://schemas.microsoft.com/office/drawing/2014/main" id="{CEDCF801-671C-420B-9664-B7CD0752C246}"/>
              </a:ext>
            </a:extLst>
          </p:cNvPr>
          <p:cNvSpPr txBox="1">
            <a:spLocks/>
          </p:cNvSpPr>
          <p:nvPr/>
        </p:nvSpPr>
        <p:spPr>
          <a:xfrm>
            <a:off x="8494961" y="5345113"/>
            <a:ext cx="6949316" cy="723900"/>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kern="0" dirty="0">
              <a:solidFill>
                <a:schemeClr val="bg1"/>
              </a:solidFill>
              <a:latin typeface="Comic Sans MS" pitchFamily="66" charset="0"/>
              <a:ea typeface="Century Gothic"/>
              <a:cs typeface="Times New Roman" pitchFamily="18" charset="0"/>
              <a:sym typeface="Century Gothic"/>
            </a:endParaRPr>
          </a:p>
        </p:txBody>
      </p:sp>
      <p:sp>
        <p:nvSpPr>
          <p:cNvPr id="13" name="Google Shape;365;p31">
            <a:extLst>
              <a:ext uri="{FF2B5EF4-FFF2-40B4-BE49-F238E27FC236}">
                <a16:creationId xmlns:a16="http://schemas.microsoft.com/office/drawing/2014/main" id="{12D85C97-FCBF-4B4E-AD64-05CB2699A8EE}"/>
              </a:ext>
            </a:extLst>
          </p:cNvPr>
          <p:cNvSpPr txBox="1">
            <a:spLocks/>
          </p:cNvSpPr>
          <p:nvPr/>
        </p:nvSpPr>
        <p:spPr>
          <a:xfrm>
            <a:off x="298657" y="445416"/>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r>
              <a:rPr lang="en-US" sz="3200" b="1" i="0" u="none" strike="noStrike" cap="none" dirty="0">
                <a:solidFill>
                  <a:srgbClr val="002776"/>
                </a:solidFill>
                <a:latin typeface="Times New Roman" panose="02020603050405020304" pitchFamily="18" charset="0"/>
                <a:ea typeface="Arial"/>
                <a:cs typeface="Times New Roman" panose="02020603050405020304" pitchFamily="18" charset="0"/>
                <a:sym typeface="Arial"/>
              </a:rPr>
              <a:t>Data set details</a:t>
            </a: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r>
              <a:rPr lang="en-US" sz="2800" b="1" dirty="0">
                <a:solidFill>
                  <a:schemeClr val="tx1"/>
                </a:solidFill>
                <a:latin typeface="Times New Roman" panose="02020603050405020304" pitchFamily="18" charset="0"/>
                <a:ea typeface="Arial"/>
                <a:cs typeface="Times New Roman" panose="02020603050405020304" pitchFamily="18" charset="0"/>
                <a:sym typeface="Arial"/>
              </a:rPr>
              <a:t>Test kurtosis and skewness:</a:t>
            </a: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Google Shape;365;p31">
            <a:extLst>
              <a:ext uri="{FF2B5EF4-FFF2-40B4-BE49-F238E27FC236}">
                <a16:creationId xmlns:a16="http://schemas.microsoft.com/office/drawing/2014/main" id="{AD875DE6-EEA4-4952-90BA-FD7EC0B46011}"/>
              </a:ext>
            </a:extLst>
          </p:cNvPr>
          <p:cNvSpPr txBox="1">
            <a:spLocks/>
          </p:cNvSpPr>
          <p:nvPr/>
        </p:nvSpPr>
        <p:spPr>
          <a:xfrm>
            <a:off x="298657" y="3979048"/>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7" name="Google Shape;365;p31">
            <a:extLst>
              <a:ext uri="{FF2B5EF4-FFF2-40B4-BE49-F238E27FC236}">
                <a16:creationId xmlns:a16="http://schemas.microsoft.com/office/drawing/2014/main" id="{B10E3B2A-CE9E-4B00-A129-0D9B2F8A015A}"/>
              </a:ext>
            </a:extLst>
          </p:cNvPr>
          <p:cNvSpPr txBox="1">
            <a:spLocks/>
          </p:cNvSpPr>
          <p:nvPr/>
        </p:nvSpPr>
        <p:spPr>
          <a:xfrm>
            <a:off x="8418685" y="2334000"/>
            <a:ext cx="6949316" cy="1196709"/>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sz="2400" b="1" dirty="0">
              <a:latin typeface="Times New Roman" panose="02020603050405020304" pitchFamily="18" charset="0"/>
              <a:ea typeface="Verdana"/>
              <a:cs typeface="Times New Roman" panose="02020603050405020304" pitchFamily="18" charset="0"/>
              <a:sym typeface="Arial"/>
            </a:endParaRPr>
          </a:p>
          <a:p>
            <a:pPr defTabSz="914400" fontAlgn="auto">
              <a:spcBef>
                <a:spcPts val="0"/>
              </a:spcBef>
              <a:spcAft>
                <a:spcPts val="0"/>
              </a:spcAft>
              <a:buClr>
                <a:schemeClr val="accent1"/>
              </a:buClr>
              <a:buSzPts val="1920"/>
              <a:defRPr/>
            </a:pPr>
            <a:endParaRPr lang="en-US" sz="2400" u="sng" kern="0" dirty="0">
              <a:latin typeface="Times New Roman" panose="02020603050405020304" pitchFamily="18" charset="0"/>
              <a:ea typeface="Century Gothic"/>
              <a:cs typeface="Times New Roman" panose="02020603050405020304" pitchFamily="18" charset="0"/>
              <a:sym typeface="Century Gothic"/>
            </a:endParaRPr>
          </a:p>
          <a:p>
            <a:pPr algn="r" defTabSz="914400" fontAlgn="auto">
              <a:spcBef>
                <a:spcPts val="1000"/>
              </a:spcBef>
              <a:spcAft>
                <a:spcPts val="0"/>
              </a:spcAft>
              <a:buClr>
                <a:schemeClr val="accent1"/>
              </a:buClr>
              <a:buSzPts val="1920"/>
              <a:buFont typeface="Noto Sans Symbols"/>
              <a:buNone/>
              <a:defRPr/>
            </a:pPr>
            <a:r>
              <a:rPr lang="en-US" sz="2400" kern="0" dirty="0">
                <a:latin typeface="Comic Sans MS" pitchFamily="66" charset="0"/>
                <a:ea typeface="Century Gothic"/>
                <a:cs typeface="Times New Roman" pitchFamily="18" charset="0"/>
                <a:sym typeface="Century Gothic"/>
              </a:rPr>
              <a:t> </a:t>
            </a:r>
            <a:endParaRPr lang="en-US" kern="0" dirty="0">
              <a:latin typeface="Comic Sans MS" pitchFamily="66" charset="0"/>
              <a:ea typeface="Century Gothic"/>
              <a:cs typeface="Times New Roman" pitchFamily="18" charset="0"/>
              <a:sym typeface="Century Gothic"/>
            </a:endParaRPr>
          </a:p>
        </p:txBody>
      </p:sp>
      <p:sp>
        <p:nvSpPr>
          <p:cNvPr id="16" name="Google Shape;365;p31">
            <a:extLst>
              <a:ext uri="{FF2B5EF4-FFF2-40B4-BE49-F238E27FC236}">
                <a16:creationId xmlns:a16="http://schemas.microsoft.com/office/drawing/2014/main" id="{2CDF279C-4F33-45D6-8C00-0BEBA33A69FD}"/>
              </a:ext>
            </a:extLst>
          </p:cNvPr>
          <p:cNvSpPr txBox="1">
            <a:spLocks/>
          </p:cNvSpPr>
          <p:nvPr/>
        </p:nvSpPr>
        <p:spPr>
          <a:xfrm>
            <a:off x="642221" y="5662343"/>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r>
              <a:rPr lang="en-US" sz="2800" b="1" dirty="0">
                <a:solidFill>
                  <a:schemeClr val="tx1"/>
                </a:solidFill>
                <a:latin typeface="Times New Roman" panose="02020603050405020304" pitchFamily="18" charset="0"/>
                <a:cs typeface="Times New Roman" panose="02020603050405020304" pitchFamily="18" charset="0"/>
                <a:sym typeface="Arial"/>
              </a:rPr>
              <a:t>        </a:t>
            </a:r>
            <a:r>
              <a:rPr lang="en-US" dirty="0">
                <a:solidFill>
                  <a:schemeClr val="tx1"/>
                </a:solidFill>
                <a:latin typeface="Times New Roman" panose="02020603050405020304" pitchFamily="18" charset="0"/>
                <a:cs typeface="Times New Roman" panose="02020603050405020304" pitchFamily="18" charset="0"/>
              </a:rPr>
              <a:t>Kurtosis                                              Skew</a:t>
            </a:r>
          </a:p>
        </p:txBody>
      </p:sp>
      <p:pic>
        <p:nvPicPr>
          <p:cNvPr id="3" name="Picture 2">
            <a:extLst>
              <a:ext uri="{FF2B5EF4-FFF2-40B4-BE49-F238E27FC236}">
                <a16:creationId xmlns:a16="http://schemas.microsoft.com/office/drawing/2014/main" id="{7CAB1B95-9358-4F4E-BB7E-A7095F985233}"/>
              </a:ext>
            </a:extLst>
          </p:cNvPr>
          <p:cNvPicPr>
            <a:picLocks noChangeAspect="1"/>
          </p:cNvPicPr>
          <p:nvPr/>
        </p:nvPicPr>
        <p:blipFill>
          <a:blip r:embed="rId4"/>
          <a:stretch>
            <a:fillRect/>
          </a:stretch>
        </p:blipFill>
        <p:spPr>
          <a:xfrm>
            <a:off x="5751446" y="2118167"/>
            <a:ext cx="3878691" cy="3544176"/>
          </a:xfrm>
          <a:prstGeom prst="rect">
            <a:avLst/>
          </a:prstGeom>
        </p:spPr>
      </p:pic>
      <p:pic>
        <p:nvPicPr>
          <p:cNvPr id="7" name="Picture 6">
            <a:extLst>
              <a:ext uri="{FF2B5EF4-FFF2-40B4-BE49-F238E27FC236}">
                <a16:creationId xmlns:a16="http://schemas.microsoft.com/office/drawing/2014/main" id="{C3A373ED-D4E1-4F8F-8EB3-D4977D08FE5A}"/>
              </a:ext>
            </a:extLst>
          </p:cNvPr>
          <p:cNvPicPr>
            <a:picLocks noChangeAspect="1"/>
          </p:cNvPicPr>
          <p:nvPr/>
        </p:nvPicPr>
        <p:blipFill>
          <a:blip r:embed="rId5"/>
          <a:stretch>
            <a:fillRect/>
          </a:stretch>
        </p:blipFill>
        <p:spPr>
          <a:xfrm>
            <a:off x="395687" y="2334001"/>
            <a:ext cx="4267200" cy="3328342"/>
          </a:xfrm>
          <a:prstGeom prst="rect">
            <a:avLst/>
          </a:prstGeom>
        </p:spPr>
      </p:pic>
    </p:spTree>
    <p:extLst>
      <p:ext uri="{BB962C8B-B14F-4D97-AF65-F5344CB8AC3E}">
        <p14:creationId xmlns:p14="http://schemas.microsoft.com/office/powerpoint/2010/main" val="4086680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EF0491DA-FA99-4283-894B-24649DBCE42D}"/>
              </a:ext>
            </a:extLst>
          </p:cNvPr>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04F10C-6665-49FC-B447-7CFEB128E6A7}" type="slidenum">
              <a:rPr lang="en-US" dirty="0" smtClean="0"/>
              <a:pPr fontAlgn="base">
                <a:spcBef>
                  <a:spcPct val="0"/>
                </a:spcBef>
                <a:spcAft>
                  <a:spcPct val="0"/>
                </a:spcAft>
                <a:defRPr/>
              </a:pPr>
              <a:t>12</a:t>
            </a:fld>
            <a:endParaRPr lang="en-US" dirty="0"/>
          </a:p>
        </p:txBody>
      </p:sp>
      <p:sp>
        <p:nvSpPr>
          <p:cNvPr id="17415" name="Google Shape;405;p36"/>
          <p:cNvSpPr txBox="1">
            <a:spLocks noChangeArrowheads="1"/>
          </p:cNvSpPr>
          <p:nvPr/>
        </p:nvSpPr>
        <p:spPr bwMode="auto">
          <a:xfrm>
            <a:off x="5440363" y="6453188"/>
            <a:ext cx="1851025" cy="287337"/>
          </a:xfrm>
          <a:prstGeom prst="rect">
            <a:avLst/>
          </a:prstGeom>
          <a:noFill/>
          <a:ln w="9525">
            <a:noFill/>
            <a:miter lim="800000"/>
            <a:headEnd/>
            <a:tailEnd/>
          </a:ln>
        </p:spPr>
        <p:txBody>
          <a:bodyPr lIns="91425" tIns="45700" rIns="91425" bIns="45700"/>
          <a:lstStyle/>
          <a:p>
            <a:pPr algn="ctr">
              <a:buClr>
                <a:schemeClr val="accent1"/>
              </a:buClr>
              <a:buSzPts val="1000"/>
              <a:buFont typeface="Century Gothic" pitchFamily="34" charset="0"/>
              <a:buNone/>
            </a:pPr>
            <a:r>
              <a:rPr lang="en-US" dirty="0"/>
              <a:t>DATA SCIENCE</a:t>
            </a:r>
          </a:p>
        </p:txBody>
      </p:sp>
      <p:pic>
        <p:nvPicPr>
          <p:cNvPr id="9" name="Google Shape;333;p1">
            <a:extLst>
              <a:ext uri="{FF2B5EF4-FFF2-40B4-BE49-F238E27FC236}">
                <a16:creationId xmlns:a16="http://schemas.microsoft.com/office/drawing/2014/main" id="{61C902BC-7E00-46F7-B4AD-7AF88B8586DE}"/>
              </a:ext>
            </a:extLst>
          </p:cNvPr>
          <p:cNvPicPr preferRelativeResize="0"/>
          <p:nvPr/>
        </p:nvPicPr>
        <p:blipFill rotWithShape="1">
          <a:blip r:embed="rId3">
            <a:alphaModFix/>
          </a:blip>
          <a:srcRect/>
          <a:stretch/>
        </p:blipFill>
        <p:spPr>
          <a:xfrm>
            <a:off x="10352088" y="1304947"/>
            <a:ext cx="1187051" cy="411359"/>
          </a:xfrm>
          <a:prstGeom prst="rect">
            <a:avLst/>
          </a:prstGeom>
          <a:noFill/>
          <a:ln>
            <a:noFill/>
          </a:ln>
        </p:spPr>
      </p:pic>
      <p:sp>
        <p:nvSpPr>
          <p:cNvPr id="12" name="Google Shape;365;p31">
            <a:extLst>
              <a:ext uri="{FF2B5EF4-FFF2-40B4-BE49-F238E27FC236}">
                <a16:creationId xmlns:a16="http://schemas.microsoft.com/office/drawing/2014/main" id="{CEDCF801-671C-420B-9664-B7CD0752C246}"/>
              </a:ext>
            </a:extLst>
          </p:cNvPr>
          <p:cNvSpPr txBox="1">
            <a:spLocks/>
          </p:cNvSpPr>
          <p:nvPr/>
        </p:nvSpPr>
        <p:spPr>
          <a:xfrm>
            <a:off x="8494961" y="5345113"/>
            <a:ext cx="6949316" cy="723900"/>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kern="0" dirty="0">
              <a:solidFill>
                <a:schemeClr val="bg1"/>
              </a:solidFill>
              <a:latin typeface="Comic Sans MS" pitchFamily="66" charset="0"/>
              <a:ea typeface="Century Gothic"/>
              <a:cs typeface="Times New Roman" pitchFamily="18" charset="0"/>
              <a:sym typeface="Century Gothic"/>
            </a:endParaRPr>
          </a:p>
        </p:txBody>
      </p:sp>
      <p:sp>
        <p:nvSpPr>
          <p:cNvPr id="13" name="Google Shape;365;p31">
            <a:extLst>
              <a:ext uri="{FF2B5EF4-FFF2-40B4-BE49-F238E27FC236}">
                <a16:creationId xmlns:a16="http://schemas.microsoft.com/office/drawing/2014/main" id="{12D85C97-FCBF-4B4E-AD64-05CB2699A8EE}"/>
              </a:ext>
            </a:extLst>
          </p:cNvPr>
          <p:cNvSpPr txBox="1">
            <a:spLocks/>
          </p:cNvSpPr>
          <p:nvPr/>
        </p:nvSpPr>
        <p:spPr>
          <a:xfrm>
            <a:off x="298657" y="445416"/>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r>
              <a:rPr lang="en-US" sz="2800" b="1" i="0" u="none" strike="noStrike" cap="none" dirty="0">
                <a:solidFill>
                  <a:srgbClr val="002776"/>
                </a:solidFill>
                <a:latin typeface="Times New Roman" panose="02020603050405020304" pitchFamily="18" charset="0"/>
                <a:ea typeface="Arial"/>
                <a:cs typeface="Times New Roman" panose="02020603050405020304" pitchFamily="18" charset="0"/>
                <a:sym typeface="Arial"/>
              </a:rPr>
              <a:t>EXPLORATORY DATA ANALYSIS</a:t>
            </a:r>
            <a:endParaRPr lang="en-US" sz="24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0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r>
              <a:rPr lang="en-US" sz="2400" b="1" dirty="0">
                <a:solidFill>
                  <a:schemeClr val="tx1"/>
                </a:solidFill>
                <a:latin typeface="Times New Roman" panose="02020603050405020304" pitchFamily="18" charset="0"/>
                <a:ea typeface="Arial"/>
                <a:cs typeface="Times New Roman" panose="02020603050405020304" pitchFamily="18" charset="0"/>
                <a:sym typeface="Arial"/>
              </a:rPr>
              <a:t>C</a:t>
            </a:r>
            <a:r>
              <a:rPr lang="en-US" sz="24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rPr>
              <a:t>ategorical attributes visualization:</a:t>
            </a: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Google Shape;365;p31">
            <a:extLst>
              <a:ext uri="{FF2B5EF4-FFF2-40B4-BE49-F238E27FC236}">
                <a16:creationId xmlns:a16="http://schemas.microsoft.com/office/drawing/2014/main" id="{AD875DE6-EEA4-4952-90BA-FD7EC0B46011}"/>
              </a:ext>
            </a:extLst>
          </p:cNvPr>
          <p:cNvSpPr txBox="1">
            <a:spLocks/>
          </p:cNvSpPr>
          <p:nvPr/>
        </p:nvSpPr>
        <p:spPr>
          <a:xfrm>
            <a:off x="298657" y="3979048"/>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7" name="Google Shape;365;p31">
            <a:extLst>
              <a:ext uri="{FF2B5EF4-FFF2-40B4-BE49-F238E27FC236}">
                <a16:creationId xmlns:a16="http://schemas.microsoft.com/office/drawing/2014/main" id="{B10E3B2A-CE9E-4B00-A129-0D9B2F8A015A}"/>
              </a:ext>
            </a:extLst>
          </p:cNvPr>
          <p:cNvSpPr txBox="1">
            <a:spLocks/>
          </p:cNvSpPr>
          <p:nvPr/>
        </p:nvSpPr>
        <p:spPr>
          <a:xfrm>
            <a:off x="8418685" y="2334000"/>
            <a:ext cx="6949316" cy="1196709"/>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sz="2400" b="1" dirty="0">
              <a:latin typeface="Times New Roman" panose="02020603050405020304" pitchFamily="18" charset="0"/>
              <a:ea typeface="Verdana"/>
              <a:cs typeface="Times New Roman" panose="02020603050405020304" pitchFamily="18" charset="0"/>
              <a:sym typeface="Arial"/>
            </a:endParaRPr>
          </a:p>
          <a:p>
            <a:pPr defTabSz="914400" fontAlgn="auto">
              <a:spcBef>
                <a:spcPts val="0"/>
              </a:spcBef>
              <a:spcAft>
                <a:spcPts val="0"/>
              </a:spcAft>
              <a:buClr>
                <a:schemeClr val="accent1"/>
              </a:buClr>
              <a:buSzPts val="1920"/>
              <a:defRPr/>
            </a:pPr>
            <a:endParaRPr lang="en-US" sz="2400" u="sng" kern="0" dirty="0">
              <a:latin typeface="Times New Roman" panose="02020603050405020304" pitchFamily="18" charset="0"/>
              <a:ea typeface="Century Gothic"/>
              <a:cs typeface="Times New Roman" panose="02020603050405020304" pitchFamily="18" charset="0"/>
              <a:sym typeface="Century Gothic"/>
            </a:endParaRPr>
          </a:p>
          <a:p>
            <a:pPr algn="r" defTabSz="914400" fontAlgn="auto">
              <a:spcBef>
                <a:spcPts val="1000"/>
              </a:spcBef>
              <a:spcAft>
                <a:spcPts val="0"/>
              </a:spcAft>
              <a:buClr>
                <a:schemeClr val="accent1"/>
              </a:buClr>
              <a:buSzPts val="1920"/>
              <a:buFont typeface="Noto Sans Symbols"/>
              <a:buNone/>
              <a:defRPr/>
            </a:pPr>
            <a:r>
              <a:rPr lang="en-US" sz="2400" kern="0" dirty="0">
                <a:latin typeface="Comic Sans MS" pitchFamily="66" charset="0"/>
                <a:ea typeface="Century Gothic"/>
                <a:cs typeface="Times New Roman" pitchFamily="18" charset="0"/>
                <a:sym typeface="Century Gothic"/>
              </a:rPr>
              <a:t> </a:t>
            </a:r>
            <a:endParaRPr lang="en-US" kern="0" dirty="0">
              <a:latin typeface="Comic Sans MS" pitchFamily="66" charset="0"/>
              <a:ea typeface="Century Gothic"/>
              <a:cs typeface="Times New Roman" pitchFamily="18" charset="0"/>
              <a:sym typeface="Century Gothic"/>
            </a:endParaRPr>
          </a:p>
        </p:txBody>
      </p:sp>
      <p:pic>
        <p:nvPicPr>
          <p:cNvPr id="26" name="Picture 25">
            <a:extLst>
              <a:ext uri="{FF2B5EF4-FFF2-40B4-BE49-F238E27FC236}">
                <a16:creationId xmlns:a16="http://schemas.microsoft.com/office/drawing/2014/main" id="{7971BB3A-B9F2-4040-9A88-83C62B3AEEC7}"/>
              </a:ext>
            </a:extLst>
          </p:cNvPr>
          <p:cNvPicPr>
            <a:picLocks noChangeAspect="1"/>
          </p:cNvPicPr>
          <p:nvPr/>
        </p:nvPicPr>
        <p:blipFill>
          <a:blip r:embed="rId4"/>
          <a:stretch>
            <a:fillRect/>
          </a:stretch>
        </p:blipFill>
        <p:spPr>
          <a:xfrm>
            <a:off x="298657" y="1716306"/>
            <a:ext cx="2524427" cy="2345511"/>
          </a:xfrm>
          <a:prstGeom prst="rect">
            <a:avLst/>
          </a:prstGeom>
        </p:spPr>
      </p:pic>
      <p:pic>
        <p:nvPicPr>
          <p:cNvPr id="34" name="Picture 33">
            <a:extLst>
              <a:ext uri="{FF2B5EF4-FFF2-40B4-BE49-F238E27FC236}">
                <a16:creationId xmlns:a16="http://schemas.microsoft.com/office/drawing/2014/main" id="{F117FB05-08C4-4086-B7EE-C3DBC7A9E122}"/>
              </a:ext>
            </a:extLst>
          </p:cNvPr>
          <p:cNvPicPr>
            <a:picLocks noChangeAspect="1"/>
          </p:cNvPicPr>
          <p:nvPr/>
        </p:nvPicPr>
        <p:blipFill>
          <a:blip r:embed="rId5"/>
          <a:stretch>
            <a:fillRect/>
          </a:stretch>
        </p:blipFill>
        <p:spPr>
          <a:xfrm>
            <a:off x="3343275" y="1614488"/>
            <a:ext cx="2752725" cy="2447330"/>
          </a:xfrm>
          <a:prstGeom prst="rect">
            <a:avLst/>
          </a:prstGeom>
        </p:spPr>
      </p:pic>
      <p:pic>
        <p:nvPicPr>
          <p:cNvPr id="36" name="Picture 35">
            <a:extLst>
              <a:ext uri="{FF2B5EF4-FFF2-40B4-BE49-F238E27FC236}">
                <a16:creationId xmlns:a16="http://schemas.microsoft.com/office/drawing/2014/main" id="{454C595B-14AE-4BAA-A5A6-B708FBF00A69}"/>
              </a:ext>
            </a:extLst>
          </p:cNvPr>
          <p:cNvPicPr>
            <a:picLocks noChangeAspect="1"/>
          </p:cNvPicPr>
          <p:nvPr/>
        </p:nvPicPr>
        <p:blipFill>
          <a:blip r:embed="rId6"/>
          <a:stretch>
            <a:fillRect/>
          </a:stretch>
        </p:blipFill>
        <p:spPr>
          <a:xfrm>
            <a:off x="6616190" y="1590675"/>
            <a:ext cx="2299209" cy="2471142"/>
          </a:xfrm>
          <a:prstGeom prst="rect">
            <a:avLst/>
          </a:prstGeom>
        </p:spPr>
      </p:pic>
      <p:pic>
        <p:nvPicPr>
          <p:cNvPr id="38" name="Picture 37">
            <a:extLst>
              <a:ext uri="{FF2B5EF4-FFF2-40B4-BE49-F238E27FC236}">
                <a16:creationId xmlns:a16="http://schemas.microsoft.com/office/drawing/2014/main" id="{7A991B9E-284D-45C2-BDBF-24AA671F130F}"/>
              </a:ext>
            </a:extLst>
          </p:cNvPr>
          <p:cNvPicPr>
            <a:picLocks noChangeAspect="1"/>
          </p:cNvPicPr>
          <p:nvPr/>
        </p:nvPicPr>
        <p:blipFill>
          <a:blip r:embed="rId7"/>
          <a:stretch>
            <a:fillRect/>
          </a:stretch>
        </p:blipFill>
        <p:spPr>
          <a:xfrm>
            <a:off x="8915399" y="1811480"/>
            <a:ext cx="2904983" cy="2471143"/>
          </a:xfrm>
          <a:prstGeom prst="rect">
            <a:avLst/>
          </a:prstGeom>
        </p:spPr>
      </p:pic>
      <p:pic>
        <p:nvPicPr>
          <p:cNvPr id="40" name="Picture 39">
            <a:extLst>
              <a:ext uri="{FF2B5EF4-FFF2-40B4-BE49-F238E27FC236}">
                <a16:creationId xmlns:a16="http://schemas.microsoft.com/office/drawing/2014/main" id="{D4B26E45-6BC8-49C5-B790-F0EBBE0570B3}"/>
              </a:ext>
            </a:extLst>
          </p:cNvPr>
          <p:cNvPicPr>
            <a:picLocks noChangeAspect="1"/>
          </p:cNvPicPr>
          <p:nvPr/>
        </p:nvPicPr>
        <p:blipFill>
          <a:blip r:embed="rId8"/>
          <a:stretch>
            <a:fillRect/>
          </a:stretch>
        </p:blipFill>
        <p:spPr>
          <a:xfrm>
            <a:off x="251358" y="4321517"/>
            <a:ext cx="2904984" cy="2047191"/>
          </a:xfrm>
          <a:prstGeom prst="rect">
            <a:avLst/>
          </a:prstGeom>
        </p:spPr>
      </p:pic>
      <p:pic>
        <p:nvPicPr>
          <p:cNvPr id="42" name="Picture 41">
            <a:extLst>
              <a:ext uri="{FF2B5EF4-FFF2-40B4-BE49-F238E27FC236}">
                <a16:creationId xmlns:a16="http://schemas.microsoft.com/office/drawing/2014/main" id="{5076F341-68C4-4953-8FD2-B1D606CE5AD6}"/>
              </a:ext>
            </a:extLst>
          </p:cNvPr>
          <p:cNvPicPr>
            <a:picLocks noChangeAspect="1"/>
          </p:cNvPicPr>
          <p:nvPr/>
        </p:nvPicPr>
        <p:blipFill>
          <a:blip r:embed="rId9"/>
          <a:stretch>
            <a:fillRect/>
          </a:stretch>
        </p:blipFill>
        <p:spPr>
          <a:xfrm>
            <a:off x="3571003" y="4367986"/>
            <a:ext cx="3686048" cy="1954252"/>
          </a:xfrm>
          <a:prstGeom prst="rect">
            <a:avLst/>
          </a:prstGeom>
        </p:spPr>
      </p:pic>
      <p:pic>
        <p:nvPicPr>
          <p:cNvPr id="44" name="Picture 43">
            <a:extLst>
              <a:ext uri="{FF2B5EF4-FFF2-40B4-BE49-F238E27FC236}">
                <a16:creationId xmlns:a16="http://schemas.microsoft.com/office/drawing/2014/main" id="{656D50AC-2966-47D1-8D0E-854F9F2C5A99}"/>
              </a:ext>
            </a:extLst>
          </p:cNvPr>
          <p:cNvPicPr>
            <a:picLocks noChangeAspect="1"/>
          </p:cNvPicPr>
          <p:nvPr/>
        </p:nvPicPr>
        <p:blipFill>
          <a:blip r:embed="rId10"/>
          <a:stretch>
            <a:fillRect/>
          </a:stretch>
        </p:blipFill>
        <p:spPr>
          <a:xfrm>
            <a:off x="7765794" y="4394611"/>
            <a:ext cx="3355570" cy="2176744"/>
          </a:xfrm>
          <a:prstGeom prst="rect">
            <a:avLst/>
          </a:prstGeom>
        </p:spPr>
      </p:pic>
    </p:spTree>
    <p:extLst>
      <p:ext uri="{BB962C8B-B14F-4D97-AF65-F5344CB8AC3E}">
        <p14:creationId xmlns:p14="http://schemas.microsoft.com/office/powerpoint/2010/main" val="445826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EF0491DA-FA99-4283-894B-24649DBCE42D}"/>
              </a:ext>
            </a:extLst>
          </p:cNvPr>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04F10C-6665-49FC-B447-7CFEB128E6A7}" type="slidenum">
              <a:rPr lang="en-US" dirty="0" smtClean="0"/>
              <a:pPr fontAlgn="base">
                <a:spcBef>
                  <a:spcPct val="0"/>
                </a:spcBef>
                <a:spcAft>
                  <a:spcPct val="0"/>
                </a:spcAft>
                <a:defRPr/>
              </a:pPr>
              <a:t>13</a:t>
            </a:fld>
            <a:endParaRPr lang="en-US" dirty="0"/>
          </a:p>
        </p:txBody>
      </p:sp>
      <p:sp>
        <p:nvSpPr>
          <p:cNvPr id="17415" name="Google Shape;405;p36"/>
          <p:cNvSpPr txBox="1">
            <a:spLocks noChangeArrowheads="1"/>
          </p:cNvSpPr>
          <p:nvPr/>
        </p:nvSpPr>
        <p:spPr bwMode="auto">
          <a:xfrm>
            <a:off x="5440363" y="6453188"/>
            <a:ext cx="1851025" cy="287337"/>
          </a:xfrm>
          <a:prstGeom prst="rect">
            <a:avLst/>
          </a:prstGeom>
          <a:noFill/>
          <a:ln w="9525">
            <a:noFill/>
            <a:miter lim="800000"/>
            <a:headEnd/>
            <a:tailEnd/>
          </a:ln>
        </p:spPr>
        <p:txBody>
          <a:bodyPr lIns="91425" tIns="45700" rIns="91425" bIns="45700"/>
          <a:lstStyle/>
          <a:p>
            <a:pPr algn="ctr">
              <a:buClr>
                <a:schemeClr val="accent1"/>
              </a:buClr>
              <a:buSzPts val="1000"/>
              <a:buFont typeface="Century Gothic" pitchFamily="34" charset="0"/>
              <a:buNone/>
            </a:pPr>
            <a:r>
              <a:rPr lang="en-US" dirty="0"/>
              <a:t>DATA SCIENCE</a:t>
            </a:r>
          </a:p>
        </p:txBody>
      </p:sp>
      <p:pic>
        <p:nvPicPr>
          <p:cNvPr id="9" name="Google Shape;333;p1">
            <a:extLst>
              <a:ext uri="{FF2B5EF4-FFF2-40B4-BE49-F238E27FC236}">
                <a16:creationId xmlns:a16="http://schemas.microsoft.com/office/drawing/2014/main" id="{61C902BC-7E00-46F7-B4AD-7AF88B8586DE}"/>
              </a:ext>
            </a:extLst>
          </p:cNvPr>
          <p:cNvPicPr preferRelativeResize="0"/>
          <p:nvPr/>
        </p:nvPicPr>
        <p:blipFill rotWithShape="1">
          <a:blip r:embed="rId3">
            <a:alphaModFix/>
          </a:blip>
          <a:srcRect/>
          <a:stretch/>
        </p:blipFill>
        <p:spPr>
          <a:xfrm>
            <a:off x="10352088" y="1304947"/>
            <a:ext cx="1187051" cy="411359"/>
          </a:xfrm>
          <a:prstGeom prst="rect">
            <a:avLst/>
          </a:prstGeom>
          <a:noFill/>
          <a:ln>
            <a:noFill/>
          </a:ln>
        </p:spPr>
      </p:pic>
      <p:sp>
        <p:nvSpPr>
          <p:cNvPr id="12" name="Google Shape;365;p31">
            <a:extLst>
              <a:ext uri="{FF2B5EF4-FFF2-40B4-BE49-F238E27FC236}">
                <a16:creationId xmlns:a16="http://schemas.microsoft.com/office/drawing/2014/main" id="{CEDCF801-671C-420B-9664-B7CD0752C246}"/>
              </a:ext>
            </a:extLst>
          </p:cNvPr>
          <p:cNvSpPr txBox="1">
            <a:spLocks/>
          </p:cNvSpPr>
          <p:nvPr/>
        </p:nvSpPr>
        <p:spPr>
          <a:xfrm>
            <a:off x="8494961" y="5345113"/>
            <a:ext cx="6949316" cy="723900"/>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kern="0" dirty="0">
              <a:solidFill>
                <a:schemeClr val="bg1"/>
              </a:solidFill>
              <a:latin typeface="Comic Sans MS" pitchFamily="66" charset="0"/>
              <a:ea typeface="Century Gothic"/>
              <a:cs typeface="Times New Roman" pitchFamily="18" charset="0"/>
              <a:sym typeface="Century Gothic"/>
            </a:endParaRPr>
          </a:p>
        </p:txBody>
      </p:sp>
      <p:sp>
        <p:nvSpPr>
          <p:cNvPr id="13" name="Google Shape;365;p31">
            <a:extLst>
              <a:ext uri="{FF2B5EF4-FFF2-40B4-BE49-F238E27FC236}">
                <a16:creationId xmlns:a16="http://schemas.microsoft.com/office/drawing/2014/main" id="{12D85C97-FCBF-4B4E-AD64-05CB2699A8EE}"/>
              </a:ext>
            </a:extLst>
          </p:cNvPr>
          <p:cNvSpPr txBox="1">
            <a:spLocks/>
          </p:cNvSpPr>
          <p:nvPr/>
        </p:nvSpPr>
        <p:spPr>
          <a:xfrm>
            <a:off x="298657" y="445416"/>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r>
              <a:rPr lang="en-US" sz="2800" b="1" i="0" u="none" strike="noStrike" cap="none" dirty="0">
                <a:solidFill>
                  <a:srgbClr val="002776"/>
                </a:solidFill>
                <a:latin typeface="Times New Roman" panose="02020603050405020304" pitchFamily="18" charset="0"/>
                <a:ea typeface="Arial"/>
                <a:cs typeface="Times New Roman" panose="02020603050405020304" pitchFamily="18" charset="0"/>
                <a:sym typeface="Arial"/>
              </a:rPr>
              <a:t>EXPLORATORY DATA ANALYSIS</a:t>
            </a:r>
            <a:endParaRPr lang="en-US" sz="24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0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r>
              <a:rPr lang="en-US" sz="24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rPr>
              <a:t>Numerical attributes visualization:</a:t>
            </a: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Google Shape;365;p31">
            <a:extLst>
              <a:ext uri="{FF2B5EF4-FFF2-40B4-BE49-F238E27FC236}">
                <a16:creationId xmlns:a16="http://schemas.microsoft.com/office/drawing/2014/main" id="{AD875DE6-EEA4-4952-90BA-FD7EC0B46011}"/>
              </a:ext>
            </a:extLst>
          </p:cNvPr>
          <p:cNvSpPr txBox="1">
            <a:spLocks/>
          </p:cNvSpPr>
          <p:nvPr/>
        </p:nvSpPr>
        <p:spPr>
          <a:xfrm>
            <a:off x="298657" y="3979048"/>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7" name="Google Shape;365;p31">
            <a:extLst>
              <a:ext uri="{FF2B5EF4-FFF2-40B4-BE49-F238E27FC236}">
                <a16:creationId xmlns:a16="http://schemas.microsoft.com/office/drawing/2014/main" id="{B10E3B2A-CE9E-4B00-A129-0D9B2F8A015A}"/>
              </a:ext>
            </a:extLst>
          </p:cNvPr>
          <p:cNvSpPr txBox="1">
            <a:spLocks/>
          </p:cNvSpPr>
          <p:nvPr/>
        </p:nvSpPr>
        <p:spPr>
          <a:xfrm>
            <a:off x="8418685" y="2334000"/>
            <a:ext cx="6949316" cy="1196709"/>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sz="2400" b="1" dirty="0">
              <a:latin typeface="Times New Roman" panose="02020603050405020304" pitchFamily="18" charset="0"/>
              <a:ea typeface="Verdana"/>
              <a:cs typeface="Times New Roman" panose="02020603050405020304" pitchFamily="18" charset="0"/>
              <a:sym typeface="Arial"/>
            </a:endParaRPr>
          </a:p>
          <a:p>
            <a:pPr defTabSz="914400" fontAlgn="auto">
              <a:spcBef>
                <a:spcPts val="0"/>
              </a:spcBef>
              <a:spcAft>
                <a:spcPts val="0"/>
              </a:spcAft>
              <a:buClr>
                <a:schemeClr val="accent1"/>
              </a:buClr>
              <a:buSzPts val="1920"/>
              <a:defRPr/>
            </a:pPr>
            <a:endParaRPr lang="en-US" sz="2400" u="sng" kern="0" dirty="0">
              <a:latin typeface="Times New Roman" panose="02020603050405020304" pitchFamily="18" charset="0"/>
              <a:ea typeface="Century Gothic"/>
              <a:cs typeface="Times New Roman" panose="02020603050405020304" pitchFamily="18" charset="0"/>
              <a:sym typeface="Century Gothic"/>
            </a:endParaRPr>
          </a:p>
          <a:p>
            <a:pPr algn="r" defTabSz="914400" fontAlgn="auto">
              <a:spcBef>
                <a:spcPts val="1000"/>
              </a:spcBef>
              <a:spcAft>
                <a:spcPts val="0"/>
              </a:spcAft>
              <a:buClr>
                <a:schemeClr val="accent1"/>
              </a:buClr>
              <a:buSzPts val="1920"/>
              <a:buFont typeface="Noto Sans Symbols"/>
              <a:buNone/>
              <a:defRPr/>
            </a:pPr>
            <a:r>
              <a:rPr lang="en-US" sz="2400" kern="0" dirty="0">
                <a:latin typeface="Comic Sans MS" pitchFamily="66" charset="0"/>
                <a:ea typeface="Century Gothic"/>
                <a:cs typeface="Times New Roman" pitchFamily="18" charset="0"/>
                <a:sym typeface="Century Gothic"/>
              </a:rPr>
              <a:t> </a:t>
            </a:r>
            <a:endParaRPr lang="en-US" kern="0" dirty="0">
              <a:latin typeface="Comic Sans MS" pitchFamily="66" charset="0"/>
              <a:ea typeface="Century Gothic"/>
              <a:cs typeface="Times New Roman" pitchFamily="18" charset="0"/>
              <a:sym typeface="Century Gothic"/>
            </a:endParaRPr>
          </a:p>
        </p:txBody>
      </p:sp>
      <p:pic>
        <p:nvPicPr>
          <p:cNvPr id="3" name="Picture 2">
            <a:extLst>
              <a:ext uri="{FF2B5EF4-FFF2-40B4-BE49-F238E27FC236}">
                <a16:creationId xmlns:a16="http://schemas.microsoft.com/office/drawing/2014/main" id="{9AA4C1F7-6D39-4FE2-B9A7-535F005C28BE}"/>
              </a:ext>
            </a:extLst>
          </p:cNvPr>
          <p:cNvPicPr>
            <a:picLocks noChangeAspect="1"/>
          </p:cNvPicPr>
          <p:nvPr/>
        </p:nvPicPr>
        <p:blipFill>
          <a:blip r:embed="rId4"/>
          <a:stretch>
            <a:fillRect/>
          </a:stretch>
        </p:blipFill>
        <p:spPr>
          <a:xfrm>
            <a:off x="298657" y="1653916"/>
            <a:ext cx="3440060" cy="2121422"/>
          </a:xfrm>
          <a:prstGeom prst="rect">
            <a:avLst/>
          </a:prstGeom>
        </p:spPr>
      </p:pic>
      <p:pic>
        <p:nvPicPr>
          <p:cNvPr id="5" name="Picture 4">
            <a:extLst>
              <a:ext uri="{FF2B5EF4-FFF2-40B4-BE49-F238E27FC236}">
                <a16:creationId xmlns:a16="http://schemas.microsoft.com/office/drawing/2014/main" id="{88265FF9-3769-4478-8687-DCA7C82F5FB3}"/>
              </a:ext>
            </a:extLst>
          </p:cNvPr>
          <p:cNvPicPr>
            <a:picLocks noChangeAspect="1"/>
          </p:cNvPicPr>
          <p:nvPr/>
        </p:nvPicPr>
        <p:blipFill>
          <a:blip r:embed="rId5"/>
          <a:stretch>
            <a:fillRect/>
          </a:stretch>
        </p:blipFill>
        <p:spPr>
          <a:xfrm>
            <a:off x="4283691" y="1750356"/>
            <a:ext cx="3535530" cy="1940034"/>
          </a:xfrm>
          <a:prstGeom prst="rect">
            <a:avLst/>
          </a:prstGeom>
        </p:spPr>
      </p:pic>
      <p:pic>
        <p:nvPicPr>
          <p:cNvPr id="7" name="Picture 6">
            <a:extLst>
              <a:ext uri="{FF2B5EF4-FFF2-40B4-BE49-F238E27FC236}">
                <a16:creationId xmlns:a16="http://schemas.microsoft.com/office/drawing/2014/main" id="{874D3677-2510-426E-9F77-12F640FEF836}"/>
              </a:ext>
            </a:extLst>
          </p:cNvPr>
          <p:cNvPicPr>
            <a:picLocks noChangeAspect="1"/>
          </p:cNvPicPr>
          <p:nvPr/>
        </p:nvPicPr>
        <p:blipFill>
          <a:blip r:embed="rId6"/>
          <a:stretch>
            <a:fillRect/>
          </a:stretch>
        </p:blipFill>
        <p:spPr>
          <a:xfrm>
            <a:off x="8284101" y="2222942"/>
            <a:ext cx="3529458" cy="1940034"/>
          </a:xfrm>
          <a:prstGeom prst="rect">
            <a:avLst/>
          </a:prstGeom>
        </p:spPr>
      </p:pic>
      <p:pic>
        <p:nvPicPr>
          <p:cNvPr id="10" name="Picture 9">
            <a:extLst>
              <a:ext uri="{FF2B5EF4-FFF2-40B4-BE49-F238E27FC236}">
                <a16:creationId xmlns:a16="http://schemas.microsoft.com/office/drawing/2014/main" id="{53E4AC47-D8DD-421D-8F24-08BFDA5872F8}"/>
              </a:ext>
            </a:extLst>
          </p:cNvPr>
          <p:cNvPicPr>
            <a:picLocks noChangeAspect="1"/>
          </p:cNvPicPr>
          <p:nvPr/>
        </p:nvPicPr>
        <p:blipFill>
          <a:blip r:embed="rId7"/>
          <a:stretch>
            <a:fillRect/>
          </a:stretch>
        </p:blipFill>
        <p:spPr>
          <a:xfrm>
            <a:off x="579468" y="4260260"/>
            <a:ext cx="3483246" cy="1887647"/>
          </a:xfrm>
          <a:prstGeom prst="rect">
            <a:avLst/>
          </a:prstGeom>
        </p:spPr>
      </p:pic>
      <p:pic>
        <p:nvPicPr>
          <p:cNvPr id="16" name="Picture 15">
            <a:extLst>
              <a:ext uri="{FF2B5EF4-FFF2-40B4-BE49-F238E27FC236}">
                <a16:creationId xmlns:a16="http://schemas.microsoft.com/office/drawing/2014/main" id="{C09B8456-1519-43A4-BCD1-2D6F1BAB8A4A}"/>
              </a:ext>
            </a:extLst>
          </p:cNvPr>
          <p:cNvPicPr>
            <a:picLocks noChangeAspect="1"/>
          </p:cNvPicPr>
          <p:nvPr/>
        </p:nvPicPr>
        <p:blipFill>
          <a:blip r:embed="rId8"/>
          <a:stretch>
            <a:fillRect/>
          </a:stretch>
        </p:blipFill>
        <p:spPr>
          <a:xfrm>
            <a:off x="4911750" y="4204730"/>
            <a:ext cx="3552571" cy="1887647"/>
          </a:xfrm>
          <a:prstGeom prst="rect">
            <a:avLst/>
          </a:prstGeom>
        </p:spPr>
      </p:pic>
    </p:spTree>
    <p:extLst>
      <p:ext uri="{BB962C8B-B14F-4D97-AF65-F5344CB8AC3E}">
        <p14:creationId xmlns:p14="http://schemas.microsoft.com/office/powerpoint/2010/main" val="2476438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EF0491DA-FA99-4283-894B-24649DBCE42D}"/>
              </a:ext>
            </a:extLst>
          </p:cNvPr>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04F10C-6665-49FC-B447-7CFEB128E6A7}" type="slidenum">
              <a:rPr lang="en-US" dirty="0" smtClean="0"/>
              <a:pPr fontAlgn="base">
                <a:spcBef>
                  <a:spcPct val="0"/>
                </a:spcBef>
                <a:spcAft>
                  <a:spcPct val="0"/>
                </a:spcAft>
                <a:defRPr/>
              </a:pPr>
              <a:t>14</a:t>
            </a:fld>
            <a:endParaRPr lang="en-US" dirty="0"/>
          </a:p>
        </p:txBody>
      </p:sp>
      <p:sp>
        <p:nvSpPr>
          <p:cNvPr id="17415" name="Google Shape;405;p36"/>
          <p:cNvSpPr txBox="1">
            <a:spLocks noChangeArrowheads="1"/>
          </p:cNvSpPr>
          <p:nvPr/>
        </p:nvSpPr>
        <p:spPr bwMode="auto">
          <a:xfrm>
            <a:off x="5440363" y="6453188"/>
            <a:ext cx="1851025" cy="287337"/>
          </a:xfrm>
          <a:prstGeom prst="rect">
            <a:avLst/>
          </a:prstGeom>
          <a:noFill/>
          <a:ln w="9525">
            <a:noFill/>
            <a:miter lim="800000"/>
            <a:headEnd/>
            <a:tailEnd/>
          </a:ln>
        </p:spPr>
        <p:txBody>
          <a:bodyPr lIns="91425" tIns="45700" rIns="91425" bIns="45700"/>
          <a:lstStyle/>
          <a:p>
            <a:pPr algn="ctr">
              <a:buClr>
                <a:schemeClr val="accent1"/>
              </a:buClr>
              <a:buSzPts val="1000"/>
              <a:buFont typeface="Century Gothic" pitchFamily="34" charset="0"/>
              <a:buNone/>
            </a:pPr>
            <a:r>
              <a:rPr lang="en-US" dirty="0"/>
              <a:t>DATA SCIENCE</a:t>
            </a:r>
          </a:p>
        </p:txBody>
      </p:sp>
      <p:pic>
        <p:nvPicPr>
          <p:cNvPr id="9" name="Google Shape;333;p1">
            <a:extLst>
              <a:ext uri="{FF2B5EF4-FFF2-40B4-BE49-F238E27FC236}">
                <a16:creationId xmlns:a16="http://schemas.microsoft.com/office/drawing/2014/main" id="{61C902BC-7E00-46F7-B4AD-7AF88B8586DE}"/>
              </a:ext>
            </a:extLst>
          </p:cNvPr>
          <p:cNvPicPr preferRelativeResize="0"/>
          <p:nvPr/>
        </p:nvPicPr>
        <p:blipFill rotWithShape="1">
          <a:blip r:embed="rId3">
            <a:alphaModFix/>
          </a:blip>
          <a:srcRect/>
          <a:stretch/>
        </p:blipFill>
        <p:spPr>
          <a:xfrm>
            <a:off x="10352088" y="1304947"/>
            <a:ext cx="1187051" cy="411359"/>
          </a:xfrm>
          <a:prstGeom prst="rect">
            <a:avLst/>
          </a:prstGeom>
          <a:noFill/>
          <a:ln>
            <a:noFill/>
          </a:ln>
        </p:spPr>
      </p:pic>
      <p:sp>
        <p:nvSpPr>
          <p:cNvPr id="13" name="Google Shape;365;p31">
            <a:extLst>
              <a:ext uri="{FF2B5EF4-FFF2-40B4-BE49-F238E27FC236}">
                <a16:creationId xmlns:a16="http://schemas.microsoft.com/office/drawing/2014/main" id="{12D85C97-FCBF-4B4E-AD64-05CB2699A8EE}"/>
              </a:ext>
            </a:extLst>
          </p:cNvPr>
          <p:cNvSpPr txBox="1">
            <a:spLocks/>
          </p:cNvSpPr>
          <p:nvPr/>
        </p:nvSpPr>
        <p:spPr>
          <a:xfrm>
            <a:off x="298657" y="445416"/>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r>
              <a:rPr lang="en-US" sz="2800" b="1" i="0" u="none" strike="noStrike" cap="none" dirty="0">
                <a:solidFill>
                  <a:srgbClr val="002776"/>
                </a:solidFill>
                <a:latin typeface="Times New Roman" panose="02020603050405020304" pitchFamily="18" charset="0"/>
                <a:ea typeface="Arial"/>
                <a:cs typeface="Times New Roman" panose="02020603050405020304" pitchFamily="18" charset="0"/>
                <a:sym typeface="Arial"/>
              </a:rPr>
              <a:t>EXPLORATORY DATA ANALYSIS</a:t>
            </a:r>
            <a:endParaRPr lang="en-US" sz="24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4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r>
              <a:rPr lang="en-US" sz="2400" b="1" dirty="0">
                <a:solidFill>
                  <a:schemeClr val="tx1"/>
                </a:solidFill>
                <a:latin typeface="Times New Roman" panose="02020603050405020304" pitchFamily="18" charset="0"/>
                <a:ea typeface="Arial"/>
                <a:cs typeface="Times New Roman" panose="02020603050405020304" pitchFamily="18" charset="0"/>
                <a:sym typeface="Arial"/>
              </a:rPr>
              <a:t>Correlation Matrix</a:t>
            </a:r>
            <a:r>
              <a:rPr lang="en-US" sz="24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rPr>
              <a:t>:</a:t>
            </a: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Google Shape;365;p31">
            <a:extLst>
              <a:ext uri="{FF2B5EF4-FFF2-40B4-BE49-F238E27FC236}">
                <a16:creationId xmlns:a16="http://schemas.microsoft.com/office/drawing/2014/main" id="{AD875DE6-EEA4-4952-90BA-FD7EC0B46011}"/>
              </a:ext>
            </a:extLst>
          </p:cNvPr>
          <p:cNvSpPr txBox="1">
            <a:spLocks/>
          </p:cNvSpPr>
          <p:nvPr/>
        </p:nvSpPr>
        <p:spPr>
          <a:xfrm>
            <a:off x="298657" y="3979048"/>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7" name="Google Shape;365;p31">
            <a:extLst>
              <a:ext uri="{FF2B5EF4-FFF2-40B4-BE49-F238E27FC236}">
                <a16:creationId xmlns:a16="http://schemas.microsoft.com/office/drawing/2014/main" id="{B10E3B2A-CE9E-4B00-A129-0D9B2F8A015A}"/>
              </a:ext>
            </a:extLst>
          </p:cNvPr>
          <p:cNvSpPr txBox="1">
            <a:spLocks/>
          </p:cNvSpPr>
          <p:nvPr/>
        </p:nvSpPr>
        <p:spPr>
          <a:xfrm>
            <a:off x="8418685" y="2334000"/>
            <a:ext cx="6949316" cy="1196709"/>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sz="2400" b="1" dirty="0">
              <a:latin typeface="Times New Roman" panose="02020603050405020304" pitchFamily="18" charset="0"/>
              <a:ea typeface="Verdana"/>
              <a:cs typeface="Times New Roman" panose="02020603050405020304" pitchFamily="18" charset="0"/>
              <a:sym typeface="Arial"/>
            </a:endParaRPr>
          </a:p>
          <a:p>
            <a:pPr defTabSz="914400" fontAlgn="auto">
              <a:spcBef>
                <a:spcPts val="0"/>
              </a:spcBef>
              <a:spcAft>
                <a:spcPts val="0"/>
              </a:spcAft>
              <a:buClr>
                <a:schemeClr val="accent1"/>
              </a:buClr>
              <a:buSzPts val="1920"/>
              <a:defRPr/>
            </a:pPr>
            <a:endParaRPr lang="en-US" sz="2400" u="sng" kern="0" dirty="0">
              <a:latin typeface="Times New Roman" panose="02020603050405020304" pitchFamily="18" charset="0"/>
              <a:ea typeface="Century Gothic"/>
              <a:cs typeface="Times New Roman" panose="02020603050405020304" pitchFamily="18" charset="0"/>
              <a:sym typeface="Century Gothic"/>
            </a:endParaRPr>
          </a:p>
          <a:p>
            <a:pPr algn="r" defTabSz="914400" fontAlgn="auto">
              <a:spcBef>
                <a:spcPts val="1000"/>
              </a:spcBef>
              <a:spcAft>
                <a:spcPts val="0"/>
              </a:spcAft>
              <a:buClr>
                <a:schemeClr val="accent1"/>
              </a:buClr>
              <a:buSzPts val="1920"/>
              <a:buFont typeface="Noto Sans Symbols"/>
              <a:buNone/>
              <a:defRPr/>
            </a:pPr>
            <a:r>
              <a:rPr lang="en-US" sz="2400" kern="0" dirty="0">
                <a:latin typeface="Comic Sans MS" pitchFamily="66" charset="0"/>
                <a:ea typeface="Century Gothic"/>
                <a:cs typeface="Times New Roman" pitchFamily="18" charset="0"/>
                <a:sym typeface="Century Gothic"/>
              </a:rPr>
              <a:t> </a:t>
            </a:r>
            <a:endParaRPr lang="en-US" kern="0" dirty="0">
              <a:latin typeface="Comic Sans MS" pitchFamily="66" charset="0"/>
              <a:ea typeface="Century Gothic"/>
              <a:cs typeface="Times New Roman" pitchFamily="18" charset="0"/>
              <a:sym typeface="Century Gothic"/>
            </a:endParaRPr>
          </a:p>
        </p:txBody>
      </p:sp>
      <p:pic>
        <p:nvPicPr>
          <p:cNvPr id="4" name="Picture 3">
            <a:extLst>
              <a:ext uri="{FF2B5EF4-FFF2-40B4-BE49-F238E27FC236}">
                <a16:creationId xmlns:a16="http://schemas.microsoft.com/office/drawing/2014/main" id="{115518BF-F288-4685-82C1-4424211B3172}"/>
              </a:ext>
            </a:extLst>
          </p:cNvPr>
          <p:cNvPicPr>
            <a:picLocks noChangeAspect="1"/>
          </p:cNvPicPr>
          <p:nvPr/>
        </p:nvPicPr>
        <p:blipFill>
          <a:blip r:embed="rId4"/>
          <a:stretch>
            <a:fillRect/>
          </a:stretch>
        </p:blipFill>
        <p:spPr>
          <a:xfrm>
            <a:off x="171336" y="1786159"/>
            <a:ext cx="4759480" cy="1968720"/>
          </a:xfrm>
          <a:prstGeom prst="rect">
            <a:avLst/>
          </a:prstGeom>
        </p:spPr>
      </p:pic>
      <p:pic>
        <p:nvPicPr>
          <p:cNvPr id="8" name="Picture 7">
            <a:extLst>
              <a:ext uri="{FF2B5EF4-FFF2-40B4-BE49-F238E27FC236}">
                <a16:creationId xmlns:a16="http://schemas.microsoft.com/office/drawing/2014/main" id="{2FB4DFE4-FC01-41A2-9A9D-AD5371E115D9}"/>
              </a:ext>
            </a:extLst>
          </p:cNvPr>
          <p:cNvPicPr>
            <a:picLocks noChangeAspect="1"/>
          </p:cNvPicPr>
          <p:nvPr/>
        </p:nvPicPr>
        <p:blipFill>
          <a:blip r:embed="rId5"/>
          <a:stretch>
            <a:fillRect/>
          </a:stretch>
        </p:blipFill>
        <p:spPr>
          <a:xfrm>
            <a:off x="4930816" y="1755653"/>
            <a:ext cx="6134581" cy="1968721"/>
          </a:xfrm>
          <a:prstGeom prst="rect">
            <a:avLst/>
          </a:prstGeom>
        </p:spPr>
      </p:pic>
      <p:pic>
        <p:nvPicPr>
          <p:cNvPr id="18" name="Picture 17">
            <a:extLst>
              <a:ext uri="{FF2B5EF4-FFF2-40B4-BE49-F238E27FC236}">
                <a16:creationId xmlns:a16="http://schemas.microsoft.com/office/drawing/2014/main" id="{E43C7496-0BA7-4B27-91F0-CD1CEB209335}"/>
              </a:ext>
            </a:extLst>
          </p:cNvPr>
          <p:cNvPicPr>
            <a:picLocks noChangeAspect="1"/>
          </p:cNvPicPr>
          <p:nvPr/>
        </p:nvPicPr>
        <p:blipFill>
          <a:blip r:embed="rId6"/>
          <a:stretch>
            <a:fillRect/>
          </a:stretch>
        </p:blipFill>
        <p:spPr>
          <a:xfrm>
            <a:off x="2326512" y="3724374"/>
            <a:ext cx="6655442" cy="2984430"/>
          </a:xfrm>
          <a:prstGeom prst="rect">
            <a:avLst/>
          </a:prstGeom>
        </p:spPr>
      </p:pic>
    </p:spTree>
    <p:extLst>
      <p:ext uri="{BB962C8B-B14F-4D97-AF65-F5344CB8AC3E}">
        <p14:creationId xmlns:p14="http://schemas.microsoft.com/office/powerpoint/2010/main" val="2246220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EF0491DA-FA99-4283-894B-24649DBCE42D}"/>
              </a:ext>
            </a:extLst>
          </p:cNvPr>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04F10C-6665-49FC-B447-7CFEB128E6A7}" type="slidenum">
              <a:rPr lang="en-US" dirty="0" smtClean="0"/>
              <a:pPr fontAlgn="base">
                <a:spcBef>
                  <a:spcPct val="0"/>
                </a:spcBef>
                <a:spcAft>
                  <a:spcPct val="0"/>
                </a:spcAft>
                <a:defRPr/>
              </a:pPr>
              <a:t>15</a:t>
            </a:fld>
            <a:endParaRPr lang="en-US" dirty="0"/>
          </a:p>
        </p:txBody>
      </p:sp>
      <p:sp>
        <p:nvSpPr>
          <p:cNvPr id="17415" name="Google Shape;405;p36"/>
          <p:cNvSpPr txBox="1">
            <a:spLocks noChangeArrowheads="1"/>
          </p:cNvSpPr>
          <p:nvPr/>
        </p:nvSpPr>
        <p:spPr bwMode="auto">
          <a:xfrm>
            <a:off x="5440363" y="6453188"/>
            <a:ext cx="1851025" cy="287337"/>
          </a:xfrm>
          <a:prstGeom prst="rect">
            <a:avLst/>
          </a:prstGeom>
          <a:noFill/>
          <a:ln w="9525">
            <a:noFill/>
            <a:miter lim="800000"/>
            <a:headEnd/>
            <a:tailEnd/>
          </a:ln>
        </p:spPr>
        <p:txBody>
          <a:bodyPr lIns="91425" tIns="45700" rIns="91425" bIns="45700"/>
          <a:lstStyle/>
          <a:p>
            <a:pPr algn="ctr">
              <a:buClr>
                <a:schemeClr val="accent1"/>
              </a:buClr>
              <a:buSzPts val="1000"/>
              <a:buFont typeface="Century Gothic" pitchFamily="34" charset="0"/>
              <a:buNone/>
            </a:pPr>
            <a:r>
              <a:rPr lang="en-US" dirty="0"/>
              <a:t>DATA SCIENCE</a:t>
            </a:r>
          </a:p>
        </p:txBody>
      </p:sp>
      <p:pic>
        <p:nvPicPr>
          <p:cNvPr id="9" name="Google Shape;333;p1">
            <a:extLst>
              <a:ext uri="{FF2B5EF4-FFF2-40B4-BE49-F238E27FC236}">
                <a16:creationId xmlns:a16="http://schemas.microsoft.com/office/drawing/2014/main" id="{61C902BC-7E00-46F7-B4AD-7AF88B8586DE}"/>
              </a:ext>
            </a:extLst>
          </p:cNvPr>
          <p:cNvPicPr preferRelativeResize="0"/>
          <p:nvPr/>
        </p:nvPicPr>
        <p:blipFill rotWithShape="1">
          <a:blip r:embed="rId3">
            <a:alphaModFix/>
          </a:blip>
          <a:srcRect/>
          <a:stretch/>
        </p:blipFill>
        <p:spPr>
          <a:xfrm>
            <a:off x="10352088" y="1304947"/>
            <a:ext cx="1187051" cy="411359"/>
          </a:xfrm>
          <a:prstGeom prst="rect">
            <a:avLst/>
          </a:prstGeom>
          <a:noFill/>
          <a:ln>
            <a:noFill/>
          </a:ln>
        </p:spPr>
      </p:pic>
      <p:sp>
        <p:nvSpPr>
          <p:cNvPr id="13" name="Google Shape;365;p31">
            <a:extLst>
              <a:ext uri="{FF2B5EF4-FFF2-40B4-BE49-F238E27FC236}">
                <a16:creationId xmlns:a16="http://schemas.microsoft.com/office/drawing/2014/main" id="{12D85C97-FCBF-4B4E-AD64-05CB2699A8EE}"/>
              </a:ext>
            </a:extLst>
          </p:cNvPr>
          <p:cNvSpPr txBox="1">
            <a:spLocks/>
          </p:cNvSpPr>
          <p:nvPr/>
        </p:nvSpPr>
        <p:spPr>
          <a:xfrm>
            <a:off x="298657" y="445416"/>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r>
              <a:rPr lang="en-US" sz="2800" b="1" i="0" u="none" strike="noStrike" cap="none" dirty="0">
                <a:solidFill>
                  <a:schemeClr val="tx2">
                    <a:lumMod val="75000"/>
                  </a:schemeClr>
                </a:solidFill>
                <a:latin typeface="Times New Roman" panose="02020603050405020304" pitchFamily="18" charset="0"/>
                <a:ea typeface="Arial"/>
                <a:cs typeface="Times New Roman" panose="02020603050405020304" pitchFamily="18" charset="0"/>
                <a:sym typeface="Arial"/>
              </a:rPr>
              <a:t>Feature Engineering</a:t>
            </a:r>
          </a:p>
          <a:p>
            <a:pPr marL="0" indent="0">
              <a:spcBef>
                <a:spcPts val="0"/>
              </a:spcBef>
              <a:spcAft>
                <a:spcPts val="0"/>
              </a:spcAft>
              <a:buSzPts val="1920"/>
              <a:buNone/>
              <a:defRPr/>
            </a:pPr>
            <a:endParaRPr lang="en-US" sz="2800" b="1" dirty="0">
              <a:solidFill>
                <a:schemeClr val="tx2">
                  <a:lumMod val="75000"/>
                </a:schemeClr>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r>
              <a:rPr lang="en-IN" sz="2400" b="1" dirty="0">
                <a:latin typeface="Times New Roman" panose="02020603050405020304" pitchFamily="18" charset="0"/>
                <a:cs typeface="Times New Roman" panose="02020603050405020304" pitchFamily="18" charset="0"/>
              </a:rPr>
              <a:t>C</a:t>
            </a:r>
            <a:r>
              <a:rPr lang="en-IN" sz="2400" b="1" dirty="0">
                <a:effectLst/>
                <a:latin typeface="Times New Roman" panose="02020603050405020304" pitchFamily="18" charset="0"/>
                <a:cs typeface="Times New Roman" panose="02020603050405020304" pitchFamily="18" charset="0"/>
              </a:rPr>
              <a:t>reation of new attributes</a:t>
            </a:r>
            <a:r>
              <a:rPr lang="en-US" sz="2400" b="1" dirty="0">
                <a:solidFill>
                  <a:schemeClr val="tx2">
                    <a:lumMod val="75000"/>
                  </a:schemeClr>
                </a:solidFill>
                <a:effectLst/>
                <a:latin typeface="Times New Roman" panose="02020603050405020304" pitchFamily="18" charset="0"/>
                <a:cs typeface="Times New Roman" panose="02020603050405020304" pitchFamily="18" charset="0"/>
                <a:sym typeface="Arial"/>
              </a:rPr>
              <a:t>:</a:t>
            </a:r>
            <a:endParaRPr lang="en-US" sz="2400" b="1" i="0" u="none" strike="noStrike" cap="none" dirty="0">
              <a:solidFill>
                <a:schemeClr val="tx2">
                  <a:lumMod val="75000"/>
                </a:schemeClr>
              </a:solidFill>
              <a:latin typeface="Times New Roman" panose="02020603050405020304" pitchFamily="18" charset="0"/>
              <a:ea typeface="Arial"/>
              <a:cs typeface="Times New Roman" panose="02020603050405020304" pitchFamily="18" charset="0"/>
              <a:sym typeface="Arial"/>
            </a:endParaRPr>
          </a:p>
        </p:txBody>
      </p:sp>
      <p:sp>
        <p:nvSpPr>
          <p:cNvPr id="15" name="Google Shape;365;p31">
            <a:extLst>
              <a:ext uri="{FF2B5EF4-FFF2-40B4-BE49-F238E27FC236}">
                <a16:creationId xmlns:a16="http://schemas.microsoft.com/office/drawing/2014/main" id="{AD875DE6-EEA4-4952-90BA-FD7EC0B46011}"/>
              </a:ext>
            </a:extLst>
          </p:cNvPr>
          <p:cNvSpPr txBox="1">
            <a:spLocks/>
          </p:cNvSpPr>
          <p:nvPr/>
        </p:nvSpPr>
        <p:spPr>
          <a:xfrm>
            <a:off x="298657" y="3979048"/>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7" name="Google Shape;365;p31">
            <a:extLst>
              <a:ext uri="{FF2B5EF4-FFF2-40B4-BE49-F238E27FC236}">
                <a16:creationId xmlns:a16="http://schemas.microsoft.com/office/drawing/2014/main" id="{B10E3B2A-CE9E-4B00-A129-0D9B2F8A015A}"/>
              </a:ext>
            </a:extLst>
          </p:cNvPr>
          <p:cNvSpPr txBox="1">
            <a:spLocks/>
          </p:cNvSpPr>
          <p:nvPr/>
        </p:nvSpPr>
        <p:spPr>
          <a:xfrm>
            <a:off x="8418685" y="2334000"/>
            <a:ext cx="6949316" cy="1196709"/>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sz="2400" b="1" dirty="0">
              <a:latin typeface="Times New Roman" panose="02020603050405020304" pitchFamily="18" charset="0"/>
              <a:ea typeface="Verdana"/>
              <a:cs typeface="Times New Roman" panose="02020603050405020304" pitchFamily="18" charset="0"/>
              <a:sym typeface="Arial"/>
            </a:endParaRPr>
          </a:p>
          <a:p>
            <a:pPr defTabSz="914400" fontAlgn="auto">
              <a:spcBef>
                <a:spcPts val="0"/>
              </a:spcBef>
              <a:spcAft>
                <a:spcPts val="0"/>
              </a:spcAft>
              <a:buClr>
                <a:schemeClr val="accent1"/>
              </a:buClr>
              <a:buSzPts val="1920"/>
              <a:defRPr/>
            </a:pPr>
            <a:endParaRPr lang="en-US" sz="2400" u="sng" kern="0" dirty="0">
              <a:latin typeface="Times New Roman" panose="02020603050405020304" pitchFamily="18" charset="0"/>
              <a:ea typeface="Century Gothic"/>
              <a:cs typeface="Times New Roman" panose="02020603050405020304" pitchFamily="18" charset="0"/>
              <a:sym typeface="Century Gothic"/>
            </a:endParaRPr>
          </a:p>
          <a:p>
            <a:pPr algn="r" defTabSz="914400" fontAlgn="auto">
              <a:spcBef>
                <a:spcPts val="1000"/>
              </a:spcBef>
              <a:spcAft>
                <a:spcPts val="0"/>
              </a:spcAft>
              <a:buClr>
                <a:schemeClr val="accent1"/>
              </a:buClr>
              <a:buSzPts val="1920"/>
              <a:buFont typeface="Noto Sans Symbols"/>
              <a:buNone/>
              <a:defRPr/>
            </a:pPr>
            <a:r>
              <a:rPr lang="en-US" sz="2400" kern="0" dirty="0">
                <a:latin typeface="Comic Sans MS" pitchFamily="66" charset="0"/>
                <a:ea typeface="Century Gothic"/>
                <a:cs typeface="Times New Roman" pitchFamily="18" charset="0"/>
                <a:sym typeface="Century Gothic"/>
              </a:rPr>
              <a:t> </a:t>
            </a:r>
            <a:endParaRPr lang="en-US" kern="0" dirty="0">
              <a:latin typeface="Comic Sans MS" pitchFamily="66" charset="0"/>
              <a:ea typeface="Century Gothic"/>
              <a:cs typeface="Times New Roman" pitchFamily="18" charset="0"/>
              <a:sym typeface="Century Gothic"/>
            </a:endParaRPr>
          </a:p>
        </p:txBody>
      </p:sp>
      <p:pic>
        <p:nvPicPr>
          <p:cNvPr id="3" name="Picture 2">
            <a:extLst>
              <a:ext uri="{FF2B5EF4-FFF2-40B4-BE49-F238E27FC236}">
                <a16:creationId xmlns:a16="http://schemas.microsoft.com/office/drawing/2014/main" id="{2186B20A-115F-4BFF-BA5C-574068FCD602}"/>
              </a:ext>
            </a:extLst>
          </p:cNvPr>
          <p:cNvPicPr>
            <a:picLocks noChangeAspect="1"/>
          </p:cNvPicPr>
          <p:nvPr/>
        </p:nvPicPr>
        <p:blipFill>
          <a:blip r:embed="rId4"/>
          <a:stretch>
            <a:fillRect/>
          </a:stretch>
        </p:blipFill>
        <p:spPr>
          <a:xfrm>
            <a:off x="639261" y="2268853"/>
            <a:ext cx="4488324" cy="2719836"/>
          </a:xfrm>
          <a:prstGeom prst="rect">
            <a:avLst/>
          </a:prstGeom>
        </p:spPr>
      </p:pic>
      <p:pic>
        <p:nvPicPr>
          <p:cNvPr id="6" name="Picture 5">
            <a:extLst>
              <a:ext uri="{FF2B5EF4-FFF2-40B4-BE49-F238E27FC236}">
                <a16:creationId xmlns:a16="http://schemas.microsoft.com/office/drawing/2014/main" id="{F69CE849-2DC6-4D1B-B122-0CC0CED6AD33}"/>
              </a:ext>
            </a:extLst>
          </p:cNvPr>
          <p:cNvPicPr>
            <a:picLocks noChangeAspect="1"/>
          </p:cNvPicPr>
          <p:nvPr/>
        </p:nvPicPr>
        <p:blipFill>
          <a:blip r:embed="rId5"/>
          <a:stretch>
            <a:fillRect/>
          </a:stretch>
        </p:blipFill>
        <p:spPr>
          <a:xfrm>
            <a:off x="5127585" y="2268853"/>
            <a:ext cx="2291787" cy="2654689"/>
          </a:xfrm>
          <a:prstGeom prst="rect">
            <a:avLst/>
          </a:prstGeom>
        </p:spPr>
      </p:pic>
    </p:spTree>
    <p:extLst>
      <p:ext uri="{BB962C8B-B14F-4D97-AF65-F5344CB8AC3E}">
        <p14:creationId xmlns:p14="http://schemas.microsoft.com/office/powerpoint/2010/main" val="3400594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EF0491DA-FA99-4283-894B-24649DBCE42D}"/>
              </a:ext>
            </a:extLst>
          </p:cNvPr>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04F10C-6665-49FC-B447-7CFEB128E6A7}" type="slidenum">
              <a:rPr lang="en-US" dirty="0" smtClean="0"/>
              <a:pPr fontAlgn="base">
                <a:spcBef>
                  <a:spcPct val="0"/>
                </a:spcBef>
                <a:spcAft>
                  <a:spcPct val="0"/>
                </a:spcAft>
                <a:defRPr/>
              </a:pPr>
              <a:t>16</a:t>
            </a:fld>
            <a:endParaRPr lang="en-US" dirty="0"/>
          </a:p>
        </p:txBody>
      </p:sp>
      <p:sp>
        <p:nvSpPr>
          <p:cNvPr id="17415" name="Google Shape;405;p36"/>
          <p:cNvSpPr txBox="1">
            <a:spLocks noChangeArrowheads="1"/>
          </p:cNvSpPr>
          <p:nvPr/>
        </p:nvSpPr>
        <p:spPr bwMode="auto">
          <a:xfrm>
            <a:off x="5440363" y="6453188"/>
            <a:ext cx="1851025" cy="287337"/>
          </a:xfrm>
          <a:prstGeom prst="rect">
            <a:avLst/>
          </a:prstGeom>
          <a:noFill/>
          <a:ln w="9525">
            <a:noFill/>
            <a:miter lim="800000"/>
            <a:headEnd/>
            <a:tailEnd/>
          </a:ln>
        </p:spPr>
        <p:txBody>
          <a:bodyPr lIns="91425" tIns="45700" rIns="91425" bIns="45700"/>
          <a:lstStyle/>
          <a:p>
            <a:pPr algn="ctr">
              <a:buClr>
                <a:schemeClr val="accent1"/>
              </a:buClr>
              <a:buSzPts val="1000"/>
              <a:buFont typeface="Century Gothic" pitchFamily="34" charset="0"/>
              <a:buNone/>
            </a:pPr>
            <a:r>
              <a:rPr lang="en-US" dirty="0"/>
              <a:t>DATA SCIENCE</a:t>
            </a:r>
          </a:p>
        </p:txBody>
      </p:sp>
      <p:pic>
        <p:nvPicPr>
          <p:cNvPr id="9" name="Google Shape;333;p1">
            <a:extLst>
              <a:ext uri="{FF2B5EF4-FFF2-40B4-BE49-F238E27FC236}">
                <a16:creationId xmlns:a16="http://schemas.microsoft.com/office/drawing/2014/main" id="{61C902BC-7E00-46F7-B4AD-7AF88B8586DE}"/>
              </a:ext>
            </a:extLst>
          </p:cNvPr>
          <p:cNvPicPr preferRelativeResize="0"/>
          <p:nvPr/>
        </p:nvPicPr>
        <p:blipFill rotWithShape="1">
          <a:blip r:embed="rId3">
            <a:alphaModFix/>
          </a:blip>
          <a:srcRect/>
          <a:stretch/>
        </p:blipFill>
        <p:spPr>
          <a:xfrm>
            <a:off x="10352088" y="1304947"/>
            <a:ext cx="1187051" cy="411359"/>
          </a:xfrm>
          <a:prstGeom prst="rect">
            <a:avLst/>
          </a:prstGeom>
          <a:noFill/>
          <a:ln>
            <a:noFill/>
          </a:ln>
        </p:spPr>
      </p:pic>
      <p:sp>
        <p:nvSpPr>
          <p:cNvPr id="13" name="Google Shape;365;p31">
            <a:extLst>
              <a:ext uri="{FF2B5EF4-FFF2-40B4-BE49-F238E27FC236}">
                <a16:creationId xmlns:a16="http://schemas.microsoft.com/office/drawing/2014/main" id="{12D85C97-FCBF-4B4E-AD64-05CB2699A8EE}"/>
              </a:ext>
            </a:extLst>
          </p:cNvPr>
          <p:cNvSpPr txBox="1">
            <a:spLocks/>
          </p:cNvSpPr>
          <p:nvPr/>
        </p:nvSpPr>
        <p:spPr>
          <a:xfrm>
            <a:off x="298657" y="445416"/>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r>
              <a:rPr lang="en-US" sz="2800" b="1" i="0" u="none" strike="noStrike" cap="none" dirty="0">
                <a:solidFill>
                  <a:schemeClr val="tx2">
                    <a:lumMod val="75000"/>
                  </a:schemeClr>
                </a:solidFill>
                <a:latin typeface="Times New Roman" panose="02020603050405020304" pitchFamily="18" charset="0"/>
                <a:ea typeface="Arial"/>
                <a:cs typeface="Times New Roman" panose="02020603050405020304" pitchFamily="18" charset="0"/>
                <a:sym typeface="Arial"/>
              </a:rPr>
              <a:t>Feature Engineering</a:t>
            </a:r>
          </a:p>
          <a:p>
            <a:pPr marL="0" indent="0">
              <a:spcBef>
                <a:spcPts val="0"/>
              </a:spcBef>
              <a:spcAft>
                <a:spcPts val="0"/>
              </a:spcAft>
              <a:buSzPts val="1920"/>
              <a:buNone/>
              <a:defRPr/>
            </a:pPr>
            <a:endParaRPr lang="en-US" sz="2800" b="1" dirty="0">
              <a:solidFill>
                <a:schemeClr val="tx2">
                  <a:lumMod val="75000"/>
                </a:schemeClr>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r>
              <a:rPr lang="en-IN" sz="2400" b="1" dirty="0">
                <a:solidFill>
                  <a:schemeClr val="tx2">
                    <a:lumMod val="75000"/>
                  </a:schemeClr>
                </a:solidFill>
                <a:effectLst/>
                <a:latin typeface="Times New Roman" panose="02020603050405020304" pitchFamily="18" charset="0"/>
                <a:cs typeface="Times New Roman" panose="02020603050405020304" pitchFamily="18" charset="0"/>
                <a:sym typeface="Arial"/>
              </a:rPr>
              <a:t>Appling Log </a:t>
            </a:r>
            <a:r>
              <a:rPr lang="en-IN" sz="2400" b="1" dirty="0" err="1">
                <a:solidFill>
                  <a:schemeClr val="tx2">
                    <a:lumMod val="75000"/>
                  </a:schemeClr>
                </a:solidFill>
                <a:effectLst/>
                <a:latin typeface="Times New Roman" panose="02020603050405020304" pitchFamily="18" charset="0"/>
                <a:cs typeface="Times New Roman" panose="02020603050405020304" pitchFamily="18" charset="0"/>
                <a:sym typeface="Arial"/>
              </a:rPr>
              <a:t>Tranformations</a:t>
            </a:r>
            <a:r>
              <a:rPr lang="en-US" sz="2400" b="1" dirty="0">
                <a:solidFill>
                  <a:schemeClr val="tx2">
                    <a:lumMod val="75000"/>
                  </a:schemeClr>
                </a:solidFill>
                <a:effectLst/>
                <a:latin typeface="Times New Roman" panose="02020603050405020304" pitchFamily="18" charset="0"/>
                <a:cs typeface="Times New Roman" panose="02020603050405020304" pitchFamily="18" charset="0"/>
                <a:sym typeface="Arial"/>
              </a:rPr>
              <a:t>:</a:t>
            </a:r>
            <a:endParaRPr lang="en-US" sz="2400" b="1" i="0" u="none" strike="noStrike" cap="none" dirty="0">
              <a:solidFill>
                <a:schemeClr val="tx2">
                  <a:lumMod val="75000"/>
                </a:schemeClr>
              </a:solidFill>
              <a:latin typeface="Times New Roman" panose="02020603050405020304" pitchFamily="18" charset="0"/>
              <a:ea typeface="Arial"/>
              <a:cs typeface="Times New Roman" panose="02020603050405020304" pitchFamily="18" charset="0"/>
              <a:sym typeface="Arial"/>
            </a:endParaRPr>
          </a:p>
        </p:txBody>
      </p:sp>
      <p:sp>
        <p:nvSpPr>
          <p:cNvPr id="15" name="Google Shape;365;p31">
            <a:extLst>
              <a:ext uri="{FF2B5EF4-FFF2-40B4-BE49-F238E27FC236}">
                <a16:creationId xmlns:a16="http://schemas.microsoft.com/office/drawing/2014/main" id="{AD875DE6-EEA4-4952-90BA-FD7EC0B46011}"/>
              </a:ext>
            </a:extLst>
          </p:cNvPr>
          <p:cNvSpPr txBox="1">
            <a:spLocks/>
          </p:cNvSpPr>
          <p:nvPr/>
        </p:nvSpPr>
        <p:spPr>
          <a:xfrm>
            <a:off x="298657" y="3979048"/>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7" name="Google Shape;365;p31">
            <a:extLst>
              <a:ext uri="{FF2B5EF4-FFF2-40B4-BE49-F238E27FC236}">
                <a16:creationId xmlns:a16="http://schemas.microsoft.com/office/drawing/2014/main" id="{B10E3B2A-CE9E-4B00-A129-0D9B2F8A015A}"/>
              </a:ext>
            </a:extLst>
          </p:cNvPr>
          <p:cNvSpPr txBox="1">
            <a:spLocks/>
          </p:cNvSpPr>
          <p:nvPr/>
        </p:nvSpPr>
        <p:spPr>
          <a:xfrm>
            <a:off x="8418685" y="2334000"/>
            <a:ext cx="6949316" cy="1196709"/>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sz="2400" b="1" dirty="0">
              <a:latin typeface="Times New Roman" panose="02020603050405020304" pitchFamily="18" charset="0"/>
              <a:ea typeface="Verdana"/>
              <a:cs typeface="Times New Roman" panose="02020603050405020304" pitchFamily="18" charset="0"/>
              <a:sym typeface="Arial"/>
            </a:endParaRPr>
          </a:p>
          <a:p>
            <a:pPr defTabSz="914400" fontAlgn="auto">
              <a:spcBef>
                <a:spcPts val="0"/>
              </a:spcBef>
              <a:spcAft>
                <a:spcPts val="0"/>
              </a:spcAft>
              <a:buClr>
                <a:schemeClr val="accent1"/>
              </a:buClr>
              <a:buSzPts val="1920"/>
              <a:defRPr/>
            </a:pPr>
            <a:endParaRPr lang="en-US" sz="2400" u="sng" kern="0" dirty="0">
              <a:latin typeface="Times New Roman" panose="02020603050405020304" pitchFamily="18" charset="0"/>
              <a:ea typeface="Century Gothic"/>
              <a:cs typeface="Times New Roman" panose="02020603050405020304" pitchFamily="18" charset="0"/>
              <a:sym typeface="Century Gothic"/>
            </a:endParaRPr>
          </a:p>
          <a:p>
            <a:pPr algn="r" defTabSz="914400" fontAlgn="auto">
              <a:spcBef>
                <a:spcPts val="1000"/>
              </a:spcBef>
              <a:spcAft>
                <a:spcPts val="0"/>
              </a:spcAft>
              <a:buClr>
                <a:schemeClr val="accent1"/>
              </a:buClr>
              <a:buSzPts val="1920"/>
              <a:buFont typeface="Noto Sans Symbols"/>
              <a:buNone/>
              <a:defRPr/>
            </a:pPr>
            <a:r>
              <a:rPr lang="en-US" sz="2400" kern="0" dirty="0">
                <a:latin typeface="Comic Sans MS" pitchFamily="66" charset="0"/>
                <a:ea typeface="Century Gothic"/>
                <a:cs typeface="Times New Roman" pitchFamily="18" charset="0"/>
                <a:sym typeface="Century Gothic"/>
              </a:rPr>
              <a:t> </a:t>
            </a:r>
            <a:endParaRPr lang="en-US" kern="0" dirty="0">
              <a:latin typeface="Comic Sans MS" pitchFamily="66" charset="0"/>
              <a:ea typeface="Century Gothic"/>
              <a:cs typeface="Times New Roman" pitchFamily="18" charset="0"/>
              <a:sym typeface="Century Gothic"/>
            </a:endParaRPr>
          </a:p>
        </p:txBody>
      </p:sp>
      <p:pic>
        <p:nvPicPr>
          <p:cNvPr id="10" name="Picture 9">
            <a:extLst>
              <a:ext uri="{FF2B5EF4-FFF2-40B4-BE49-F238E27FC236}">
                <a16:creationId xmlns:a16="http://schemas.microsoft.com/office/drawing/2014/main" id="{2A020A87-9D02-482E-8A58-306E7F9503E4}"/>
              </a:ext>
            </a:extLst>
          </p:cNvPr>
          <p:cNvPicPr>
            <a:picLocks noChangeAspect="1"/>
          </p:cNvPicPr>
          <p:nvPr/>
        </p:nvPicPr>
        <p:blipFill>
          <a:blip r:embed="rId4"/>
          <a:stretch>
            <a:fillRect/>
          </a:stretch>
        </p:blipFill>
        <p:spPr>
          <a:xfrm>
            <a:off x="116831" y="2035948"/>
            <a:ext cx="5323532" cy="1943100"/>
          </a:xfrm>
          <a:prstGeom prst="rect">
            <a:avLst/>
          </a:prstGeom>
        </p:spPr>
      </p:pic>
      <p:pic>
        <p:nvPicPr>
          <p:cNvPr id="12" name="Picture 11">
            <a:extLst>
              <a:ext uri="{FF2B5EF4-FFF2-40B4-BE49-F238E27FC236}">
                <a16:creationId xmlns:a16="http://schemas.microsoft.com/office/drawing/2014/main" id="{9DDC6202-646C-4452-BD86-4DA8E58D7A8B}"/>
              </a:ext>
            </a:extLst>
          </p:cNvPr>
          <p:cNvPicPr>
            <a:picLocks noChangeAspect="1"/>
          </p:cNvPicPr>
          <p:nvPr/>
        </p:nvPicPr>
        <p:blipFill>
          <a:blip r:embed="rId5"/>
          <a:stretch>
            <a:fillRect/>
          </a:stretch>
        </p:blipFill>
        <p:spPr>
          <a:xfrm>
            <a:off x="5440363" y="2035947"/>
            <a:ext cx="6027999" cy="1905000"/>
          </a:xfrm>
          <a:prstGeom prst="rect">
            <a:avLst/>
          </a:prstGeom>
        </p:spPr>
      </p:pic>
      <p:pic>
        <p:nvPicPr>
          <p:cNvPr id="18" name="Picture 17">
            <a:extLst>
              <a:ext uri="{FF2B5EF4-FFF2-40B4-BE49-F238E27FC236}">
                <a16:creationId xmlns:a16="http://schemas.microsoft.com/office/drawing/2014/main" id="{79D98679-5478-4671-B551-AEACDAC37E08}"/>
              </a:ext>
            </a:extLst>
          </p:cNvPr>
          <p:cNvPicPr>
            <a:picLocks noChangeAspect="1"/>
          </p:cNvPicPr>
          <p:nvPr/>
        </p:nvPicPr>
        <p:blipFill>
          <a:blip r:embed="rId6"/>
          <a:stretch>
            <a:fillRect/>
          </a:stretch>
        </p:blipFill>
        <p:spPr>
          <a:xfrm>
            <a:off x="278341" y="4341083"/>
            <a:ext cx="2168831" cy="1612125"/>
          </a:xfrm>
          <a:prstGeom prst="rect">
            <a:avLst/>
          </a:prstGeom>
        </p:spPr>
      </p:pic>
      <p:pic>
        <p:nvPicPr>
          <p:cNvPr id="20" name="Picture 19">
            <a:extLst>
              <a:ext uri="{FF2B5EF4-FFF2-40B4-BE49-F238E27FC236}">
                <a16:creationId xmlns:a16="http://schemas.microsoft.com/office/drawing/2014/main" id="{5C30364A-71C5-4841-AA9A-3659F4C93D62}"/>
              </a:ext>
            </a:extLst>
          </p:cNvPr>
          <p:cNvPicPr>
            <a:picLocks noChangeAspect="1"/>
          </p:cNvPicPr>
          <p:nvPr/>
        </p:nvPicPr>
        <p:blipFill>
          <a:blip r:embed="rId7"/>
          <a:stretch>
            <a:fillRect/>
          </a:stretch>
        </p:blipFill>
        <p:spPr>
          <a:xfrm>
            <a:off x="2628998" y="4277993"/>
            <a:ext cx="2168831" cy="1675215"/>
          </a:xfrm>
          <a:prstGeom prst="rect">
            <a:avLst/>
          </a:prstGeom>
        </p:spPr>
      </p:pic>
      <p:pic>
        <p:nvPicPr>
          <p:cNvPr id="22" name="Picture 21">
            <a:extLst>
              <a:ext uri="{FF2B5EF4-FFF2-40B4-BE49-F238E27FC236}">
                <a16:creationId xmlns:a16="http://schemas.microsoft.com/office/drawing/2014/main" id="{7B4A99E1-C5E0-4391-B712-28830E36EC36}"/>
              </a:ext>
            </a:extLst>
          </p:cNvPr>
          <p:cNvPicPr>
            <a:picLocks noChangeAspect="1"/>
          </p:cNvPicPr>
          <p:nvPr/>
        </p:nvPicPr>
        <p:blipFill>
          <a:blip r:embed="rId8"/>
          <a:stretch>
            <a:fillRect/>
          </a:stretch>
        </p:blipFill>
        <p:spPr>
          <a:xfrm>
            <a:off x="4986066" y="4321715"/>
            <a:ext cx="2219868" cy="1539984"/>
          </a:xfrm>
          <a:prstGeom prst="rect">
            <a:avLst/>
          </a:prstGeom>
        </p:spPr>
      </p:pic>
      <p:pic>
        <p:nvPicPr>
          <p:cNvPr id="24" name="Picture 23">
            <a:extLst>
              <a:ext uri="{FF2B5EF4-FFF2-40B4-BE49-F238E27FC236}">
                <a16:creationId xmlns:a16="http://schemas.microsoft.com/office/drawing/2014/main" id="{3AFE0892-01F6-4DCF-93E3-0DF842D20013}"/>
              </a:ext>
            </a:extLst>
          </p:cNvPr>
          <p:cNvPicPr>
            <a:picLocks noChangeAspect="1"/>
          </p:cNvPicPr>
          <p:nvPr/>
        </p:nvPicPr>
        <p:blipFill>
          <a:blip r:embed="rId9"/>
          <a:stretch>
            <a:fillRect/>
          </a:stretch>
        </p:blipFill>
        <p:spPr>
          <a:xfrm>
            <a:off x="7387760" y="4321715"/>
            <a:ext cx="2329581" cy="1713881"/>
          </a:xfrm>
          <a:prstGeom prst="rect">
            <a:avLst/>
          </a:prstGeom>
        </p:spPr>
      </p:pic>
      <p:pic>
        <p:nvPicPr>
          <p:cNvPr id="26" name="Picture 25">
            <a:extLst>
              <a:ext uri="{FF2B5EF4-FFF2-40B4-BE49-F238E27FC236}">
                <a16:creationId xmlns:a16="http://schemas.microsoft.com/office/drawing/2014/main" id="{FB886A52-ADC0-49CC-AEB5-BFAF7F8E94E5}"/>
              </a:ext>
            </a:extLst>
          </p:cNvPr>
          <p:cNvPicPr>
            <a:picLocks noChangeAspect="1"/>
          </p:cNvPicPr>
          <p:nvPr/>
        </p:nvPicPr>
        <p:blipFill>
          <a:blip r:embed="rId10"/>
          <a:stretch>
            <a:fillRect/>
          </a:stretch>
        </p:blipFill>
        <p:spPr>
          <a:xfrm>
            <a:off x="9841158" y="4260588"/>
            <a:ext cx="2072501" cy="1661560"/>
          </a:xfrm>
          <a:prstGeom prst="rect">
            <a:avLst/>
          </a:prstGeom>
        </p:spPr>
      </p:pic>
    </p:spTree>
    <p:extLst>
      <p:ext uri="{BB962C8B-B14F-4D97-AF65-F5344CB8AC3E}">
        <p14:creationId xmlns:p14="http://schemas.microsoft.com/office/powerpoint/2010/main" val="3051674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EF0491DA-FA99-4283-894B-24649DBCE42D}"/>
              </a:ext>
            </a:extLst>
          </p:cNvPr>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04F10C-6665-49FC-B447-7CFEB128E6A7}" type="slidenum">
              <a:rPr lang="en-US" dirty="0" smtClean="0"/>
              <a:pPr fontAlgn="base">
                <a:spcBef>
                  <a:spcPct val="0"/>
                </a:spcBef>
                <a:spcAft>
                  <a:spcPct val="0"/>
                </a:spcAft>
                <a:defRPr/>
              </a:pPr>
              <a:t>17</a:t>
            </a:fld>
            <a:endParaRPr lang="en-US" dirty="0"/>
          </a:p>
        </p:txBody>
      </p:sp>
      <p:sp>
        <p:nvSpPr>
          <p:cNvPr id="17415" name="Google Shape;405;p36"/>
          <p:cNvSpPr txBox="1">
            <a:spLocks noChangeArrowheads="1"/>
          </p:cNvSpPr>
          <p:nvPr/>
        </p:nvSpPr>
        <p:spPr bwMode="auto">
          <a:xfrm>
            <a:off x="5440363" y="6453188"/>
            <a:ext cx="1851025" cy="287337"/>
          </a:xfrm>
          <a:prstGeom prst="rect">
            <a:avLst/>
          </a:prstGeom>
          <a:noFill/>
          <a:ln w="9525">
            <a:noFill/>
            <a:miter lim="800000"/>
            <a:headEnd/>
            <a:tailEnd/>
          </a:ln>
        </p:spPr>
        <p:txBody>
          <a:bodyPr lIns="91425" tIns="45700" rIns="91425" bIns="45700"/>
          <a:lstStyle/>
          <a:p>
            <a:pPr algn="ctr">
              <a:buClr>
                <a:schemeClr val="accent1"/>
              </a:buClr>
              <a:buSzPts val="1000"/>
              <a:buFont typeface="Century Gothic" pitchFamily="34" charset="0"/>
              <a:buNone/>
            </a:pPr>
            <a:r>
              <a:rPr lang="en-US" dirty="0"/>
              <a:t>DATA SCIENCE</a:t>
            </a:r>
          </a:p>
        </p:txBody>
      </p:sp>
      <p:pic>
        <p:nvPicPr>
          <p:cNvPr id="9" name="Google Shape;333;p1">
            <a:extLst>
              <a:ext uri="{FF2B5EF4-FFF2-40B4-BE49-F238E27FC236}">
                <a16:creationId xmlns:a16="http://schemas.microsoft.com/office/drawing/2014/main" id="{61C902BC-7E00-46F7-B4AD-7AF88B8586DE}"/>
              </a:ext>
            </a:extLst>
          </p:cNvPr>
          <p:cNvPicPr preferRelativeResize="0"/>
          <p:nvPr/>
        </p:nvPicPr>
        <p:blipFill rotWithShape="1">
          <a:blip r:embed="rId3">
            <a:alphaModFix/>
          </a:blip>
          <a:srcRect/>
          <a:stretch/>
        </p:blipFill>
        <p:spPr>
          <a:xfrm>
            <a:off x="10352088" y="1304947"/>
            <a:ext cx="1187051" cy="411359"/>
          </a:xfrm>
          <a:prstGeom prst="rect">
            <a:avLst/>
          </a:prstGeom>
          <a:noFill/>
          <a:ln>
            <a:noFill/>
          </a:ln>
        </p:spPr>
      </p:pic>
      <p:sp>
        <p:nvSpPr>
          <p:cNvPr id="13" name="Google Shape;365;p31">
            <a:extLst>
              <a:ext uri="{FF2B5EF4-FFF2-40B4-BE49-F238E27FC236}">
                <a16:creationId xmlns:a16="http://schemas.microsoft.com/office/drawing/2014/main" id="{12D85C97-FCBF-4B4E-AD64-05CB2699A8EE}"/>
              </a:ext>
            </a:extLst>
          </p:cNvPr>
          <p:cNvSpPr txBox="1">
            <a:spLocks/>
          </p:cNvSpPr>
          <p:nvPr/>
        </p:nvSpPr>
        <p:spPr>
          <a:xfrm>
            <a:off x="298657" y="445416"/>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r>
              <a:rPr lang="en-US" sz="2800" b="1" i="0" u="none" strike="noStrike" cap="none" dirty="0">
                <a:solidFill>
                  <a:schemeClr val="tx2">
                    <a:lumMod val="75000"/>
                  </a:schemeClr>
                </a:solidFill>
                <a:latin typeface="Times New Roman" panose="02020603050405020304" pitchFamily="18" charset="0"/>
                <a:ea typeface="Arial"/>
                <a:cs typeface="Times New Roman" panose="02020603050405020304" pitchFamily="18" charset="0"/>
                <a:sym typeface="Arial"/>
              </a:rPr>
              <a:t>Feature Engineering</a:t>
            </a:r>
          </a:p>
          <a:p>
            <a:pPr marL="0" indent="0">
              <a:spcBef>
                <a:spcPts val="0"/>
              </a:spcBef>
              <a:spcAft>
                <a:spcPts val="0"/>
              </a:spcAft>
              <a:buSzPts val="1920"/>
              <a:buNone/>
              <a:defRPr/>
            </a:pPr>
            <a:endParaRPr lang="en-US" sz="2800" b="1" dirty="0">
              <a:solidFill>
                <a:schemeClr val="tx2">
                  <a:lumMod val="75000"/>
                </a:schemeClr>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r>
              <a:rPr lang="en-US" sz="2400" b="1" dirty="0">
                <a:solidFill>
                  <a:schemeClr val="tx2">
                    <a:lumMod val="75000"/>
                  </a:schemeClr>
                </a:solidFill>
                <a:effectLst/>
                <a:latin typeface="Times New Roman" panose="02020603050405020304" pitchFamily="18" charset="0"/>
                <a:cs typeface="Times New Roman" panose="02020603050405020304" pitchFamily="18" charset="0"/>
                <a:sym typeface="Arial"/>
              </a:rPr>
              <a:t>Corr</a:t>
            </a:r>
            <a:r>
              <a:rPr lang="en-US" sz="2400" b="1" dirty="0">
                <a:solidFill>
                  <a:schemeClr val="tx2">
                    <a:lumMod val="75000"/>
                  </a:schemeClr>
                </a:solidFill>
                <a:latin typeface="Times New Roman" panose="02020603050405020304" pitchFamily="18" charset="0"/>
                <a:cs typeface="Times New Roman" panose="02020603050405020304" pitchFamily="18" charset="0"/>
                <a:sym typeface="Arial"/>
              </a:rPr>
              <a:t>elation matrix after Log transformation</a:t>
            </a:r>
            <a:r>
              <a:rPr lang="en-US" sz="2400" b="1" dirty="0">
                <a:solidFill>
                  <a:schemeClr val="tx2">
                    <a:lumMod val="75000"/>
                  </a:schemeClr>
                </a:solidFill>
                <a:effectLst/>
                <a:latin typeface="Times New Roman" panose="02020603050405020304" pitchFamily="18" charset="0"/>
                <a:cs typeface="Times New Roman" panose="02020603050405020304" pitchFamily="18" charset="0"/>
                <a:sym typeface="Arial"/>
              </a:rPr>
              <a:t>:</a:t>
            </a:r>
            <a:endParaRPr lang="en-US" sz="2400" b="1" i="0" u="none" strike="noStrike" cap="none" dirty="0">
              <a:solidFill>
                <a:schemeClr val="tx2">
                  <a:lumMod val="75000"/>
                </a:schemeClr>
              </a:solidFill>
              <a:latin typeface="Times New Roman" panose="02020603050405020304" pitchFamily="18" charset="0"/>
              <a:ea typeface="Arial"/>
              <a:cs typeface="Times New Roman" panose="02020603050405020304" pitchFamily="18" charset="0"/>
              <a:sym typeface="Arial"/>
            </a:endParaRPr>
          </a:p>
        </p:txBody>
      </p:sp>
      <p:sp>
        <p:nvSpPr>
          <p:cNvPr id="15" name="Google Shape;365;p31">
            <a:extLst>
              <a:ext uri="{FF2B5EF4-FFF2-40B4-BE49-F238E27FC236}">
                <a16:creationId xmlns:a16="http://schemas.microsoft.com/office/drawing/2014/main" id="{AD875DE6-EEA4-4952-90BA-FD7EC0B46011}"/>
              </a:ext>
            </a:extLst>
          </p:cNvPr>
          <p:cNvSpPr txBox="1">
            <a:spLocks/>
          </p:cNvSpPr>
          <p:nvPr/>
        </p:nvSpPr>
        <p:spPr>
          <a:xfrm>
            <a:off x="298657" y="3979048"/>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7" name="Google Shape;365;p31">
            <a:extLst>
              <a:ext uri="{FF2B5EF4-FFF2-40B4-BE49-F238E27FC236}">
                <a16:creationId xmlns:a16="http://schemas.microsoft.com/office/drawing/2014/main" id="{B10E3B2A-CE9E-4B00-A129-0D9B2F8A015A}"/>
              </a:ext>
            </a:extLst>
          </p:cNvPr>
          <p:cNvSpPr txBox="1">
            <a:spLocks/>
          </p:cNvSpPr>
          <p:nvPr/>
        </p:nvSpPr>
        <p:spPr>
          <a:xfrm>
            <a:off x="8418685" y="2334000"/>
            <a:ext cx="6949316" cy="1196709"/>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sz="2400" b="1" dirty="0">
              <a:latin typeface="Times New Roman" panose="02020603050405020304" pitchFamily="18" charset="0"/>
              <a:ea typeface="Verdana"/>
              <a:cs typeface="Times New Roman" panose="02020603050405020304" pitchFamily="18" charset="0"/>
              <a:sym typeface="Arial"/>
            </a:endParaRPr>
          </a:p>
          <a:p>
            <a:pPr defTabSz="914400" fontAlgn="auto">
              <a:spcBef>
                <a:spcPts val="0"/>
              </a:spcBef>
              <a:spcAft>
                <a:spcPts val="0"/>
              </a:spcAft>
              <a:buClr>
                <a:schemeClr val="accent1"/>
              </a:buClr>
              <a:buSzPts val="1920"/>
              <a:defRPr/>
            </a:pPr>
            <a:endParaRPr lang="en-US" sz="2400" u="sng" kern="0" dirty="0">
              <a:latin typeface="Times New Roman" panose="02020603050405020304" pitchFamily="18" charset="0"/>
              <a:ea typeface="Century Gothic"/>
              <a:cs typeface="Times New Roman" panose="02020603050405020304" pitchFamily="18" charset="0"/>
              <a:sym typeface="Century Gothic"/>
            </a:endParaRPr>
          </a:p>
          <a:p>
            <a:pPr algn="r" defTabSz="914400" fontAlgn="auto">
              <a:spcBef>
                <a:spcPts val="1000"/>
              </a:spcBef>
              <a:spcAft>
                <a:spcPts val="0"/>
              </a:spcAft>
              <a:buClr>
                <a:schemeClr val="accent1"/>
              </a:buClr>
              <a:buSzPts val="1920"/>
              <a:buFont typeface="Noto Sans Symbols"/>
              <a:buNone/>
              <a:defRPr/>
            </a:pPr>
            <a:r>
              <a:rPr lang="en-US" sz="2400" kern="0" dirty="0">
                <a:latin typeface="Comic Sans MS" pitchFamily="66" charset="0"/>
                <a:ea typeface="Century Gothic"/>
                <a:cs typeface="Times New Roman" pitchFamily="18" charset="0"/>
                <a:sym typeface="Century Gothic"/>
              </a:rPr>
              <a:t> </a:t>
            </a:r>
            <a:endParaRPr lang="en-US" kern="0" dirty="0">
              <a:latin typeface="Comic Sans MS" pitchFamily="66" charset="0"/>
              <a:ea typeface="Century Gothic"/>
              <a:cs typeface="Times New Roman" pitchFamily="18" charset="0"/>
              <a:sym typeface="Century Gothic"/>
            </a:endParaRPr>
          </a:p>
        </p:txBody>
      </p:sp>
      <p:pic>
        <p:nvPicPr>
          <p:cNvPr id="3" name="Picture 2">
            <a:extLst>
              <a:ext uri="{FF2B5EF4-FFF2-40B4-BE49-F238E27FC236}">
                <a16:creationId xmlns:a16="http://schemas.microsoft.com/office/drawing/2014/main" id="{1AD6597E-2349-4941-8BF9-3504F5471A79}"/>
              </a:ext>
            </a:extLst>
          </p:cNvPr>
          <p:cNvPicPr>
            <a:picLocks noChangeAspect="1"/>
          </p:cNvPicPr>
          <p:nvPr/>
        </p:nvPicPr>
        <p:blipFill>
          <a:blip r:embed="rId4"/>
          <a:stretch>
            <a:fillRect/>
          </a:stretch>
        </p:blipFill>
        <p:spPr>
          <a:xfrm>
            <a:off x="2141316" y="1716306"/>
            <a:ext cx="7384649" cy="4638835"/>
          </a:xfrm>
          <a:prstGeom prst="rect">
            <a:avLst/>
          </a:prstGeom>
        </p:spPr>
      </p:pic>
    </p:spTree>
    <p:extLst>
      <p:ext uri="{BB962C8B-B14F-4D97-AF65-F5344CB8AC3E}">
        <p14:creationId xmlns:p14="http://schemas.microsoft.com/office/powerpoint/2010/main" val="2447864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EF0491DA-FA99-4283-894B-24649DBCE42D}"/>
              </a:ext>
            </a:extLst>
          </p:cNvPr>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04F10C-6665-49FC-B447-7CFEB128E6A7}" type="slidenum">
              <a:rPr lang="en-US" dirty="0" smtClean="0"/>
              <a:pPr fontAlgn="base">
                <a:spcBef>
                  <a:spcPct val="0"/>
                </a:spcBef>
                <a:spcAft>
                  <a:spcPct val="0"/>
                </a:spcAft>
                <a:defRPr/>
              </a:pPr>
              <a:t>18</a:t>
            </a:fld>
            <a:endParaRPr lang="en-US" dirty="0"/>
          </a:p>
        </p:txBody>
      </p:sp>
      <p:sp>
        <p:nvSpPr>
          <p:cNvPr id="17415" name="Google Shape;405;p36"/>
          <p:cNvSpPr txBox="1">
            <a:spLocks noChangeArrowheads="1"/>
          </p:cNvSpPr>
          <p:nvPr/>
        </p:nvSpPr>
        <p:spPr bwMode="auto">
          <a:xfrm>
            <a:off x="5440363" y="6453188"/>
            <a:ext cx="1851025" cy="287337"/>
          </a:xfrm>
          <a:prstGeom prst="rect">
            <a:avLst/>
          </a:prstGeom>
          <a:noFill/>
          <a:ln w="9525">
            <a:noFill/>
            <a:miter lim="800000"/>
            <a:headEnd/>
            <a:tailEnd/>
          </a:ln>
        </p:spPr>
        <p:txBody>
          <a:bodyPr lIns="91425" tIns="45700" rIns="91425" bIns="45700"/>
          <a:lstStyle/>
          <a:p>
            <a:pPr algn="ctr">
              <a:buClr>
                <a:schemeClr val="accent1"/>
              </a:buClr>
              <a:buSzPts val="1000"/>
              <a:buFont typeface="Century Gothic" pitchFamily="34" charset="0"/>
              <a:buNone/>
            </a:pPr>
            <a:r>
              <a:rPr lang="en-US" dirty="0"/>
              <a:t>DATA SCIENCE</a:t>
            </a:r>
          </a:p>
        </p:txBody>
      </p:sp>
      <p:pic>
        <p:nvPicPr>
          <p:cNvPr id="9" name="Google Shape;333;p1">
            <a:extLst>
              <a:ext uri="{FF2B5EF4-FFF2-40B4-BE49-F238E27FC236}">
                <a16:creationId xmlns:a16="http://schemas.microsoft.com/office/drawing/2014/main" id="{61C902BC-7E00-46F7-B4AD-7AF88B8586DE}"/>
              </a:ext>
            </a:extLst>
          </p:cNvPr>
          <p:cNvPicPr preferRelativeResize="0"/>
          <p:nvPr/>
        </p:nvPicPr>
        <p:blipFill rotWithShape="1">
          <a:blip r:embed="rId3">
            <a:alphaModFix/>
          </a:blip>
          <a:srcRect/>
          <a:stretch/>
        </p:blipFill>
        <p:spPr>
          <a:xfrm>
            <a:off x="10352088" y="1304947"/>
            <a:ext cx="1187051" cy="411359"/>
          </a:xfrm>
          <a:prstGeom prst="rect">
            <a:avLst/>
          </a:prstGeom>
          <a:noFill/>
          <a:ln>
            <a:noFill/>
          </a:ln>
        </p:spPr>
      </p:pic>
      <p:sp>
        <p:nvSpPr>
          <p:cNvPr id="13" name="Google Shape;365;p31">
            <a:extLst>
              <a:ext uri="{FF2B5EF4-FFF2-40B4-BE49-F238E27FC236}">
                <a16:creationId xmlns:a16="http://schemas.microsoft.com/office/drawing/2014/main" id="{12D85C97-FCBF-4B4E-AD64-05CB2699A8EE}"/>
              </a:ext>
            </a:extLst>
          </p:cNvPr>
          <p:cNvSpPr txBox="1">
            <a:spLocks/>
          </p:cNvSpPr>
          <p:nvPr/>
        </p:nvSpPr>
        <p:spPr>
          <a:xfrm>
            <a:off x="298657" y="445416"/>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r>
              <a:rPr lang="en-US" sz="2800" b="1" i="0" u="none" strike="noStrike" cap="none" dirty="0">
                <a:solidFill>
                  <a:schemeClr val="tx2">
                    <a:lumMod val="75000"/>
                  </a:schemeClr>
                </a:solidFill>
                <a:latin typeface="Times New Roman" panose="02020603050405020304" pitchFamily="18" charset="0"/>
                <a:ea typeface="Arial"/>
                <a:cs typeface="Times New Roman" panose="02020603050405020304" pitchFamily="18" charset="0"/>
                <a:sym typeface="Arial"/>
              </a:rPr>
              <a:t>Feature Engineering</a:t>
            </a:r>
          </a:p>
          <a:p>
            <a:pPr marL="0" indent="0">
              <a:spcBef>
                <a:spcPts val="0"/>
              </a:spcBef>
              <a:spcAft>
                <a:spcPts val="0"/>
              </a:spcAft>
              <a:buSzPts val="1920"/>
              <a:buNone/>
              <a:defRPr/>
            </a:pPr>
            <a:endParaRPr lang="en-US" sz="2800" b="1" dirty="0">
              <a:solidFill>
                <a:schemeClr val="tx2">
                  <a:lumMod val="75000"/>
                </a:schemeClr>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r>
              <a:rPr lang="en-US" sz="2400" b="1" dirty="0">
                <a:solidFill>
                  <a:schemeClr val="tx2">
                    <a:lumMod val="75000"/>
                  </a:schemeClr>
                </a:solidFill>
                <a:latin typeface="Times New Roman" panose="02020603050405020304" pitchFamily="18" charset="0"/>
                <a:cs typeface="Times New Roman" panose="02020603050405020304" pitchFamily="18" charset="0"/>
                <a:sym typeface="Arial"/>
              </a:rPr>
              <a:t>D</a:t>
            </a:r>
            <a:r>
              <a:rPr lang="en-US" sz="2400" b="1" dirty="0">
                <a:solidFill>
                  <a:schemeClr val="tx2">
                    <a:lumMod val="75000"/>
                  </a:schemeClr>
                </a:solidFill>
                <a:effectLst/>
                <a:latin typeface="Times New Roman" panose="02020603050405020304" pitchFamily="18" charset="0"/>
                <a:cs typeface="Times New Roman" panose="02020603050405020304" pitchFamily="18" charset="0"/>
                <a:sym typeface="Arial"/>
              </a:rPr>
              <a:t>rop unnecessary columns:</a:t>
            </a:r>
            <a:endParaRPr lang="en-US" sz="2400" b="1" i="0" u="none" strike="noStrike" cap="none" dirty="0">
              <a:solidFill>
                <a:schemeClr val="tx2">
                  <a:lumMod val="75000"/>
                </a:schemeClr>
              </a:solidFill>
              <a:latin typeface="Times New Roman" panose="02020603050405020304" pitchFamily="18" charset="0"/>
              <a:ea typeface="Arial"/>
              <a:cs typeface="Times New Roman" panose="02020603050405020304" pitchFamily="18" charset="0"/>
              <a:sym typeface="Arial"/>
            </a:endParaRPr>
          </a:p>
        </p:txBody>
      </p:sp>
      <p:sp>
        <p:nvSpPr>
          <p:cNvPr id="15" name="Google Shape;365;p31">
            <a:extLst>
              <a:ext uri="{FF2B5EF4-FFF2-40B4-BE49-F238E27FC236}">
                <a16:creationId xmlns:a16="http://schemas.microsoft.com/office/drawing/2014/main" id="{AD875DE6-EEA4-4952-90BA-FD7EC0B46011}"/>
              </a:ext>
            </a:extLst>
          </p:cNvPr>
          <p:cNvSpPr txBox="1">
            <a:spLocks/>
          </p:cNvSpPr>
          <p:nvPr/>
        </p:nvSpPr>
        <p:spPr>
          <a:xfrm>
            <a:off x="298657" y="3979048"/>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7" name="Google Shape;365;p31">
            <a:extLst>
              <a:ext uri="{FF2B5EF4-FFF2-40B4-BE49-F238E27FC236}">
                <a16:creationId xmlns:a16="http://schemas.microsoft.com/office/drawing/2014/main" id="{B10E3B2A-CE9E-4B00-A129-0D9B2F8A015A}"/>
              </a:ext>
            </a:extLst>
          </p:cNvPr>
          <p:cNvSpPr txBox="1">
            <a:spLocks/>
          </p:cNvSpPr>
          <p:nvPr/>
        </p:nvSpPr>
        <p:spPr>
          <a:xfrm>
            <a:off x="8418685" y="2334000"/>
            <a:ext cx="6949316" cy="1196709"/>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sz="2400" b="1" dirty="0">
              <a:latin typeface="Times New Roman" panose="02020603050405020304" pitchFamily="18" charset="0"/>
              <a:ea typeface="Verdana"/>
              <a:cs typeface="Times New Roman" panose="02020603050405020304" pitchFamily="18" charset="0"/>
              <a:sym typeface="Arial"/>
            </a:endParaRPr>
          </a:p>
          <a:p>
            <a:pPr defTabSz="914400" fontAlgn="auto">
              <a:spcBef>
                <a:spcPts val="0"/>
              </a:spcBef>
              <a:spcAft>
                <a:spcPts val="0"/>
              </a:spcAft>
              <a:buClr>
                <a:schemeClr val="accent1"/>
              </a:buClr>
              <a:buSzPts val="1920"/>
              <a:defRPr/>
            </a:pPr>
            <a:endParaRPr lang="en-US" sz="2400" u="sng" kern="0" dirty="0">
              <a:latin typeface="Times New Roman" panose="02020603050405020304" pitchFamily="18" charset="0"/>
              <a:ea typeface="Century Gothic"/>
              <a:cs typeface="Times New Roman" panose="02020603050405020304" pitchFamily="18" charset="0"/>
              <a:sym typeface="Century Gothic"/>
            </a:endParaRPr>
          </a:p>
          <a:p>
            <a:pPr algn="r" defTabSz="914400" fontAlgn="auto">
              <a:spcBef>
                <a:spcPts val="1000"/>
              </a:spcBef>
              <a:spcAft>
                <a:spcPts val="0"/>
              </a:spcAft>
              <a:buClr>
                <a:schemeClr val="accent1"/>
              </a:buClr>
              <a:buSzPts val="1920"/>
              <a:buFont typeface="Noto Sans Symbols"/>
              <a:buNone/>
              <a:defRPr/>
            </a:pPr>
            <a:r>
              <a:rPr lang="en-US" sz="2400" kern="0" dirty="0">
                <a:latin typeface="Comic Sans MS" pitchFamily="66" charset="0"/>
                <a:ea typeface="Century Gothic"/>
                <a:cs typeface="Times New Roman" pitchFamily="18" charset="0"/>
                <a:sym typeface="Century Gothic"/>
              </a:rPr>
              <a:t> </a:t>
            </a:r>
            <a:endParaRPr lang="en-US" kern="0" dirty="0">
              <a:latin typeface="Comic Sans MS" pitchFamily="66" charset="0"/>
              <a:ea typeface="Century Gothic"/>
              <a:cs typeface="Times New Roman" pitchFamily="18" charset="0"/>
              <a:sym typeface="Century Gothic"/>
            </a:endParaRPr>
          </a:p>
        </p:txBody>
      </p:sp>
      <p:pic>
        <p:nvPicPr>
          <p:cNvPr id="3" name="Picture 2">
            <a:extLst>
              <a:ext uri="{FF2B5EF4-FFF2-40B4-BE49-F238E27FC236}">
                <a16:creationId xmlns:a16="http://schemas.microsoft.com/office/drawing/2014/main" id="{42667996-E3E0-4755-B24D-1274848E6987}"/>
              </a:ext>
            </a:extLst>
          </p:cNvPr>
          <p:cNvPicPr>
            <a:picLocks noChangeAspect="1"/>
          </p:cNvPicPr>
          <p:nvPr/>
        </p:nvPicPr>
        <p:blipFill>
          <a:blip r:embed="rId4"/>
          <a:stretch>
            <a:fillRect/>
          </a:stretch>
        </p:blipFill>
        <p:spPr>
          <a:xfrm>
            <a:off x="120425" y="2444608"/>
            <a:ext cx="6396121" cy="2868172"/>
          </a:xfrm>
          <a:prstGeom prst="rect">
            <a:avLst/>
          </a:prstGeom>
        </p:spPr>
      </p:pic>
      <p:pic>
        <p:nvPicPr>
          <p:cNvPr id="5" name="Picture 4">
            <a:extLst>
              <a:ext uri="{FF2B5EF4-FFF2-40B4-BE49-F238E27FC236}">
                <a16:creationId xmlns:a16="http://schemas.microsoft.com/office/drawing/2014/main" id="{309A6254-C513-4C2B-A248-684D302C90A9}"/>
              </a:ext>
            </a:extLst>
          </p:cNvPr>
          <p:cNvPicPr>
            <a:picLocks noChangeAspect="1"/>
          </p:cNvPicPr>
          <p:nvPr/>
        </p:nvPicPr>
        <p:blipFill>
          <a:blip r:embed="rId5"/>
          <a:stretch>
            <a:fillRect/>
          </a:stretch>
        </p:blipFill>
        <p:spPr>
          <a:xfrm>
            <a:off x="5749027" y="2402267"/>
            <a:ext cx="5790112" cy="2868171"/>
          </a:xfrm>
          <a:prstGeom prst="rect">
            <a:avLst/>
          </a:prstGeom>
        </p:spPr>
      </p:pic>
    </p:spTree>
    <p:extLst>
      <p:ext uri="{BB962C8B-B14F-4D97-AF65-F5344CB8AC3E}">
        <p14:creationId xmlns:p14="http://schemas.microsoft.com/office/powerpoint/2010/main" val="2886586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EF0491DA-FA99-4283-894B-24649DBCE42D}"/>
              </a:ext>
            </a:extLst>
          </p:cNvPr>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04F10C-6665-49FC-B447-7CFEB128E6A7}" type="slidenum">
              <a:rPr lang="en-US" dirty="0" smtClean="0"/>
              <a:pPr fontAlgn="base">
                <a:spcBef>
                  <a:spcPct val="0"/>
                </a:spcBef>
                <a:spcAft>
                  <a:spcPct val="0"/>
                </a:spcAft>
                <a:defRPr/>
              </a:pPr>
              <a:t>19</a:t>
            </a:fld>
            <a:endParaRPr lang="en-US" dirty="0"/>
          </a:p>
        </p:txBody>
      </p:sp>
      <p:sp>
        <p:nvSpPr>
          <p:cNvPr id="17415" name="Google Shape;405;p36"/>
          <p:cNvSpPr txBox="1">
            <a:spLocks noChangeArrowheads="1"/>
          </p:cNvSpPr>
          <p:nvPr/>
        </p:nvSpPr>
        <p:spPr bwMode="auto">
          <a:xfrm>
            <a:off x="5440363" y="6453188"/>
            <a:ext cx="1851025" cy="287337"/>
          </a:xfrm>
          <a:prstGeom prst="rect">
            <a:avLst/>
          </a:prstGeom>
          <a:noFill/>
          <a:ln w="9525">
            <a:noFill/>
            <a:miter lim="800000"/>
            <a:headEnd/>
            <a:tailEnd/>
          </a:ln>
        </p:spPr>
        <p:txBody>
          <a:bodyPr lIns="91425" tIns="45700" rIns="91425" bIns="45700"/>
          <a:lstStyle/>
          <a:p>
            <a:pPr algn="ctr">
              <a:buClr>
                <a:schemeClr val="accent1"/>
              </a:buClr>
              <a:buSzPts val="1000"/>
              <a:buFont typeface="Century Gothic" pitchFamily="34" charset="0"/>
              <a:buNone/>
            </a:pPr>
            <a:r>
              <a:rPr lang="en-US" dirty="0"/>
              <a:t>DATA SCIENCE</a:t>
            </a:r>
          </a:p>
        </p:txBody>
      </p:sp>
      <p:pic>
        <p:nvPicPr>
          <p:cNvPr id="9" name="Google Shape;333;p1">
            <a:extLst>
              <a:ext uri="{FF2B5EF4-FFF2-40B4-BE49-F238E27FC236}">
                <a16:creationId xmlns:a16="http://schemas.microsoft.com/office/drawing/2014/main" id="{61C902BC-7E00-46F7-B4AD-7AF88B8586DE}"/>
              </a:ext>
            </a:extLst>
          </p:cNvPr>
          <p:cNvPicPr preferRelativeResize="0"/>
          <p:nvPr/>
        </p:nvPicPr>
        <p:blipFill rotWithShape="1">
          <a:blip r:embed="rId3">
            <a:alphaModFix/>
          </a:blip>
          <a:srcRect/>
          <a:stretch/>
        </p:blipFill>
        <p:spPr>
          <a:xfrm>
            <a:off x="10352088" y="1304947"/>
            <a:ext cx="1187051" cy="411359"/>
          </a:xfrm>
          <a:prstGeom prst="rect">
            <a:avLst/>
          </a:prstGeom>
          <a:noFill/>
          <a:ln>
            <a:noFill/>
          </a:ln>
        </p:spPr>
      </p:pic>
      <p:sp>
        <p:nvSpPr>
          <p:cNvPr id="13" name="Google Shape;365;p31">
            <a:extLst>
              <a:ext uri="{FF2B5EF4-FFF2-40B4-BE49-F238E27FC236}">
                <a16:creationId xmlns:a16="http://schemas.microsoft.com/office/drawing/2014/main" id="{12D85C97-FCBF-4B4E-AD64-05CB2699A8EE}"/>
              </a:ext>
            </a:extLst>
          </p:cNvPr>
          <p:cNvSpPr txBox="1">
            <a:spLocks/>
          </p:cNvSpPr>
          <p:nvPr/>
        </p:nvSpPr>
        <p:spPr>
          <a:xfrm>
            <a:off x="298657" y="445416"/>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r>
              <a:rPr lang="en-US" sz="2800" b="1" i="0" u="none" strike="noStrike" cap="none" dirty="0">
                <a:solidFill>
                  <a:schemeClr val="tx2">
                    <a:lumMod val="75000"/>
                  </a:schemeClr>
                </a:solidFill>
                <a:latin typeface="Times New Roman" panose="02020603050405020304" pitchFamily="18" charset="0"/>
                <a:ea typeface="Arial"/>
                <a:cs typeface="Times New Roman" panose="02020603050405020304" pitchFamily="18" charset="0"/>
                <a:sym typeface="Arial"/>
              </a:rPr>
              <a:t>Feature Engineering</a:t>
            </a:r>
          </a:p>
          <a:p>
            <a:pPr marL="0" indent="0">
              <a:spcBef>
                <a:spcPts val="0"/>
              </a:spcBef>
              <a:spcAft>
                <a:spcPts val="0"/>
              </a:spcAft>
              <a:buSzPts val="1920"/>
              <a:buNone/>
              <a:defRPr/>
            </a:pPr>
            <a:endParaRPr lang="en-US" sz="2800" b="1" dirty="0">
              <a:solidFill>
                <a:schemeClr val="tx2">
                  <a:lumMod val="75000"/>
                </a:schemeClr>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r>
              <a:rPr lang="en-US" sz="2400" b="1" dirty="0">
                <a:solidFill>
                  <a:schemeClr val="tx2">
                    <a:lumMod val="75000"/>
                  </a:schemeClr>
                </a:solidFill>
                <a:effectLst/>
                <a:latin typeface="Times New Roman" panose="02020603050405020304" pitchFamily="18" charset="0"/>
                <a:cs typeface="Times New Roman" panose="02020603050405020304" pitchFamily="18" charset="0"/>
                <a:sym typeface="Arial"/>
              </a:rPr>
              <a:t>Label Encoding:</a:t>
            </a:r>
            <a:endParaRPr lang="en-US" sz="2400" b="1" i="0" u="none" strike="noStrike" cap="none" dirty="0">
              <a:solidFill>
                <a:schemeClr val="tx2">
                  <a:lumMod val="75000"/>
                </a:schemeClr>
              </a:solidFill>
              <a:latin typeface="Times New Roman" panose="02020603050405020304" pitchFamily="18" charset="0"/>
              <a:ea typeface="Arial"/>
              <a:cs typeface="Times New Roman" panose="02020603050405020304" pitchFamily="18" charset="0"/>
              <a:sym typeface="Arial"/>
            </a:endParaRPr>
          </a:p>
        </p:txBody>
      </p:sp>
      <p:sp>
        <p:nvSpPr>
          <p:cNvPr id="15" name="Google Shape;365;p31">
            <a:extLst>
              <a:ext uri="{FF2B5EF4-FFF2-40B4-BE49-F238E27FC236}">
                <a16:creationId xmlns:a16="http://schemas.microsoft.com/office/drawing/2014/main" id="{AD875DE6-EEA4-4952-90BA-FD7EC0B46011}"/>
              </a:ext>
            </a:extLst>
          </p:cNvPr>
          <p:cNvSpPr txBox="1">
            <a:spLocks/>
          </p:cNvSpPr>
          <p:nvPr/>
        </p:nvSpPr>
        <p:spPr>
          <a:xfrm>
            <a:off x="298657" y="3979048"/>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7" name="Google Shape;365;p31">
            <a:extLst>
              <a:ext uri="{FF2B5EF4-FFF2-40B4-BE49-F238E27FC236}">
                <a16:creationId xmlns:a16="http://schemas.microsoft.com/office/drawing/2014/main" id="{B10E3B2A-CE9E-4B00-A129-0D9B2F8A015A}"/>
              </a:ext>
            </a:extLst>
          </p:cNvPr>
          <p:cNvSpPr txBox="1">
            <a:spLocks/>
          </p:cNvSpPr>
          <p:nvPr/>
        </p:nvSpPr>
        <p:spPr>
          <a:xfrm>
            <a:off x="8418685" y="2334000"/>
            <a:ext cx="6949316" cy="1196709"/>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sz="2400" b="1" dirty="0">
              <a:latin typeface="Times New Roman" panose="02020603050405020304" pitchFamily="18" charset="0"/>
              <a:ea typeface="Verdana"/>
              <a:cs typeface="Times New Roman" panose="02020603050405020304" pitchFamily="18" charset="0"/>
              <a:sym typeface="Arial"/>
            </a:endParaRPr>
          </a:p>
          <a:p>
            <a:pPr defTabSz="914400" fontAlgn="auto">
              <a:spcBef>
                <a:spcPts val="0"/>
              </a:spcBef>
              <a:spcAft>
                <a:spcPts val="0"/>
              </a:spcAft>
              <a:buClr>
                <a:schemeClr val="accent1"/>
              </a:buClr>
              <a:buSzPts val="1920"/>
              <a:defRPr/>
            </a:pPr>
            <a:endParaRPr lang="en-US" sz="2400" u="sng" kern="0" dirty="0">
              <a:latin typeface="Times New Roman" panose="02020603050405020304" pitchFamily="18" charset="0"/>
              <a:ea typeface="Century Gothic"/>
              <a:cs typeface="Times New Roman" panose="02020603050405020304" pitchFamily="18" charset="0"/>
              <a:sym typeface="Century Gothic"/>
            </a:endParaRPr>
          </a:p>
          <a:p>
            <a:pPr algn="r" defTabSz="914400" fontAlgn="auto">
              <a:spcBef>
                <a:spcPts val="1000"/>
              </a:spcBef>
              <a:spcAft>
                <a:spcPts val="0"/>
              </a:spcAft>
              <a:buClr>
                <a:schemeClr val="accent1"/>
              </a:buClr>
              <a:buSzPts val="1920"/>
              <a:buFont typeface="Noto Sans Symbols"/>
              <a:buNone/>
              <a:defRPr/>
            </a:pPr>
            <a:r>
              <a:rPr lang="en-US" sz="2400" kern="0" dirty="0">
                <a:latin typeface="Comic Sans MS" pitchFamily="66" charset="0"/>
                <a:ea typeface="Century Gothic"/>
                <a:cs typeface="Times New Roman" pitchFamily="18" charset="0"/>
                <a:sym typeface="Century Gothic"/>
              </a:rPr>
              <a:t> </a:t>
            </a:r>
            <a:endParaRPr lang="en-US" kern="0" dirty="0">
              <a:latin typeface="Comic Sans MS" pitchFamily="66" charset="0"/>
              <a:ea typeface="Century Gothic"/>
              <a:cs typeface="Times New Roman" pitchFamily="18" charset="0"/>
              <a:sym typeface="Century Gothic"/>
            </a:endParaRPr>
          </a:p>
        </p:txBody>
      </p:sp>
      <p:pic>
        <p:nvPicPr>
          <p:cNvPr id="3" name="Picture 2">
            <a:extLst>
              <a:ext uri="{FF2B5EF4-FFF2-40B4-BE49-F238E27FC236}">
                <a16:creationId xmlns:a16="http://schemas.microsoft.com/office/drawing/2014/main" id="{B6852440-F0C8-4BDE-B49F-60A41B40F64C}"/>
              </a:ext>
            </a:extLst>
          </p:cNvPr>
          <p:cNvPicPr>
            <a:picLocks noChangeAspect="1"/>
          </p:cNvPicPr>
          <p:nvPr/>
        </p:nvPicPr>
        <p:blipFill>
          <a:blip r:embed="rId4"/>
          <a:stretch>
            <a:fillRect/>
          </a:stretch>
        </p:blipFill>
        <p:spPr>
          <a:xfrm>
            <a:off x="224644" y="2222808"/>
            <a:ext cx="5871356" cy="3008948"/>
          </a:xfrm>
          <a:prstGeom prst="rect">
            <a:avLst/>
          </a:prstGeom>
        </p:spPr>
      </p:pic>
      <p:pic>
        <p:nvPicPr>
          <p:cNvPr id="5" name="Picture 4">
            <a:extLst>
              <a:ext uri="{FF2B5EF4-FFF2-40B4-BE49-F238E27FC236}">
                <a16:creationId xmlns:a16="http://schemas.microsoft.com/office/drawing/2014/main" id="{50B83528-BBCE-4687-B9C1-BB58CE60EE3A}"/>
              </a:ext>
            </a:extLst>
          </p:cNvPr>
          <p:cNvPicPr>
            <a:picLocks noChangeAspect="1"/>
          </p:cNvPicPr>
          <p:nvPr/>
        </p:nvPicPr>
        <p:blipFill>
          <a:blip r:embed="rId5"/>
          <a:stretch>
            <a:fillRect/>
          </a:stretch>
        </p:blipFill>
        <p:spPr>
          <a:xfrm>
            <a:off x="6096000" y="2377692"/>
            <a:ext cx="4446588" cy="3008947"/>
          </a:xfrm>
          <a:prstGeom prst="rect">
            <a:avLst/>
          </a:prstGeom>
        </p:spPr>
      </p:pic>
      <p:pic>
        <p:nvPicPr>
          <p:cNvPr id="7" name="Picture 6">
            <a:extLst>
              <a:ext uri="{FF2B5EF4-FFF2-40B4-BE49-F238E27FC236}">
                <a16:creationId xmlns:a16="http://schemas.microsoft.com/office/drawing/2014/main" id="{94A73F58-B5EF-4474-B30D-3EFB553FB026}"/>
              </a:ext>
            </a:extLst>
          </p:cNvPr>
          <p:cNvPicPr>
            <a:picLocks noChangeAspect="1"/>
          </p:cNvPicPr>
          <p:nvPr/>
        </p:nvPicPr>
        <p:blipFill>
          <a:blip r:embed="rId6"/>
          <a:stretch>
            <a:fillRect/>
          </a:stretch>
        </p:blipFill>
        <p:spPr>
          <a:xfrm>
            <a:off x="10542588" y="2315406"/>
            <a:ext cx="1295400" cy="3008947"/>
          </a:xfrm>
          <a:prstGeom prst="rect">
            <a:avLst/>
          </a:prstGeom>
        </p:spPr>
      </p:pic>
    </p:spTree>
    <p:extLst>
      <p:ext uri="{BB962C8B-B14F-4D97-AF65-F5344CB8AC3E}">
        <p14:creationId xmlns:p14="http://schemas.microsoft.com/office/powerpoint/2010/main" val="2463240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EF0491DA-FA99-4283-894B-24649DBCE42D}"/>
              </a:ext>
            </a:extLst>
          </p:cNvPr>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04F10C-6665-49FC-B447-7CFEB128E6A7}" type="slidenum">
              <a:rPr lang="en-US" dirty="0" smtClean="0"/>
              <a:pPr fontAlgn="base">
                <a:spcBef>
                  <a:spcPct val="0"/>
                </a:spcBef>
                <a:spcAft>
                  <a:spcPct val="0"/>
                </a:spcAft>
                <a:defRPr/>
              </a:pPr>
              <a:t>2</a:t>
            </a:fld>
            <a:endParaRPr lang="en-US" dirty="0"/>
          </a:p>
        </p:txBody>
      </p:sp>
      <p:sp>
        <p:nvSpPr>
          <p:cNvPr id="11" name="Google Shape;365;p31"/>
          <p:cNvSpPr txBox="1">
            <a:spLocks/>
          </p:cNvSpPr>
          <p:nvPr/>
        </p:nvSpPr>
        <p:spPr>
          <a:xfrm>
            <a:off x="5285130" y="4332916"/>
            <a:ext cx="2570921" cy="723900"/>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kern="0" dirty="0">
              <a:solidFill>
                <a:schemeClr val="bg1"/>
              </a:solidFill>
              <a:latin typeface="Comic Sans MS" pitchFamily="66" charset="0"/>
              <a:ea typeface="Century Gothic"/>
              <a:cs typeface="Times New Roman" pitchFamily="18" charset="0"/>
              <a:sym typeface="Century Gothic"/>
            </a:endParaRPr>
          </a:p>
        </p:txBody>
      </p:sp>
      <p:sp>
        <p:nvSpPr>
          <p:cNvPr id="17415" name="Google Shape;405;p36"/>
          <p:cNvSpPr txBox="1">
            <a:spLocks noChangeArrowheads="1"/>
          </p:cNvSpPr>
          <p:nvPr/>
        </p:nvSpPr>
        <p:spPr bwMode="auto">
          <a:xfrm>
            <a:off x="5440363" y="6453188"/>
            <a:ext cx="1851025" cy="287337"/>
          </a:xfrm>
          <a:prstGeom prst="rect">
            <a:avLst/>
          </a:prstGeom>
          <a:noFill/>
          <a:ln w="9525">
            <a:noFill/>
            <a:miter lim="800000"/>
            <a:headEnd/>
            <a:tailEnd/>
          </a:ln>
        </p:spPr>
        <p:txBody>
          <a:bodyPr lIns="91425" tIns="45700" rIns="91425" bIns="45700"/>
          <a:lstStyle/>
          <a:p>
            <a:pPr algn="ctr">
              <a:buClr>
                <a:schemeClr val="accent1"/>
              </a:buClr>
              <a:buSzPts val="1000"/>
              <a:buFont typeface="Century Gothic" pitchFamily="34" charset="0"/>
              <a:buNone/>
            </a:pPr>
            <a:r>
              <a:rPr lang="en-US" dirty="0"/>
              <a:t>DATA SCIENCE</a:t>
            </a:r>
          </a:p>
        </p:txBody>
      </p:sp>
      <p:pic>
        <p:nvPicPr>
          <p:cNvPr id="9" name="Google Shape;333;p1">
            <a:extLst>
              <a:ext uri="{FF2B5EF4-FFF2-40B4-BE49-F238E27FC236}">
                <a16:creationId xmlns:a16="http://schemas.microsoft.com/office/drawing/2014/main" id="{61C902BC-7E00-46F7-B4AD-7AF88B8586DE}"/>
              </a:ext>
            </a:extLst>
          </p:cNvPr>
          <p:cNvPicPr preferRelativeResize="0"/>
          <p:nvPr/>
        </p:nvPicPr>
        <p:blipFill rotWithShape="1">
          <a:blip r:embed="rId3">
            <a:alphaModFix/>
          </a:blip>
          <a:srcRect/>
          <a:stretch/>
        </p:blipFill>
        <p:spPr>
          <a:xfrm>
            <a:off x="10352088" y="1304947"/>
            <a:ext cx="1187051" cy="411359"/>
          </a:xfrm>
          <a:prstGeom prst="rect">
            <a:avLst/>
          </a:prstGeom>
          <a:noFill/>
          <a:ln>
            <a:noFill/>
          </a:ln>
        </p:spPr>
      </p:pic>
      <p:sp>
        <p:nvSpPr>
          <p:cNvPr id="12" name="Google Shape;365;p31">
            <a:extLst>
              <a:ext uri="{FF2B5EF4-FFF2-40B4-BE49-F238E27FC236}">
                <a16:creationId xmlns:a16="http://schemas.microsoft.com/office/drawing/2014/main" id="{CEDCF801-671C-420B-9664-B7CD0752C246}"/>
              </a:ext>
            </a:extLst>
          </p:cNvPr>
          <p:cNvSpPr txBox="1">
            <a:spLocks/>
          </p:cNvSpPr>
          <p:nvPr/>
        </p:nvSpPr>
        <p:spPr>
          <a:xfrm>
            <a:off x="8494961" y="5345113"/>
            <a:ext cx="6949316" cy="723900"/>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kern="0" dirty="0">
              <a:solidFill>
                <a:schemeClr val="bg1"/>
              </a:solidFill>
              <a:latin typeface="Comic Sans MS" pitchFamily="66" charset="0"/>
              <a:ea typeface="Century Gothic"/>
              <a:cs typeface="Times New Roman" pitchFamily="18" charset="0"/>
              <a:sym typeface="Century Gothic"/>
            </a:endParaRPr>
          </a:p>
        </p:txBody>
      </p:sp>
      <p:sp>
        <p:nvSpPr>
          <p:cNvPr id="13" name="Google Shape;365;p31">
            <a:extLst>
              <a:ext uri="{FF2B5EF4-FFF2-40B4-BE49-F238E27FC236}">
                <a16:creationId xmlns:a16="http://schemas.microsoft.com/office/drawing/2014/main" id="{12D85C97-FCBF-4B4E-AD64-05CB2699A8EE}"/>
              </a:ext>
            </a:extLst>
          </p:cNvPr>
          <p:cNvSpPr txBox="1">
            <a:spLocks/>
          </p:cNvSpPr>
          <p:nvPr/>
        </p:nvSpPr>
        <p:spPr>
          <a:xfrm>
            <a:off x="298657" y="788987"/>
            <a:ext cx="9972946" cy="3543929"/>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r>
              <a:rPr lang="en-US" b="1" i="0" u="none" strike="noStrike" cap="none" dirty="0">
                <a:solidFill>
                  <a:srgbClr val="002776"/>
                </a:solidFill>
                <a:latin typeface="Arial"/>
                <a:ea typeface="Arial"/>
                <a:cs typeface="Arial"/>
                <a:sym typeface="Arial"/>
              </a:rPr>
              <a:t>Business Problem: </a:t>
            </a:r>
          </a:p>
          <a:p>
            <a:pPr marL="0" indent="0">
              <a:spcBef>
                <a:spcPts val="0"/>
              </a:spcBef>
              <a:spcAft>
                <a:spcPts val="0"/>
              </a:spcAft>
              <a:buSzPts val="1920"/>
              <a:buNone/>
              <a:defRPr/>
            </a:pPr>
            <a:endParaRPr lang="en-US" sz="1600" dirty="0">
              <a:solidFill>
                <a:srgbClr val="002776"/>
              </a:solidFill>
              <a:latin typeface="Arial"/>
              <a:ea typeface="Arial"/>
              <a:cs typeface="Arial"/>
              <a:sym typeface="Arial"/>
            </a:endParaRPr>
          </a:p>
          <a:p>
            <a:pPr marL="0" indent="0" algn="just">
              <a:spcBef>
                <a:spcPts val="0"/>
              </a:spcBef>
              <a:spcAft>
                <a:spcPts val="0"/>
              </a:spcAft>
              <a:buSzPts val="1920"/>
              <a:buNone/>
              <a:defRPr/>
            </a:pPr>
            <a:r>
              <a:rPr lang="en-US" sz="2000" spc="20" dirty="0">
                <a:solidFill>
                  <a:schemeClr val="tx1"/>
                </a:solidFill>
                <a:latin typeface="Times New Roman" panose="02020603050405020304" pitchFamily="18" charset="0"/>
                <a:ea typeface="Arial"/>
                <a:cs typeface="Times New Roman" panose="02020603050405020304" pitchFamily="18" charset="0"/>
                <a:sym typeface="Arial"/>
              </a:rPr>
              <a:t>Loans are one of the core Businesses of bank as lot of profit is gained through loans interests. Loan eligibility is decided after long and intensive verification of the documents and validation of set of </a:t>
            </a:r>
            <a:r>
              <a:rPr lang="en-US" sz="2000" spc="20" dirty="0" err="1">
                <a:solidFill>
                  <a:schemeClr val="tx1"/>
                </a:solidFill>
                <a:latin typeface="Times New Roman" panose="02020603050405020304" pitchFamily="18" charset="0"/>
                <a:ea typeface="Arial"/>
                <a:cs typeface="Times New Roman" panose="02020603050405020304" pitchFamily="18" charset="0"/>
                <a:sym typeface="Arial"/>
              </a:rPr>
              <a:t>criterias</a:t>
            </a:r>
            <a:r>
              <a:rPr lang="en-US" sz="2000" spc="20" dirty="0">
                <a:solidFill>
                  <a:schemeClr val="tx1"/>
                </a:solidFill>
                <a:latin typeface="Times New Roman" panose="02020603050405020304" pitchFamily="18" charset="0"/>
                <a:ea typeface="Arial"/>
                <a:cs typeface="Times New Roman" panose="02020603050405020304" pitchFamily="18" charset="0"/>
                <a:sym typeface="Arial"/>
              </a:rPr>
              <a:t> which would take huge amount of time and work. So this time consuming process can be reduced by developing a ML model which can predict loan eligibility.</a:t>
            </a:r>
            <a:endParaRPr lang="en-US" sz="2000" u="none" strike="noStrike" cap="none" spc="20"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lgn="just">
              <a:spcBef>
                <a:spcPts val="0"/>
              </a:spcBef>
              <a:spcAft>
                <a:spcPts val="0"/>
              </a:spcAft>
              <a:buSzPts val="1920"/>
              <a:buNone/>
              <a:defRPr/>
            </a:pPr>
            <a:r>
              <a:rPr lang="en-US" sz="2000" spc="20" dirty="0">
                <a:solidFill>
                  <a:srgbClr val="002776"/>
                </a:solidFill>
                <a:latin typeface="Times New Roman" panose="02020603050405020304" pitchFamily="18" charset="0"/>
                <a:ea typeface="Arial"/>
                <a:cs typeface="Times New Roman" panose="02020603050405020304" pitchFamily="18" charset="0"/>
                <a:sym typeface="Arial"/>
              </a:rPr>
              <a:t>       </a:t>
            </a:r>
            <a:r>
              <a:rPr lang="en-IN" sz="2000" u="none" strike="noStrike" spc="20" dirty="0">
                <a:solidFill>
                  <a:srgbClr val="000000"/>
                </a:solidFill>
                <a:effectLst/>
                <a:latin typeface="Times New Roman" panose="02020603050405020304" pitchFamily="18" charset="0"/>
                <a:cs typeface="Times New Roman" panose="02020603050405020304" pitchFamily="18" charset="0"/>
              </a:rPr>
              <a:t>So this ML project aims to create a model that will classify how much loan the user can obtain based on various factors such as the user’s marital status, income, education, employment prospects, number of dependents, etc.</a:t>
            </a:r>
            <a:endParaRPr lang="en-US" sz="2000" u="none" strike="noStrike" cap="none" spc="20" dirty="0">
              <a:solidFill>
                <a:srgbClr val="000000"/>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Comic Sans MS" pitchFamily="66" charset="0"/>
              <a:cs typeface="Times New Roman" pitchFamily="18" charset="0"/>
            </a:endParaRPr>
          </a:p>
        </p:txBody>
      </p:sp>
      <p:sp>
        <p:nvSpPr>
          <p:cNvPr id="17" name="Google Shape;365;p31">
            <a:extLst>
              <a:ext uri="{FF2B5EF4-FFF2-40B4-BE49-F238E27FC236}">
                <a16:creationId xmlns:a16="http://schemas.microsoft.com/office/drawing/2014/main" id="{325CBBA2-2B45-48C6-86FA-4200460EE167}"/>
              </a:ext>
            </a:extLst>
          </p:cNvPr>
          <p:cNvSpPr txBox="1">
            <a:spLocks/>
          </p:cNvSpPr>
          <p:nvPr/>
        </p:nvSpPr>
        <p:spPr>
          <a:xfrm>
            <a:off x="342072" y="4307202"/>
            <a:ext cx="11849928" cy="723900"/>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r>
              <a:rPr lang="en-US" sz="3200" b="1" i="0" u="none" strike="noStrike" cap="none" dirty="0">
                <a:solidFill>
                  <a:schemeClr val="tx2">
                    <a:lumMod val="50000"/>
                  </a:schemeClr>
                </a:solidFill>
                <a:latin typeface="Times New Roman" panose="02020603050405020304" pitchFamily="18" charset="0"/>
                <a:ea typeface="Century Gothic"/>
                <a:cs typeface="Times New Roman" panose="02020603050405020304" pitchFamily="18" charset="0"/>
                <a:sym typeface="Century Gothic"/>
              </a:rPr>
              <a:t>Objective</a:t>
            </a:r>
            <a:r>
              <a:rPr lang="en-US" sz="3200" b="1" i="0" u="none" strike="noStrike" cap="none" dirty="0">
                <a:solidFill>
                  <a:schemeClr val="tx2">
                    <a:lumMod val="50000"/>
                  </a:schemeClr>
                </a:solidFill>
                <a:latin typeface="Century Gothic"/>
                <a:ea typeface="Century Gothic"/>
                <a:cs typeface="Century Gothic"/>
                <a:sym typeface="Century Gothic"/>
              </a:rPr>
              <a:t>: </a:t>
            </a:r>
          </a:p>
          <a:p>
            <a:pPr defTabSz="914400" fontAlgn="auto">
              <a:spcBef>
                <a:spcPts val="0"/>
              </a:spcBef>
              <a:spcAft>
                <a:spcPts val="0"/>
              </a:spcAft>
              <a:buClr>
                <a:schemeClr val="accent1"/>
              </a:buClr>
              <a:buSzPts val="1920"/>
              <a:defRPr/>
            </a:pPr>
            <a:endParaRPr lang="en-US" sz="2000" b="1" dirty="0">
              <a:solidFill>
                <a:schemeClr val="tx2">
                  <a:lumMod val="50000"/>
                </a:schemeClr>
              </a:solidFill>
              <a:latin typeface="Times New Roman" panose="02020603050405020304" pitchFamily="18" charset="0"/>
              <a:ea typeface="Century Gothic"/>
              <a:cs typeface="Times New Roman" panose="02020603050405020304" pitchFamily="18" charset="0"/>
              <a:sym typeface="Century Gothic"/>
            </a:endParaRPr>
          </a:p>
          <a:p>
            <a:pPr defTabSz="914400" fontAlgn="auto">
              <a:spcBef>
                <a:spcPts val="0"/>
              </a:spcBef>
              <a:spcAft>
                <a:spcPts val="0"/>
              </a:spcAft>
              <a:buClr>
                <a:schemeClr val="accent1"/>
              </a:buClr>
              <a:buSzPts val="1920"/>
              <a:defRPr/>
            </a:pPr>
            <a:r>
              <a:rPr lang="en-US" sz="2000" i="0" u="none" strike="noStrike" cap="none" dirty="0">
                <a:latin typeface="Times New Roman" panose="02020603050405020304" pitchFamily="18" charset="0"/>
                <a:ea typeface="Century Gothic"/>
                <a:cs typeface="Times New Roman" panose="02020603050405020304" pitchFamily="18" charset="0"/>
                <a:sym typeface="Century Gothic"/>
              </a:rPr>
              <a:t>Our main object is to predict bank loan eligibility of the customer</a:t>
            </a:r>
          </a:p>
          <a:p>
            <a:pPr defTabSz="914400" fontAlgn="auto">
              <a:spcBef>
                <a:spcPts val="0"/>
              </a:spcBef>
              <a:spcAft>
                <a:spcPts val="0"/>
              </a:spcAft>
              <a:buClr>
                <a:schemeClr val="accent1"/>
              </a:buClr>
              <a:buSzPts val="1920"/>
              <a:defRPr/>
            </a:pPr>
            <a:r>
              <a:rPr lang="en-US" sz="3200" b="1" dirty="0">
                <a:solidFill>
                  <a:schemeClr val="tx2">
                    <a:lumMod val="50000"/>
                  </a:schemeClr>
                </a:solidFill>
                <a:latin typeface="Century Gothic"/>
                <a:ea typeface="Century Gothic"/>
                <a:cs typeface="Century Gothic"/>
                <a:sym typeface="Century Gothic"/>
              </a:rPr>
              <a:t>                 </a:t>
            </a:r>
            <a:r>
              <a:rPr lang="en-US" sz="3200" b="1" i="0" u="none" strike="noStrike" cap="none" dirty="0">
                <a:solidFill>
                  <a:schemeClr val="tx2">
                    <a:lumMod val="50000"/>
                  </a:schemeClr>
                </a:solidFill>
                <a:latin typeface="Century Gothic"/>
                <a:ea typeface="Century Gothic"/>
                <a:cs typeface="Century Gothic"/>
                <a:sym typeface="Century Gothic"/>
              </a:rPr>
              <a:t>  </a:t>
            </a:r>
          </a:p>
          <a:p>
            <a:pPr defTabSz="914400" fontAlgn="auto">
              <a:spcBef>
                <a:spcPts val="0"/>
              </a:spcBef>
              <a:spcAft>
                <a:spcPts val="0"/>
              </a:spcAft>
              <a:buClr>
                <a:schemeClr val="accent1"/>
              </a:buClr>
              <a:buSzPts val="1920"/>
              <a:defRPr/>
            </a:pPr>
            <a:endParaRPr lang="en-US" sz="2400" b="0" i="0" u="none" strike="noStrike" cap="none" dirty="0">
              <a:solidFill>
                <a:srgbClr val="000000"/>
              </a:solidFill>
              <a:latin typeface="Arial"/>
              <a:ea typeface="Arial"/>
              <a:cs typeface="Arial"/>
              <a:sym typeface="Arial"/>
            </a:endParaRPr>
          </a:p>
          <a:p>
            <a:pPr defTabSz="914400" fontAlgn="auto">
              <a:spcBef>
                <a:spcPts val="0"/>
              </a:spcBef>
              <a:spcAft>
                <a:spcPts val="0"/>
              </a:spcAft>
              <a:buClr>
                <a:schemeClr val="accent1"/>
              </a:buClr>
              <a:buSzPts val="1920"/>
              <a:defRPr/>
            </a:pPr>
            <a:r>
              <a:rPr lang="en-US" sz="2400" b="1" dirty="0">
                <a:solidFill>
                  <a:schemeClr val="bg1"/>
                </a:solidFill>
                <a:latin typeface="Times New Roman" panose="02020603050405020304" pitchFamily="18" charset="0"/>
                <a:ea typeface="Verdana"/>
                <a:cs typeface="Times New Roman" panose="02020603050405020304" pitchFamily="18" charset="0"/>
                <a:sym typeface="Arial"/>
              </a:rPr>
              <a:t>/03/2021</a:t>
            </a:r>
          </a:p>
          <a:p>
            <a:pPr defTabSz="914400" fontAlgn="auto">
              <a:spcBef>
                <a:spcPts val="0"/>
              </a:spcBef>
              <a:spcAft>
                <a:spcPts val="0"/>
              </a:spcAft>
              <a:buClr>
                <a:schemeClr val="accent1"/>
              </a:buClr>
              <a:buSzPts val="1920"/>
              <a:defRPr/>
            </a:pPr>
            <a:endParaRPr lang="en-US" sz="2400" u="sng" kern="0" dirty="0">
              <a:solidFill>
                <a:schemeClr val="bg1"/>
              </a:solidFill>
              <a:latin typeface="Times New Roman" panose="02020603050405020304" pitchFamily="18" charset="0"/>
              <a:ea typeface="Century Gothic"/>
              <a:cs typeface="Times New Roman" panose="02020603050405020304" pitchFamily="18" charset="0"/>
              <a:sym typeface="Century Gothic"/>
            </a:endParaRPr>
          </a:p>
          <a:p>
            <a:pPr algn="r" defTabSz="914400" fontAlgn="auto">
              <a:spcBef>
                <a:spcPts val="1000"/>
              </a:spcBef>
              <a:spcAft>
                <a:spcPts val="0"/>
              </a:spcAft>
              <a:buClr>
                <a:schemeClr val="accent1"/>
              </a:buClr>
              <a:buSzPts val="1920"/>
              <a:buFont typeface="Noto Sans Symbols"/>
              <a:buNone/>
              <a:defRPr/>
            </a:pPr>
            <a:r>
              <a:rPr lang="en-US" sz="2400" kern="0" dirty="0">
                <a:solidFill>
                  <a:schemeClr val="bg1"/>
                </a:solidFill>
                <a:latin typeface="Comic Sans MS" pitchFamily="66" charset="0"/>
                <a:ea typeface="Century Gothic"/>
                <a:cs typeface="Times New Roman" pitchFamily="18" charset="0"/>
                <a:sym typeface="Century Gothic"/>
              </a:rPr>
              <a:t> </a:t>
            </a:r>
            <a:endParaRPr lang="en-US" kern="0" dirty="0">
              <a:solidFill>
                <a:schemeClr val="bg1"/>
              </a:solidFill>
              <a:latin typeface="Comic Sans MS" pitchFamily="66" charset="0"/>
              <a:ea typeface="Century Gothic"/>
              <a:cs typeface="Times New Roman" pitchFamily="18" charset="0"/>
              <a:sym typeface="Century Gothic"/>
            </a:endParaRPr>
          </a:p>
        </p:txBody>
      </p:sp>
    </p:spTree>
    <p:extLst>
      <p:ext uri="{BB962C8B-B14F-4D97-AF65-F5344CB8AC3E}">
        <p14:creationId xmlns:p14="http://schemas.microsoft.com/office/powerpoint/2010/main" val="2895805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EF0491DA-FA99-4283-894B-24649DBCE42D}"/>
              </a:ext>
            </a:extLst>
          </p:cNvPr>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04F10C-6665-49FC-B447-7CFEB128E6A7}" type="slidenum">
              <a:rPr lang="en-US" dirty="0" smtClean="0"/>
              <a:pPr fontAlgn="base">
                <a:spcBef>
                  <a:spcPct val="0"/>
                </a:spcBef>
                <a:spcAft>
                  <a:spcPct val="0"/>
                </a:spcAft>
                <a:defRPr/>
              </a:pPr>
              <a:t>20</a:t>
            </a:fld>
            <a:endParaRPr lang="en-US" dirty="0"/>
          </a:p>
        </p:txBody>
      </p:sp>
      <p:sp>
        <p:nvSpPr>
          <p:cNvPr id="17415" name="Google Shape;405;p36"/>
          <p:cNvSpPr txBox="1">
            <a:spLocks noChangeArrowheads="1"/>
          </p:cNvSpPr>
          <p:nvPr/>
        </p:nvSpPr>
        <p:spPr bwMode="auto">
          <a:xfrm>
            <a:off x="5440363" y="6453188"/>
            <a:ext cx="1851025" cy="287337"/>
          </a:xfrm>
          <a:prstGeom prst="rect">
            <a:avLst/>
          </a:prstGeom>
          <a:noFill/>
          <a:ln w="9525">
            <a:noFill/>
            <a:miter lim="800000"/>
            <a:headEnd/>
            <a:tailEnd/>
          </a:ln>
        </p:spPr>
        <p:txBody>
          <a:bodyPr lIns="91425" tIns="45700" rIns="91425" bIns="45700"/>
          <a:lstStyle/>
          <a:p>
            <a:pPr algn="ctr">
              <a:buClr>
                <a:schemeClr val="accent1"/>
              </a:buClr>
              <a:buSzPts val="1000"/>
              <a:buFont typeface="Century Gothic" pitchFamily="34" charset="0"/>
              <a:buNone/>
            </a:pPr>
            <a:r>
              <a:rPr lang="en-US" dirty="0"/>
              <a:t>DATA SCIENCE</a:t>
            </a:r>
          </a:p>
        </p:txBody>
      </p:sp>
      <p:pic>
        <p:nvPicPr>
          <p:cNvPr id="9" name="Google Shape;333;p1">
            <a:extLst>
              <a:ext uri="{FF2B5EF4-FFF2-40B4-BE49-F238E27FC236}">
                <a16:creationId xmlns:a16="http://schemas.microsoft.com/office/drawing/2014/main" id="{61C902BC-7E00-46F7-B4AD-7AF88B8586DE}"/>
              </a:ext>
            </a:extLst>
          </p:cNvPr>
          <p:cNvPicPr preferRelativeResize="0"/>
          <p:nvPr/>
        </p:nvPicPr>
        <p:blipFill rotWithShape="1">
          <a:blip r:embed="rId3">
            <a:alphaModFix/>
          </a:blip>
          <a:srcRect/>
          <a:stretch/>
        </p:blipFill>
        <p:spPr>
          <a:xfrm>
            <a:off x="10352088" y="1304947"/>
            <a:ext cx="1187051" cy="411359"/>
          </a:xfrm>
          <a:prstGeom prst="rect">
            <a:avLst/>
          </a:prstGeom>
          <a:noFill/>
          <a:ln>
            <a:noFill/>
          </a:ln>
        </p:spPr>
      </p:pic>
      <p:sp>
        <p:nvSpPr>
          <p:cNvPr id="13" name="Google Shape;365;p31">
            <a:extLst>
              <a:ext uri="{FF2B5EF4-FFF2-40B4-BE49-F238E27FC236}">
                <a16:creationId xmlns:a16="http://schemas.microsoft.com/office/drawing/2014/main" id="{12D85C97-FCBF-4B4E-AD64-05CB2699A8EE}"/>
              </a:ext>
            </a:extLst>
          </p:cNvPr>
          <p:cNvSpPr txBox="1">
            <a:spLocks/>
          </p:cNvSpPr>
          <p:nvPr/>
        </p:nvSpPr>
        <p:spPr>
          <a:xfrm>
            <a:off x="298657" y="445416"/>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r>
              <a:rPr lang="en-IN" sz="2800" b="1" dirty="0">
                <a:effectLst/>
                <a:latin typeface="Times New Roman" panose="02020603050405020304" pitchFamily="18" charset="0"/>
                <a:cs typeface="Times New Roman" panose="02020603050405020304" pitchFamily="18" charset="0"/>
              </a:rPr>
              <a:t>Train-Test Split</a:t>
            </a:r>
            <a:endParaRPr lang="en-US" sz="2800" b="1" i="0" u="none" strike="noStrike" cap="none" dirty="0">
              <a:solidFill>
                <a:schemeClr val="tx2">
                  <a:lumMod val="75000"/>
                </a:schemeClr>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r>
              <a:rPr lang="en-US" sz="2800" b="1" dirty="0">
                <a:solidFill>
                  <a:schemeClr val="tx2">
                    <a:lumMod val="75000"/>
                  </a:schemeClr>
                </a:solidFill>
                <a:latin typeface="Times New Roman" panose="02020603050405020304" pitchFamily="18" charset="0"/>
                <a:ea typeface="Arial"/>
                <a:cs typeface="Times New Roman" panose="02020603050405020304" pitchFamily="18" charset="0"/>
                <a:sym typeface="Arial"/>
              </a:rPr>
              <a:t>Train Data:</a:t>
            </a:r>
            <a:endParaRPr lang="en-US" sz="2800" b="1" i="0" u="none" strike="noStrike" cap="none" dirty="0">
              <a:solidFill>
                <a:schemeClr val="tx2">
                  <a:lumMod val="75000"/>
                </a:schemeClr>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dirty="0">
              <a:solidFill>
                <a:schemeClr val="tx2">
                  <a:lumMod val="75000"/>
                </a:schemeClr>
              </a:solidFill>
              <a:latin typeface="Times New Roman" panose="02020603050405020304" pitchFamily="18" charset="0"/>
              <a:ea typeface="Arial"/>
              <a:cs typeface="Times New Roman" panose="02020603050405020304" pitchFamily="18" charset="0"/>
              <a:sym typeface="Arial"/>
            </a:endParaRPr>
          </a:p>
        </p:txBody>
      </p:sp>
      <p:sp>
        <p:nvSpPr>
          <p:cNvPr id="15" name="Google Shape;365;p31">
            <a:extLst>
              <a:ext uri="{FF2B5EF4-FFF2-40B4-BE49-F238E27FC236}">
                <a16:creationId xmlns:a16="http://schemas.microsoft.com/office/drawing/2014/main" id="{AD875DE6-EEA4-4952-90BA-FD7EC0B46011}"/>
              </a:ext>
            </a:extLst>
          </p:cNvPr>
          <p:cNvSpPr txBox="1">
            <a:spLocks/>
          </p:cNvSpPr>
          <p:nvPr/>
        </p:nvSpPr>
        <p:spPr>
          <a:xfrm>
            <a:off x="298657" y="3979048"/>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7" name="Google Shape;365;p31">
            <a:extLst>
              <a:ext uri="{FF2B5EF4-FFF2-40B4-BE49-F238E27FC236}">
                <a16:creationId xmlns:a16="http://schemas.microsoft.com/office/drawing/2014/main" id="{B10E3B2A-CE9E-4B00-A129-0D9B2F8A015A}"/>
              </a:ext>
            </a:extLst>
          </p:cNvPr>
          <p:cNvSpPr txBox="1">
            <a:spLocks/>
          </p:cNvSpPr>
          <p:nvPr/>
        </p:nvSpPr>
        <p:spPr>
          <a:xfrm>
            <a:off x="8418685" y="2334000"/>
            <a:ext cx="6949316" cy="1196709"/>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sz="2400" b="1" dirty="0">
              <a:latin typeface="Times New Roman" panose="02020603050405020304" pitchFamily="18" charset="0"/>
              <a:ea typeface="Verdana"/>
              <a:cs typeface="Times New Roman" panose="02020603050405020304" pitchFamily="18" charset="0"/>
              <a:sym typeface="Arial"/>
            </a:endParaRPr>
          </a:p>
          <a:p>
            <a:pPr defTabSz="914400" fontAlgn="auto">
              <a:spcBef>
                <a:spcPts val="0"/>
              </a:spcBef>
              <a:spcAft>
                <a:spcPts val="0"/>
              </a:spcAft>
              <a:buClr>
                <a:schemeClr val="accent1"/>
              </a:buClr>
              <a:buSzPts val="1920"/>
              <a:defRPr/>
            </a:pPr>
            <a:endParaRPr lang="en-US" sz="2400" u="sng" kern="0" dirty="0">
              <a:latin typeface="Times New Roman" panose="02020603050405020304" pitchFamily="18" charset="0"/>
              <a:ea typeface="Century Gothic"/>
              <a:cs typeface="Times New Roman" panose="02020603050405020304" pitchFamily="18" charset="0"/>
              <a:sym typeface="Century Gothic"/>
            </a:endParaRPr>
          </a:p>
          <a:p>
            <a:pPr algn="r" defTabSz="914400" fontAlgn="auto">
              <a:spcBef>
                <a:spcPts val="1000"/>
              </a:spcBef>
              <a:spcAft>
                <a:spcPts val="0"/>
              </a:spcAft>
              <a:buClr>
                <a:schemeClr val="accent1"/>
              </a:buClr>
              <a:buSzPts val="1920"/>
              <a:buFont typeface="Noto Sans Symbols"/>
              <a:buNone/>
              <a:defRPr/>
            </a:pPr>
            <a:r>
              <a:rPr lang="en-US" sz="2400" kern="0" dirty="0">
                <a:latin typeface="Comic Sans MS" pitchFamily="66" charset="0"/>
                <a:ea typeface="Century Gothic"/>
                <a:cs typeface="Times New Roman" pitchFamily="18" charset="0"/>
                <a:sym typeface="Century Gothic"/>
              </a:rPr>
              <a:t> </a:t>
            </a:r>
            <a:endParaRPr lang="en-US" kern="0" dirty="0">
              <a:latin typeface="Comic Sans MS" pitchFamily="66" charset="0"/>
              <a:ea typeface="Century Gothic"/>
              <a:cs typeface="Times New Roman" pitchFamily="18" charset="0"/>
              <a:sym typeface="Century Gothic"/>
            </a:endParaRPr>
          </a:p>
        </p:txBody>
      </p:sp>
      <p:pic>
        <p:nvPicPr>
          <p:cNvPr id="3" name="Picture 2">
            <a:extLst>
              <a:ext uri="{FF2B5EF4-FFF2-40B4-BE49-F238E27FC236}">
                <a16:creationId xmlns:a16="http://schemas.microsoft.com/office/drawing/2014/main" id="{B6852440-F0C8-4BDE-B49F-60A41B40F64C}"/>
              </a:ext>
            </a:extLst>
          </p:cNvPr>
          <p:cNvPicPr>
            <a:picLocks noChangeAspect="1"/>
          </p:cNvPicPr>
          <p:nvPr/>
        </p:nvPicPr>
        <p:blipFill>
          <a:blip r:embed="rId4"/>
          <a:stretch>
            <a:fillRect/>
          </a:stretch>
        </p:blipFill>
        <p:spPr>
          <a:xfrm>
            <a:off x="224644" y="2222808"/>
            <a:ext cx="5539632" cy="3008948"/>
          </a:xfrm>
          <a:prstGeom prst="rect">
            <a:avLst/>
          </a:prstGeom>
        </p:spPr>
      </p:pic>
      <p:pic>
        <p:nvPicPr>
          <p:cNvPr id="4" name="Picture 3">
            <a:extLst>
              <a:ext uri="{FF2B5EF4-FFF2-40B4-BE49-F238E27FC236}">
                <a16:creationId xmlns:a16="http://schemas.microsoft.com/office/drawing/2014/main" id="{D221A7F0-DD21-4F8B-B832-36F82F04E7A1}"/>
              </a:ext>
            </a:extLst>
          </p:cNvPr>
          <p:cNvPicPr>
            <a:picLocks noChangeAspect="1"/>
          </p:cNvPicPr>
          <p:nvPr/>
        </p:nvPicPr>
        <p:blipFill>
          <a:blip r:embed="rId5"/>
          <a:stretch>
            <a:fillRect/>
          </a:stretch>
        </p:blipFill>
        <p:spPr>
          <a:xfrm>
            <a:off x="5764276" y="2316649"/>
            <a:ext cx="5871356" cy="2915107"/>
          </a:xfrm>
          <a:prstGeom prst="rect">
            <a:avLst/>
          </a:prstGeom>
        </p:spPr>
      </p:pic>
    </p:spTree>
    <p:extLst>
      <p:ext uri="{BB962C8B-B14F-4D97-AF65-F5344CB8AC3E}">
        <p14:creationId xmlns:p14="http://schemas.microsoft.com/office/powerpoint/2010/main" val="3919484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EF0491DA-FA99-4283-894B-24649DBCE42D}"/>
              </a:ext>
            </a:extLst>
          </p:cNvPr>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04F10C-6665-49FC-B447-7CFEB128E6A7}" type="slidenum">
              <a:rPr lang="en-US" dirty="0" smtClean="0"/>
              <a:pPr fontAlgn="base">
                <a:spcBef>
                  <a:spcPct val="0"/>
                </a:spcBef>
                <a:spcAft>
                  <a:spcPct val="0"/>
                </a:spcAft>
                <a:defRPr/>
              </a:pPr>
              <a:t>21</a:t>
            </a:fld>
            <a:endParaRPr lang="en-US" dirty="0"/>
          </a:p>
        </p:txBody>
      </p:sp>
      <p:sp>
        <p:nvSpPr>
          <p:cNvPr id="17415" name="Google Shape;405;p36"/>
          <p:cNvSpPr txBox="1">
            <a:spLocks noChangeArrowheads="1"/>
          </p:cNvSpPr>
          <p:nvPr/>
        </p:nvSpPr>
        <p:spPr bwMode="auto">
          <a:xfrm>
            <a:off x="5440363" y="6453188"/>
            <a:ext cx="1851025" cy="287337"/>
          </a:xfrm>
          <a:prstGeom prst="rect">
            <a:avLst/>
          </a:prstGeom>
          <a:noFill/>
          <a:ln w="9525">
            <a:noFill/>
            <a:miter lim="800000"/>
            <a:headEnd/>
            <a:tailEnd/>
          </a:ln>
        </p:spPr>
        <p:txBody>
          <a:bodyPr lIns="91425" tIns="45700" rIns="91425" bIns="45700"/>
          <a:lstStyle/>
          <a:p>
            <a:pPr algn="ctr">
              <a:buClr>
                <a:schemeClr val="accent1"/>
              </a:buClr>
              <a:buSzPts val="1000"/>
              <a:buFont typeface="Century Gothic" pitchFamily="34" charset="0"/>
              <a:buNone/>
            </a:pPr>
            <a:r>
              <a:rPr lang="en-US" dirty="0"/>
              <a:t>DATA SCIENCE</a:t>
            </a:r>
          </a:p>
        </p:txBody>
      </p:sp>
      <p:pic>
        <p:nvPicPr>
          <p:cNvPr id="9" name="Google Shape;333;p1">
            <a:extLst>
              <a:ext uri="{FF2B5EF4-FFF2-40B4-BE49-F238E27FC236}">
                <a16:creationId xmlns:a16="http://schemas.microsoft.com/office/drawing/2014/main" id="{61C902BC-7E00-46F7-B4AD-7AF88B8586DE}"/>
              </a:ext>
            </a:extLst>
          </p:cNvPr>
          <p:cNvPicPr preferRelativeResize="0"/>
          <p:nvPr/>
        </p:nvPicPr>
        <p:blipFill rotWithShape="1">
          <a:blip r:embed="rId3">
            <a:alphaModFix/>
          </a:blip>
          <a:srcRect/>
          <a:stretch/>
        </p:blipFill>
        <p:spPr>
          <a:xfrm>
            <a:off x="10352088" y="1304947"/>
            <a:ext cx="1187051" cy="411359"/>
          </a:xfrm>
          <a:prstGeom prst="rect">
            <a:avLst/>
          </a:prstGeom>
          <a:noFill/>
          <a:ln>
            <a:noFill/>
          </a:ln>
        </p:spPr>
      </p:pic>
      <p:sp>
        <p:nvSpPr>
          <p:cNvPr id="13" name="Google Shape;365;p31">
            <a:extLst>
              <a:ext uri="{FF2B5EF4-FFF2-40B4-BE49-F238E27FC236}">
                <a16:creationId xmlns:a16="http://schemas.microsoft.com/office/drawing/2014/main" id="{12D85C97-FCBF-4B4E-AD64-05CB2699A8EE}"/>
              </a:ext>
            </a:extLst>
          </p:cNvPr>
          <p:cNvSpPr txBox="1">
            <a:spLocks/>
          </p:cNvSpPr>
          <p:nvPr/>
        </p:nvSpPr>
        <p:spPr>
          <a:xfrm>
            <a:off x="298657" y="445416"/>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r>
              <a:rPr lang="en-IN" sz="2800" b="1" dirty="0">
                <a:solidFill>
                  <a:schemeClr val="bg2">
                    <a:lumMod val="25000"/>
                  </a:schemeClr>
                </a:solidFill>
                <a:effectLst/>
                <a:latin typeface="Times New Roman" panose="02020603050405020304" pitchFamily="18" charset="0"/>
                <a:cs typeface="Times New Roman" panose="02020603050405020304" pitchFamily="18" charset="0"/>
              </a:rPr>
              <a:t>Train-Test Split</a:t>
            </a:r>
            <a:r>
              <a:rPr lang="en-US" sz="2800" b="1" dirty="0">
                <a:solidFill>
                  <a:schemeClr val="bg2">
                    <a:lumMod val="25000"/>
                  </a:schemeClr>
                </a:solidFill>
                <a:effectLst/>
                <a:latin typeface="Times New Roman" panose="02020603050405020304" pitchFamily="18" charset="0"/>
                <a:cs typeface="Times New Roman" panose="02020603050405020304" pitchFamily="18" charset="0"/>
                <a:sym typeface="Arial"/>
              </a:rPr>
              <a:t>:</a:t>
            </a:r>
          </a:p>
          <a:p>
            <a:pPr marL="0" indent="0">
              <a:spcBef>
                <a:spcPts val="0"/>
              </a:spcBef>
              <a:spcAft>
                <a:spcPts val="0"/>
              </a:spcAft>
              <a:buSzPts val="1920"/>
              <a:buNone/>
              <a:defRPr/>
            </a:pPr>
            <a:endParaRPr lang="en-US" sz="2800" b="1" i="0" u="none" strike="noStrike" cap="none" dirty="0">
              <a:solidFill>
                <a:schemeClr val="bg2">
                  <a:lumMod val="25000"/>
                </a:schemeClr>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r>
              <a:rPr lang="en-US" sz="2800" b="1" dirty="0">
                <a:solidFill>
                  <a:schemeClr val="tx2">
                    <a:lumMod val="75000"/>
                  </a:schemeClr>
                </a:solidFill>
                <a:latin typeface="Times New Roman" panose="02020603050405020304" pitchFamily="18" charset="0"/>
                <a:ea typeface="Arial"/>
                <a:cs typeface="Times New Roman" panose="02020603050405020304" pitchFamily="18" charset="0"/>
                <a:sym typeface="Arial"/>
              </a:rPr>
              <a:t>Test Data:</a:t>
            </a:r>
            <a:endParaRPr lang="en-US" sz="2800" b="1" i="0" u="none" strike="noStrike" cap="none" dirty="0">
              <a:solidFill>
                <a:schemeClr val="tx2">
                  <a:lumMod val="75000"/>
                </a:schemeClr>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dirty="0">
              <a:solidFill>
                <a:schemeClr val="tx2">
                  <a:lumMod val="75000"/>
                </a:schemeClr>
              </a:solidFill>
              <a:latin typeface="Times New Roman" panose="02020603050405020304" pitchFamily="18" charset="0"/>
              <a:ea typeface="Arial"/>
              <a:cs typeface="Times New Roman" panose="02020603050405020304" pitchFamily="18" charset="0"/>
              <a:sym typeface="Arial"/>
            </a:endParaRPr>
          </a:p>
        </p:txBody>
      </p:sp>
      <p:pic>
        <p:nvPicPr>
          <p:cNvPr id="5" name="Picture 4">
            <a:extLst>
              <a:ext uri="{FF2B5EF4-FFF2-40B4-BE49-F238E27FC236}">
                <a16:creationId xmlns:a16="http://schemas.microsoft.com/office/drawing/2014/main" id="{6E270A28-AFF0-41E6-B360-F420CF734B81}"/>
              </a:ext>
            </a:extLst>
          </p:cNvPr>
          <p:cNvPicPr>
            <a:picLocks noChangeAspect="1"/>
          </p:cNvPicPr>
          <p:nvPr/>
        </p:nvPicPr>
        <p:blipFill>
          <a:blip r:embed="rId4"/>
          <a:stretch>
            <a:fillRect/>
          </a:stretch>
        </p:blipFill>
        <p:spPr>
          <a:xfrm>
            <a:off x="3680750" y="1608881"/>
            <a:ext cx="3796315" cy="4247909"/>
          </a:xfrm>
          <a:prstGeom prst="rect">
            <a:avLst/>
          </a:prstGeom>
        </p:spPr>
      </p:pic>
    </p:spTree>
    <p:extLst>
      <p:ext uri="{BB962C8B-B14F-4D97-AF65-F5344CB8AC3E}">
        <p14:creationId xmlns:p14="http://schemas.microsoft.com/office/powerpoint/2010/main" val="225646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extBox 4"/>
          <p:cNvSpPr txBox="1">
            <a:spLocks noChangeArrowheads="1"/>
          </p:cNvSpPr>
          <p:nvPr/>
        </p:nvSpPr>
        <p:spPr bwMode="auto">
          <a:xfrm>
            <a:off x="2459038" y="2482850"/>
            <a:ext cx="7823200" cy="1322388"/>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8000" dirty="0">
                <a:latin typeface="Gabriola" pitchFamily="82" charset="0"/>
                <a:ea typeface="DFKai-SB" pitchFamily="65" charset="-120"/>
              </a:rPr>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EF0491DA-FA99-4283-894B-24649DBCE42D}"/>
              </a:ext>
            </a:extLst>
          </p:cNvPr>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04F10C-6665-49FC-B447-7CFEB128E6A7}" type="slidenum">
              <a:rPr lang="en-US" dirty="0" smtClean="0"/>
              <a:pPr fontAlgn="base">
                <a:spcBef>
                  <a:spcPct val="0"/>
                </a:spcBef>
                <a:spcAft>
                  <a:spcPct val="0"/>
                </a:spcAft>
                <a:defRPr/>
              </a:pPr>
              <a:t>3</a:t>
            </a:fld>
            <a:endParaRPr lang="en-US" dirty="0"/>
          </a:p>
        </p:txBody>
      </p:sp>
      <p:sp>
        <p:nvSpPr>
          <p:cNvPr id="11" name="Google Shape;365;p31"/>
          <p:cNvSpPr txBox="1">
            <a:spLocks/>
          </p:cNvSpPr>
          <p:nvPr/>
        </p:nvSpPr>
        <p:spPr>
          <a:xfrm>
            <a:off x="5285130" y="4332916"/>
            <a:ext cx="2570921" cy="723900"/>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kern="0" dirty="0">
              <a:solidFill>
                <a:schemeClr val="bg1"/>
              </a:solidFill>
              <a:latin typeface="Comic Sans MS" pitchFamily="66" charset="0"/>
              <a:ea typeface="Century Gothic"/>
              <a:cs typeface="Times New Roman" pitchFamily="18" charset="0"/>
              <a:sym typeface="Century Gothic"/>
            </a:endParaRPr>
          </a:p>
        </p:txBody>
      </p:sp>
      <p:sp>
        <p:nvSpPr>
          <p:cNvPr id="17415" name="Google Shape;405;p36"/>
          <p:cNvSpPr txBox="1">
            <a:spLocks noChangeArrowheads="1"/>
          </p:cNvSpPr>
          <p:nvPr/>
        </p:nvSpPr>
        <p:spPr bwMode="auto">
          <a:xfrm>
            <a:off x="5440363" y="6453188"/>
            <a:ext cx="1851025" cy="287337"/>
          </a:xfrm>
          <a:prstGeom prst="rect">
            <a:avLst/>
          </a:prstGeom>
          <a:noFill/>
          <a:ln w="9525">
            <a:noFill/>
            <a:miter lim="800000"/>
            <a:headEnd/>
            <a:tailEnd/>
          </a:ln>
        </p:spPr>
        <p:txBody>
          <a:bodyPr lIns="91425" tIns="45700" rIns="91425" bIns="45700"/>
          <a:lstStyle/>
          <a:p>
            <a:pPr algn="ctr">
              <a:buClr>
                <a:schemeClr val="accent1"/>
              </a:buClr>
              <a:buSzPts val="1000"/>
              <a:buFont typeface="Century Gothic" pitchFamily="34" charset="0"/>
              <a:buNone/>
            </a:pPr>
            <a:r>
              <a:rPr lang="en-US" dirty="0"/>
              <a:t>DATA SCIENCE</a:t>
            </a:r>
          </a:p>
        </p:txBody>
      </p:sp>
      <p:pic>
        <p:nvPicPr>
          <p:cNvPr id="9" name="Google Shape;333;p1">
            <a:extLst>
              <a:ext uri="{FF2B5EF4-FFF2-40B4-BE49-F238E27FC236}">
                <a16:creationId xmlns:a16="http://schemas.microsoft.com/office/drawing/2014/main" id="{61C902BC-7E00-46F7-B4AD-7AF88B8586DE}"/>
              </a:ext>
            </a:extLst>
          </p:cNvPr>
          <p:cNvPicPr preferRelativeResize="0"/>
          <p:nvPr/>
        </p:nvPicPr>
        <p:blipFill rotWithShape="1">
          <a:blip r:embed="rId3">
            <a:alphaModFix/>
          </a:blip>
          <a:srcRect/>
          <a:stretch/>
        </p:blipFill>
        <p:spPr>
          <a:xfrm>
            <a:off x="10352088" y="1304947"/>
            <a:ext cx="1187051" cy="411359"/>
          </a:xfrm>
          <a:prstGeom prst="rect">
            <a:avLst/>
          </a:prstGeom>
          <a:noFill/>
          <a:ln>
            <a:noFill/>
          </a:ln>
        </p:spPr>
      </p:pic>
      <p:sp>
        <p:nvSpPr>
          <p:cNvPr id="12" name="Google Shape;365;p31">
            <a:extLst>
              <a:ext uri="{FF2B5EF4-FFF2-40B4-BE49-F238E27FC236}">
                <a16:creationId xmlns:a16="http://schemas.microsoft.com/office/drawing/2014/main" id="{CEDCF801-671C-420B-9664-B7CD0752C246}"/>
              </a:ext>
            </a:extLst>
          </p:cNvPr>
          <p:cNvSpPr txBox="1">
            <a:spLocks/>
          </p:cNvSpPr>
          <p:nvPr/>
        </p:nvSpPr>
        <p:spPr>
          <a:xfrm>
            <a:off x="8494961" y="5345113"/>
            <a:ext cx="6949316" cy="723900"/>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kern="0" dirty="0">
              <a:solidFill>
                <a:schemeClr val="bg1"/>
              </a:solidFill>
              <a:latin typeface="Comic Sans MS" pitchFamily="66" charset="0"/>
              <a:ea typeface="Century Gothic"/>
              <a:cs typeface="Times New Roman" pitchFamily="18" charset="0"/>
              <a:sym typeface="Century Gothic"/>
            </a:endParaRPr>
          </a:p>
        </p:txBody>
      </p:sp>
      <p:sp>
        <p:nvSpPr>
          <p:cNvPr id="13" name="Google Shape;365;p31">
            <a:extLst>
              <a:ext uri="{FF2B5EF4-FFF2-40B4-BE49-F238E27FC236}">
                <a16:creationId xmlns:a16="http://schemas.microsoft.com/office/drawing/2014/main" id="{12D85C97-FCBF-4B4E-AD64-05CB2699A8EE}"/>
              </a:ext>
            </a:extLst>
          </p:cNvPr>
          <p:cNvSpPr txBox="1">
            <a:spLocks/>
          </p:cNvSpPr>
          <p:nvPr/>
        </p:nvSpPr>
        <p:spPr>
          <a:xfrm>
            <a:off x="298657" y="451560"/>
            <a:ext cx="9972946" cy="3730495"/>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r>
              <a:rPr lang="en-US" sz="3200" b="1" i="0" u="none" strike="noStrike" cap="none" dirty="0">
                <a:solidFill>
                  <a:srgbClr val="002776"/>
                </a:solidFill>
                <a:latin typeface="Arial"/>
                <a:ea typeface="Arial"/>
                <a:cs typeface="Arial"/>
                <a:sym typeface="Arial"/>
              </a:rPr>
              <a:t>Project Architecture / Project Flow</a:t>
            </a:r>
            <a:r>
              <a:rPr lang="en-US" sz="3200" b="1" dirty="0">
                <a:solidFill>
                  <a:srgbClr val="002776"/>
                </a:solidFill>
                <a:latin typeface="Arial"/>
                <a:ea typeface="Arial"/>
                <a:cs typeface="Arial"/>
                <a:sym typeface="Arial"/>
              </a:rPr>
              <a:t>:</a:t>
            </a:r>
            <a:r>
              <a:rPr lang="en-US" b="1" i="0" u="none" strike="noStrike" cap="none" dirty="0">
                <a:solidFill>
                  <a:srgbClr val="002776"/>
                </a:solidFill>
                <a:latin typeface="Arial"/>
                <a:ea typeface="Arial"/>
                <a:cs typeface="Arial"/>
                <a:sym typeface="Arial"/>
              </a:rPr>
              <a:t> </a:t>
            </a:r>
          </a:p>
          <a:p>
            <a:pPr marL="0" indent="0">
              <a:spcBef>
                <a:spcPts val="0"/>
              </a:spcBef>
              <a:spcAft>
                <a:spcPts val="0"/>
              </a:spcAft>
              <a:buSzPts val="1920"/>
              <a:buNone/>
              <a:defRPr/>
            </a:pPr>
            <a:endParaRPr lang="en-US" sz="1600" dirty="0">
              <a:solidFill>
                <a:srgbClr val="002776"/>
              </a:solidFill>
              <a:latin typeface="Arial"/>
              <a:ea typeface="Arial"/>
              <a:cs typeface="Arial"/>
              <a:sym typeface="Arial"/>
            </a:endParaRPr>
          </a:p>
          <a:p>
            <a:pPr marL="0" indent="0">
              <a:spcBef>
                <a:spcPts val="0"/>
              </a:spcBef>
              <a:spcAft>
                <a:spcPts val="0"/>
              </a:spcAft>
              <a:buSzPts val="1920"/>
              <a:buNone/>
              <a:defRPr/>
            </a:pPr>
            <a:endParaRPr lang="en-US" dirty="0">
              <a:solidFill>
                <a:schemeClr val="tx1"/>
              </a:solidFill>
              <a:latin typeface="Comic Sans MS" pitchFamily="66" charset="0"/>
              <a:cs typeface="Times New Roman" pitchFamily="18" charset="0"/>
            </a:endParaRPr>
          </a:p>
        </p:txBody>
      </p:sp>
      <p:sp>
        <p:nvSpPr>
          <p:cNvPr id="17" name="Google Shape;365;p31">
            <a:extLst>
              <a:ext uri="{FF2B5EF4-FFF2-40B4-BE49-F238E27FC236}">
                <a16:creationId xmlns:a16="http://schemas.microsoft.com/office/drawing/2014/main" id="{325CBBA2-2B45-48C6-86FA-4200460EE167}"/>
              </a:ext>
            </a:extLst>
          </p:cNvPr>
          <p:cNvSpPr txBox="1">
            <a:spLocks/>
          </p:cNvSpPr>
          <p:nvPr/>
        </p:nvSpPr>
        <p:spPr>
          <a:xfrm>
            <a:off x="342072" y="4307202"/>
            <a:ext cx="11849928" cy="723900"/>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kern="0" dirty="0">
              <a:solidFill>
                <a:schemeClr val="bg1"/>
              </a:solidFill>
              <a:latin typeface="Comic Sans MS" pitchFamily="66" charset="0"/>
              <a:ea typeface="Century Gothic"/>
              <a:cs typeface="Times New Roman" pitchFamily="18" charset="0"/>
              <a:sym typeface="Century Gothic"/>
            </a:endParaRPr>
          </a:p>
        </p:txBody>
      </p:sp>
      <p:pic>
        <p:nvPicPr>
          <p:cNvPr id="1026" name="Picture 2" descr="Proposed Model&#10;23-Sep-17 10Decision Tree Based Loan Prediction&#10; ">
            <a:extLst>
              <a:ext uri="{FF2B5EF4-FFF2-40B4-BE49-F238E27FC236}">
                <a16:creationId xmlns:a16="http://schemas.microsoft.com/office/drawing/2014/main" id="{777044B8-5750-44AD-99A7-E0102C3FD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04947"/>
            <a:ext cx="6177041" cy="48817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rchitecture of Proposed Model&#10;23-Sep-17 11Decision Tree Based Loan Prediction&#10; ">
            <a:extLst>
              <a:ext uri="{FF2B5EF4-FFF2-40B4-BE49-F238E27FC236}">
                <a16:creationId xmlns:a16="http://schemas.microsoft.com/office/drawing/2014/main" id="{9EBF4973-CB94-4229-8369-CB8536F50B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7536" y="1711787"/>
            <a:ext cx="6376838" cy="429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932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EF0491DA-FA99-4283-894B-24649DBCE42D}"/>
              </a:ext>
            </a:extLst>
          </p:cNvPr>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04F10C-6665-49FC-B447-7CFEB128E6A7}" type="slidenum">
              <a:rPr lang="en-US" dirty="0" smtClean="0"/>
              <a:pPr fontAlgn="base">
                <a:spcBef>
                  <a:spcPct val="0"/>
                </a:spcBef>
                <a:spcAft>
                  <a:spcPct val="0"/>
                </a:spcAft>
                <a:defRPr/>
              </a:pPr>
              <a:t>4</a:t>
            </a:fld>
            <a:endParaRPr lang="en-US" dirty="0"/>
          </a:p>
        </p:txBody>
      </p:sp>
      <p:sp>
        <p:nvSpPr>
          <p:cNvPr id="11" name="Google Shape;365;p31"/>
          <p:cNvSpPr txBox="1">
            <a:spLocks/>
          </p:cNvSpPr>
          <p:nvPr/>
        </p:nvSpPr>
        <p:spPr>
          <a:xfrm>
            <a:off x="5285130" y="4332916"/>
            <a:ext cx="2570921" cy="723900"/>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kern="0" dirty="0">
              <a:solidFill>
                <a:schemeClr val="bg1"/>
              </a:solidFill>
              <a:latin typeface="Comic Sans MS" pitchFamily="66" charset="0"/>
              <a:ea typeface="Century Gothic"/>
              <a:cs typeface="Times New Roman" pitchFamily="18" charset="0"/>
              <a:sym typeface="Century Gothic"/>
            </a:endParaRPr>
          </a:p>
        </p:txBody>
      </p:sp>
      <p:sp>
        <p:nvSpPr>
          <p:cNvPr id="17415" name="Google Shape;405;p36"/>
          <p:cNvSpPr txBox="1">
            <a:spLocks noChangeArrowheads="1"/>
          </p:cNvSpPr>
          <p:nvPr/>
        </p:nvSpPr>
        <p:spPr bwMode="auto">
          <a:xfrm>
            <a:off x="5440363" y="6453188"/>
            <a:ext cx="1851025" cy="287337"/>
          </a:xfrm>
          <a:prstGeom prst="rect">
            <a:avLst/>
          </a:prstGeom>
          <a:noFill/>
          <a:ln w="9525">
            <a:noFill/>
            <a:miter lim="800000"/>
            <a:headEnd/>
            <a:tailEnd/>
          </a:ln>
        </p:spPr>
        <p:txBody>
          <a:bodyPr lIns="91425" tIns="45700" rIns="91425" bIns="45700"/>
          <a:lstStyle/>
          <a:p>
            <a:pPr algn="ctr">
              <a:buClr>
                <a:schemeClr val="accent1"/>
              </a:buClr>
              <a:buSzPts val="1000"/>
              <a:buFont typeface="Century Gothic" pitchFamily="34" charset="0"/>
              <a:buNone/>
            </a:pPr>
            <a:r>
              <a:rPr lang="en-US" dirty="0"/>
              <a:t>DATA SCIENCE</a:t>
            </a:r>
          </a:p>
        </p:txBody>
      </p:sp>
      <p:pic>
        <p:nvPicPr>
          <p:cNvPr id="9" name="Google Shape;333;p1">
            <a:extLst>
              <a:ext uri="{FF2B5EF4-FFF2-40B4-BE49-F238E27FC236}">
                <a16:creationId xmlns:a16="http://schemas.microsoft.com/office/drawing/2014/main" id="{61C902BC-7E00-46F7-B4AD-7AF88B8586DE}"/>
              </a:ext>
            </a:extLst>
          </p:cNvPr>
          <p:cNvPicPr preferRelativeResize="0"/>
          <p:nvPr/>
        </p:nvPicPr>
        <p:blipFill rotWithShape="1">
          <a:blip r:embed="rId3">
            <a:alphaModFix/>
          </a:blip>
          <a:srcRect/>
          <a:stretch/>
        </p:blipFill>
        <p:spPr>
          <a:xfrm>
            <a:off x="10352088" y="1304947"/>
            <a:ext cx="1187051" cy="411359"/>
          </a:xfrm>
          <a:prstGeom prst="rect">
            <a:avLst/>
          </a:prstGeom>
          <a:noFill/>
          <a:ln>
            <a:noFill/>
          </a:ln>
        </p:spPr>
      </p:pic>
      <p:sp>
        <p:nvSpPr>
          <p:cNvPr id="12" name="Google Shape;365;p31">
            <a:extLst>
              <a:ext uri="{FF2B5EF4-FFF2-40B4-BE49-F238E27FC236}">
                <a16:creationId xmlns:a16="http://schemas.microsoft.com/office/drawing/2014/main" id="{CEDCF801-671C-420B-9664-B7CD0752C246}"/>
              </a:ext>
            </a:extLst>
          </p:cNvPr>
          <p:cNvSpPr txBox="1">
            <a:spLocks/>
          </p:cNvSpPr>
          <p:nvPr/>
        </p:nvSpPr>
        <p:spPr>
          <a:xfrm>
            <a:off x="8494961" y="5345113"/>
            <a:ext cx="6949316" cy="723900"/>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kern="0" dirty="0">
              <a:solidFill>
                <a:schemeClr val="bg1"/>
              </a:solidFill>
              <a:latin typeface="Comic Sans MS" pitchFamily="66" charset="0"/>
              <a:ea typeface="Century Gothic"/>
              <a:cs typeface="Times New Roman" pitchFamily="18" charset="0"/>
              <a:sym typeface="Century Gothic"/>
            </a:endParaRPr>
          </a:p>
        </p:txBody>
      </p:sp>
      <p:sp>
        <p:nvSpPr>
          <p:cNvPr id="13" name="Google Shape;365;p31">
            <a:extLst>
              <a:ext uri="{FF2B5EF4-FFF2-40B4-BE49-F238E27FC236}">
                <a16:creationId xmlns:a16="http://schemas.microsoft.com/office/drawing/2014/main" id="{12D85C97-FCBF-4B4E-AD64-05CB2699A8EE}"/>
              </a:ext>
            </a:extLst>
          </p:cNvPr>
          <p:cNvSpPr txBox="1">
            <a:spLocks/>
          </p:cNvSpPr>
          <p:nvPr/>
        </p:nvSpPr>
        <p:spPr>
          <a:xfrm>
            <a:off x="298657" y="445416"/>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r>
              <a:rPr lang="en-US" sz="3200" b="1" i="0" u="none" strike="noStrike" cap="none" dirty="0">
                <a:solidFill>
                  <a:srgbClr val="002776"/>
                </a:solidFill>
                <a:latin typeface="Times New Roman" panose="02020603050405020304" pitchFamily="18" charset="0"/>
                <a:ea typeface="Arial"/>
                <a:cs typeface="Times New Roman" panose="02020603050405020304" pitchFamily="18" charset="0"/>
                <a:sym typeface="Arial"/>
              </a:rPr>
              <a:t>Data set details</a:t>
            </a: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r>
              <a:rPr lang="en-US" sz="2800" b="1" dirty="0">
                <a:solidFill>
                  <a:schemeClr val="tx1"/>
                </a:solidFill>
                <a:latin typeface="Times New Roman" panose="02020603050405020304" pitchFamily="18" charset="0"/>
                <a:ea typeface="Arial"/>
                <a:cs typeface="Times New Roman" panose="02020603050405020304" pitchFamily="18" charset="0"/>
                <a:sym typeface="Arial"/>
              </a:rPr>
              <a:t>Train Dataset:</a:t>
            </a: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B5128CE-B8D4-46FF-B56D-F215E00B29F7}"/>
              </a:ext>
            </a:extLst>
          </p:cNvPr>
          <p:cNvPicPr>
            <a:picLocks noChangeAspect="1"/>
          </p:cNvPicPr>
          <p:nvPr/>
        </p:nvPicPr>
        <p:blipFill>
          <a:blip r:embed="rId4"/>
          <a:stretch>
            <a:fillRect/>
          </a:stretch>
        </p:blipFill>
        <p:spPr>
          <a:xfrm>
            <a:off x="206321" y="2064564"/>
            <a:ext cx="9048750" cy="2414729"/>
          </a:xfrm>
          <a:prstGeom prst="rect">
            <a:avLst/>
          </a:prstGeom>
        </p:spPr>
      </p:pic>
      <p:pic>
        <p:nvPicPr>
          <p:cNvPr id="5" name="Picture 4">
            <a:extLst>
              <a:ext uri="{FF2B5EF4-FFF2-40B4-BE49-F238E27FC236}">
                <a16:creationId xmlns:a16="http://schemas.microsoft.com/office/drawing/2014/main" id="{27FFA9BD-B29F-41EC-BF73-3EABF7AD0964}"/>
              </a:ext>
            </a:extLst>
          </p:cNvPr>
          <p:cNvPicPr>
            <a:picLocks noChangeAspect="1"/>
          </p:cNvPicPr>
          <p:nvPr/>
        </p:nvPicPr>
        <p:blipFill>
          <a:blip r:embed="rId5"/>
          <a:stretch>
            <a:fillRect/>
          </a:stretch>
        </p:blipFill>
        <p:spPr>
          <a:xfrm>
            <a:off x="9255071" y="2097016"/>
            <a:ext cx="1781175" cy="2268353"/>
          </a:xfrm>
          <a:prstGeom prst="rect">
            <a:avLst/>
          </a:prstGeom>
        </p:spPr>
      </p:pic>
      <p:sp>
        <p:nvSpPr>
          <p:cNvPr id="15" name="Google Shape;365;p31">
            <a:extLst>
              <a:ext uri="{FF2B5EF4-FFF2-40B4-BE49-F238E27FC236}">
                <a16:creationId xmlns:a16="http://schemas.microsoft.com/office/drawing/2014/main" id="{AD875DE6-EEA4-4952-90BA-FD7EC0B46011}"/>
              </a:ext>
            </a:extLst>
          </p:cNvPr>
          <p:cNvSpPr txBox="1">
            <a:spLocks/>
          </p:cNvSpPr>
          <p:nvPr/>
        </p:nvSpPr>
        <p:spPr>
          <a:xfrm>
            <a:off x="298657" y="3979048"/>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6" name="Google Shape;365;p31">
            <a:extLst>
              <a:ext uri="{FF2B5EF4-FFF2-40B4-BE49-F238E27FC236}">
                <a16:creationId xmlns:a16="http://schemas.microsoft.com/office/drawing/2014/main" id="{8C185AA5-FC29-4D46-BB38-140A59AF3CDF}"/>
              </a:ext>
            </a:extLst>
          </p:cNvPr>
          <p:cNvSpPr txBox="1">
            <a:spLocks/>
          </p:cNvSpPr>
          <p:nvPr/>
        </p:nvSpPr>
        <p:spPr>
          <a:xfrm>
            <a:off x="304174" y="4648506"/>
            <a:ext cx="6949316" cy="2841014"/>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r>
              <a:rPr lang="en-US" sz="2400" u="none" strike="noStrike" cap="none" dirty="0">
                <a:solidFill>
                  <a:schemeClr val="bg1"/>
                </a:solidFill>
                <a:latin typeface="Times New Roman" panose="02020603050405020304" pitchFamily="18" charset="0"/>
                <a:ea typeface="Verdana"/>
                <a:cs typeface="Times New Roman" panose="02020603050405020304" pitchFamily="18" charset="0"/>
                <a:sym typeface="Verdana"/>
              </a:rPr>
              <a:t>  </a:t>
            </a:r>
          </a:p>
          <a:p>
            <a:pPr defTabSz="914400" fontAlgn="auto">
              <a:spcBef>
                <a:spcPts val="0"/>
              </a:spcBef>
              <a:spcAft>
                <a:spcPts val="0"/>
              </a:spcAft>
              <a:buClr>
                <a:schemeClr val="accent1"/>
              </a:buClr>
              <a:buSzPts val="1920"/>
              <a:defRPr/>
            </a:pPr>
            <a:r>
              <a:rPr lang="en-US" sz="2400" u="none" strike="noStrike" cap="none" dirty="0">
                <a:latin typeface="Times New Roman" panose="02020603050405020304" pitchFamily="18" charset="0"/>
                <a:ea typeface="Verdana"/>
                <a:cs typeface="Times New Roman" panose="02020603050405020304" pitchFamily="18" charset="0"/>
                <a:sym typeface="Verdana"/>
              </a:rPr>
              <a:t>Total rows(instances)= </a:t>
            </a:r>
            <a:r>
              <a:rPr lang="en-IN" sz="2400" b="1" dirty="0">
                <a:effectLst/>
                <a:latin typeface="Times New Roman" panose="02020603050405020304" pitchFamily="18" charset="0"/>
                <a:cs typeface="Times New Roman" panose="02020603050405020304" pitchFamily="18" charset="0"/>
              </a:rPr>
              <a:t>614</a:t>
            </a:r>
            <a:r>
              <a:rPr lang="en-US" sz="2400" u="none" strike="noStrike" cap="none" dirty="0">
                <a:solidFill>
                  <a:schemeClr val="bg1"/>
                </a:solidFill>
                <a:latin typeface="Times New Roman" panose="02020603050405020304" pitchFamily="18" charset="0"/>
                <a:ea typeface="Verdana"/>
                <a:cs typeface="Times New Roman" panose="02020603050405020304" pitchFamily="18" charset="0"/>
                <a:sym typeface="Verdana"/>
              </a:rPr>
              <a:t>t</a:t>
            </a:r>
            <a:endParaRPr lang="en-US" sz="2400" dirty="0">
              <a:solidFill>
                <a:schemeClr val="bg1"/>
              </a:solidFill>
              <a:latin typeface="Times New Roman" panose="02020603050405020304" pitchFamily="18" charset="0"/>
              <a:ea typeface="Verdana"/>
              <a:cs typeface="Times New Roman" panose="02020603050405020304" pitchFamily="18" charset="0"/>
              <a:sym typeface="Arial"/>
            </a:endParaRPr>
          </a:p>
          <a:p>
            <a:pPr defTabSz="914400" fontAlgn="auto">
              <a:spcBef>
                <a:spcPts val="0"/>
              </a:spcBef>
              <a:spcAft>
                <a:spcPts val="0"/>
              </a:spcAft>
              <a:buClr>
                <a:schemeClr val="accent1"/>
              </a:buClr>
              <a:buSzPts val="1920"/>
              <a:defRPr/>
            </a:pPr>
            <a:r>
              <a:rPr lang="en-US" sz="2400" u="none" strike="noStrike" cap="none" dirty="0">
                <a:latin typeface="Times New Roman" panose="02020603050405020304" pitchFamily="18" charset="0"/>
                <a:ea typeface="Verdana"/>
                <a:cs typeface="Times New Roman" panose="02020603050405020304" pitchFamily="18" charset="0"/>
                <a:sym typeface="Verdana"/>
              </a:rPr>
              <a:t>Total columns(</a:t>
            </a:r>
            <a:r>
              <a:rPr lang="en-US" sz="2400" dirty="0">
                <a:latin typeface="Times New Roman" panose="02020603050405020304" pitchFamily="18" charset="0"/>
                <a:ea typeface="Verdana"/>
                <a:cs typeface="Times New Roman" panose="02020603050405020304" pitchFamily="18" charset="0"/>
                <a:sym typeface="Verdana"/>
              </a:rPr>
              <a:t>attributes</a:t>
            </a:r>
            <a:r>
              <a:rPr lang="en-US" sz="2400" u="none" strike="noStrike" cap="none" dirty="0">
                <a:latin typeface="Times New Roman" panose="02020603050405020304" pitchFamily="18" charset="0"/>
                <a:ea typeface="Verdana"/>
                <a:cs typeface="Times New Roman" panose="02020603050405020304" pitchFamily="18" charset="0"/>
                <a:sym typeface="Verdana"/>
              </a:rPr>
              <a:t>)= </a:t>
            </a:r>
            <a:r>
              <a:rPr lang="en-IN" sz="2400" b="1" u="none" strike="noStrike" cap="none" dirty="0">
                <a:latin typeface="Times New Roman" panose="02020603050405020304" pitchFamily="18" charset="0"/>
                <a:ea typeface="Verdana"/>
                <a:cs typeface="Times New Roman" panose="02020603050405020304" pitchFamily="18" charset="0"/>
                <a:sym typeface="Verdana"/>
              </a:rPr>
              <a:t>13</a:t>
            </a:r>
          </a:p>
          <a:p>
            <a:pPr defTabSz="914400" fontAlgn="auto">
              <a:spcBef>
                <a:spcPts val="0"/>
              </a:spcBef>
              <a:spcAft>
                <a:spcPts val="0"/>
              </a:spcAft>
              <a:buClr>
                <a:schemeClr val="accent1"/>
              </a:buClr>
              <a:buSzPts val="1920"/>
              <a:defRPr/>
            </a:pPr>
            <a:r>
              <a:rPr lang="en-IN" sz="2400" dirty="0">
                <a:latin typeface="Times New Roman" panose="02020603050405020304" pitchFamily="18" charset="0"/>
                <a:ea typeface="Verdana"/>
                <a:cs typeface="Times New Roman" panose="02020603050405020304" pitchFamily="18" charset="0"/>
                <a:sym typeface="Verdana"/>
              </a:rPr>
              <a:t>Total number of duplicates</a:t>
            </a:r>
            <a:r>
              <a:rPr lang="en-IN" sz="2400" b="1" dirty="0">
                <a:latin typeface="Times New Roman" panose="02020603050405020304" pitchFamily="18" charset="0"/>
                <a:ea typeface="Verdana"/>
                <a:cs typeface="Times New Roman" panose="02020603050405020304" pitchFamily="18" charset="0"/>
                <a:sym typeface="Verdana"/>
              </a:rPr>
              <a:t>= 0</a:t>
            </a:r>
          </a:p>
          <a:p>
            <a:pPr defTabSz="914400" fontAlgn="auto">
              <a:spcBef>
                <a:spcPts val="0"/>
              </a:spcBef>
              <a:spcAft>
                <a:spcPts val="0"/>
              </a:spcAft>
              <a:buClr>
                <a:schemeClr val="accent1"/>
              </a:buClr>
              <a:buSzPts val="1920"/>
              <a:defRPr/>
            </a:pPr>
            <a:r>
              <a:rPr lang="en-IN" sz="2400" b="1" dirty="0">
                <a:latin typeface="Times New Roman" panose="02020603050405020304" pitchFamily="18" charset="0"/>
                <a:ea typeface="Verdana"/>
                <a:cs typeface="Times New Roman" panose="02020603050405020304" pitchFamily="18" charset="0"/>
                <a:sym typeface="Verdana"/>
              </a:rPr>
              <a:t> </a:t>
            </a:r>
            <a:endParaRPr lang="en-IN" sz="2400" b="1" u="none" strike="noStrike" cap="none" dirty="0">
              <a:latin typeface="Times New Roman" panose="02020603050405020304" pitchFamily="18" charset="0"/>
              <a:ea typeface="Verdana"/>
              <a:cs typeface="Times New Roman" panose="02020603050405020304" pitchFamily="18" charset="0"/>
              <a:sym typeface="Verdana"/>
            </a:endParaRPr>
          </a:p>
          <a:p>
            <a:pPr defTabSz="914400" fontAlgn="auto">
              <a:spcBef>
                <a:spcPts val="0"/>
              </a:spcBef>
              <a:spcAft>
                <a:spcPts val="0"/>
              </a:spcAft>
              <a:buClr>
                <a:schemeClr val="accent1"/>
              </a:buClr>
              <a:buSzPts val="1920"/>
              <a:defRPr/>
            </a:pPr>
            <a:r>
              <a:rPr lang="en-US" sz="2400" b="1" u="none" strike="noStrike" cap="none" dirty="0">
                <a:solidFill>
                  <a:schemeClr val="bg1"/>
                </a:solidFill>
                <a:latin typeface="Times New Roman" panose="02020603050405020304" pitchFamily="18" charset="0"/>
                <a:ea typeface="Verdana"/>
                <a:cs typeface="Times New Roman" panose="02020603050405020304" pitchFamily="18" charset="0"/>
                <a:sym typeface="Verdana"/>
              </a:rPr>
              <a:t>e</a:t>
            </a:r>
            <a:endParaRPr lang="en-US" sz="2400" b="1" dirty="0">
              <a:solidFill>
                <a:schemeClr val="bg1"/>
              </a:solidFill>
              <a:latin typeface="Times New Roman" panose="02020603050405020304" pitchFamily="18" charset="0"/>
              <a:ea typeface="Verdana"/>
              <a:cs typeface="Times New Roman" panose="02020603050405020304" pitchFamily="18" charset="0"/>
              <a:sym typeface="Arial"/>
            </a:endParaRPr>
          </a:p>
          <a:p>
            <a:pPr defTabSz="914400" fontAlgn="auto">
              <a:spcBef>
                <a:spcPts val="0"/>
              </a:spcBef>
              <a:spcAft>
                <a:spcPts val="0"/>
              </a:spcAft>
              <a:buClr>
                <a:schemeClr val="accent1"/>
              </a:buClr>
              <a:buSzPts val="1920"/>
              <a:defRPr/>
            </a:pPr>
            <a:r>
              <a:rPr lang="en-US" sz="2400" b="1" dirty="0">
                <a:solidFill>
                  <a:schemeClr val="bg1"/>
                </a:solidFill>
                <a:latin typeface="Times New Roman" panose="02020603050405020304" pitchFamily="18" charset="0"/>
                <a:ea typeface="Verdana"/>
                <a:cs typeface="Times New Roman" panose="02020603050405020304" pitchFamily="18" charset="0"/>
                <a:sym typeface="Arial"/>
              </a:rPr>
              <a:t>: 1T2/03/2021</a:t>
            </a:r>
          </a:p>
          <a:p>
            <a:pPr defTabSz="914400" fontAlgn="auto">
              <a:spcBef>
                <a:spcPts val="0"/>
              </a:spcBef>
              <a:spcAft>
                <a:spcPts val="0"/>
              </a:spcAft>
              <a:buClr>
                <a:schemeClr val="accent1"/>
              </a:buClr>
              <a:buSzPts val="1920"/>
              <a:defRPr/>
            </a:pPr>
            <a:endParaRPr lang="en-US" sz="2400" u="sng" kern="0" dirty="0">
              <a:solidFill>
                <a:schemeClr val="bg1"/>
              </a:solidFill>
              <a:latin typeface="Times New Roman" panose="02020603050405020304" pitchFamily="18" charset="0"/>
              <a:ea typeface="Century Gothic"/>
              <a:cs typeface="Times New Roman" panose="02020603050405020304" pitchFamily="18" charset="0"/>
              <a:sym typeface="Century Gothic"/>
            </a:endParaRPr>
          </a:p>
          <a:p>
            <a:pPr algn="r" defTabSz="914400" fontAlgn="auto">
              <a:spcBef>
                <a:spcPts val="1000"/>
              </a:spcBef>
              <a:spcAft>
                <a:spcPts val="0"/>
              </a:spcAft>
              <a:buClr>
                <a:schemeClr val="accent1"/>
              </a:buClr>
              <a:buSzPts val="1920"/>
              <a:buFont typeface="Noto Sans Symbols"/>
              <a:buNone/>
              <a:defRPr/>
            </a:pPr>
            <a:r>
              <a:rPr lang="en-US" sz="2400" kern="0" dirty="0">
                <a:solidFill>
                  <a:schemeClr val="bg1"/>
                </a:solidFill>
                <a:latin typeface="Comic Sans MS" pitchFamily="66" charset="0"/>
                <a:ea typeface="Century Gothic"/>
                <a:cs typeface="Times New Roman" pitchFamily="18" charset="0"/>
                <a:sym typeface="Century Gothic"/>
              </a:rPr>
              <a:t> </a:t>
            </a:r>
            <a:endParaRPr lang="en-US" kern="0" dirty="0">
              <a:solidFill>
                <a:schemeClr val="bg1"/>
              </a:solidFill>
              <a:latin typeface="Comic Sans MS" pitchFamily="66" charset="0"/>
              <a:ea typeface="Century Gothic"/>
              <a:cs typeface="Times New Roman" pitchFamily="18" charset="0"/>
              <a:sym typeface="Century Gothic"/>
            </a:endParaRPr>
          </a:p>
        </p:txBody>
      </p:sp>
    </p:spTree>
    <p:extLst>
      <p:ext uri="{BB962C8B-B14F-4D97-AF65-F5344CB8AC3E}">
        <p14:creationId xmlns:p14="http://schemas.microsoft.com/office/powerpoint/2010/main" val="2252924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EF0491DA-FA99-4283-894B-24649DBCE42D}"/>
              </a:ext>
            </a:extLst>
          </p:cNvPr>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04F10C-6665-49FC-B447-7CFEB128E6A7}" type="slidenum">
              <a:rPr lang="en-US" dirty="0" smtClean="0"/>
              <a:pPr fontAlgn="base">
                <a:spcBef>
                  <a:spcPct val="0"/>
                </a:spcBef>
                <a:spcAft>
                  <a:spcPct val="0"/>
                </a:spcAft>
                <a:defRPr/>
              </a:pPr>
              <a:t>5</a:t>
            </a:fld>
            <a:endParaRPr lang="en-US" dirty="0"/>
          </a:p>
        </p:txBody>
      </p:sp>
      <p:sp>
        <p:nvSpPr>
          <p:cNvPr id="11" name="Google Shape;365;p31"/>
          <p:cNvSpPr txBox="1">
            <a:spLocks/>
          </p:cNvSpPr>
          <p:nvPr/>
        </p:nvSpPr>
        <p:spPr>
          <a:xfrm>
            <a:off x="5285130" y="4332916"/>
            <a:ext cx="2570921" cy="723900"/>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kern="0" dirty="0">
              <a:solidFill>
                <a:schemeClr val="bg1"/>
              </a:solidFill>
              <a:latin typeface="Comic Sans MS" pitchFamily="66" charset="0"/>
              <a:ea typeface="Century Gothic"/>
              <a:cs typeface="Times New Roman" pitchFamily="18" charset="0"/>
              <a:sym typeface="Century Gothic"/>
            </a:endParaRPr>
          </a:p>
        </p:txBody>
      </p:sp>
      <p:sp>
        <p:nvSpPr>
          <p:cNvPr id="17415" name="Google Shape;405;p36"/>
          <p:cNvSpPr txBox="1">
            <a:spLocks noChangeArrowheads="1"/>
          </p:cNvSpPr>
          <p:nvPr/>
        </p:nvSpPr>
        <p:spPr bwMode="auto">
          <a:xfrm>
            <a:off x="5440363" y="6453188"/>
            <a:ext cx="1851025" cy="287337"/>
          </a:xfrm>
          <a:prstGeom prst="rect">
            <a:avLst/>
          </a:prstGeom>
          <a:noFill/>
          <a:ln w="9525">
            <a:noFill/>
            <a:miter lim="800000"/>
            <a:headEnd/>
            <a:tailEnd/>
          </a:ln>
        </p:spPr>
        <p:txBody>
          <a:bodyPr lIns="91425" tIns="45700" rIns="91425" bIns="45700"/>
          <a:lstStyle/>
          <a:p>
            <a:pPr algn="ctr">
              <a:buClr>
                <a:schemeClr val="accent1"/>
              </a:buClr>
              <a:buSzPts val="1000"/>
              <a:buFont typeface="Century Gothic" pitchFamily="34" charset="0"/>
              <a:buNone/>
            </a:pPr>
            <a:r>
              <a:rPr lang="en-US" dirty="0"/>
              <a:t>DATA SCIENCE</a:t>
            </a:r>
          </a:p>
        </p:txBody>
      </p:sp>
      <p:pic>
        <p:nvPicPr>
          <p:cNvPr id="9" name="Google Shape;333;p1">
            <a:extLst>
              <a:ext uri="{FF2B5EF4-FFF2-40B4-BE49-F238E27FC236}">
                <a16:creationId xmlns:a16="http://schemas.microsoft.com/office/drawing/2014/main" id="{61C902BC-7E00-46F7-B4AD-7AF88B8586DE}"/>
              </a:ext>
            </a:extLst>
          </p:cNvPr>
          <p:cNvPicPr preferRelativeResize="0"/>
          <p:nvPr/>
        </p:nvPicPr>
        <p:blipFill rotWithShape="1">
          <a:blip r:embed="rId3">
            <a:alphaModFix/>
          </a:blip>
          <a:srcRect/>
          <a:stretch/>
        </p:blipFill>
        <p:spPr>
          <a:xfrm>
            <a:off x="10352088" y="1304947"/>
            <a:ext cx="1187051" cy="411359"/>
          </a:xfrm>
          <a:prstGeom prst="rect">
            <a:avLst/>
          </a:prstGeom>
          <a:noFill/>
          <a:ln>
            <a:noFill/>
          </a:ln>
        </p:spPr>
      </p:pic>
      <p:sp>
        <p:nvSpPr>
          <p:cNvPr id="12" name="Google Shape;365;p31">
            <a:extLst>
              <a:ext uri="{FF2B5EF4-FFF2-40B4-BE49-F238E27FC236}">
                <a16:creationId xmlns:a16="http://schemas.microsoft.com/office/drawing/2014/main" id="{CEDCF801-671C-420B-9664-B7CD0752C246}"/>
              </a:ext>
            </a:extLst>
          </p:cNvPr>
          <p:cNvSpPr txBox="1">
            <a:spLocks/>
          </p:cNvSpPr>
          <p:nvPr/>
        </p:nvSpPr>
        <p:spPr>
          <a:xfrm>
            <a:off x="8494961" y="5345113"/>
            <a:ext cx="6949316" cy="723900"/>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kern="0" dirty="0">
              <a:solidFill>
                <a:schemeClr val="bg1"/>
              </a:solidFill>
              <a:latin typeface="Comic Sans MS" pitchFamily="66" charset="0"/>
              <a:ea typeface="Century Gothic"/>
              <a:cs typeface="Times New Roman" pitchFamily="18" charset="0"/>
              <a:sym typeface="Century Gothic"/>
            </a:endParaRPr>
          </a:p>
        </p:txBody>
      </p:sp>
      <p:sp>
        <p:nvSpPr>
          <p:cNvPr id="13" name="Google Shape;365;p31">
            <a:extLst>
              <a:ext uri="{FF2B5EF4-FFF2-40B4-BE49-F238E27FC236}">
                <a16:creationId xmlns:a16="http://schemas.microsoft.com/office/drawing/2014/main" id="{12D85C97-FCBF-4B4E-AD64-05CB2699A8EE}"/>
              </a:ext>
            </a:extLst>
          </p:cNvPr>
          <p:cNvSpPr txBox="1">
            <a:spLocks/>
          </p:cNvSpPr>
          <p:nvPr/>
        </p:nvSpPr>
        <p:spPr>
          <a:xfrm>
            <a:off x="298657" y="445416"/>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r>
              <a:rPr lang="en-US" sz="3200" b="1" i="0" u="none" strike="noStrike" cap="none" dirty="0">
                <a:solidFill>
                  <a:srgbClr val="002776"/>
                </a:solidFill>
                <a:latin typeface="Times New Roman" panose="02020603050405020304" pitchFamily="18" charset="0"/>
                <a:ea typeface="Arial"/>
                <a:cs typeface="Times New Roman" panose="02020603050405020304" pitchFamily="18" charset="0"/>
                <a:sym typeface="Arial"/>
              </a:rPr>
              <a:t>Data set details</a:t>
            </a: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r>
              <a:rPr lang="en-US" sz="2800" b="1" dirty="0">
                <a:solidFill>
                  <a:schemeClr val="tx1"/>
                </a:solidFill>
                <a:latin typeface="Times New Roman" panose="02020603050405020304" pitchFamily="18" charset="0"/>
                <a:ea typeface="Arial"/>
                <a:cs typeface="Times New Roman" panose="02020603050405020304" pitchFamily="18" charset="0"/>
                <a:sym typeface="Arial"/>
              </a:rPr>
              <a:t>Missing values:</a:t>
            </a: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Google Shape;365;p31">
            <a:extLst>
              <a:ext uri="{FF2B5EF4-FFF2-40B4-BE49-F238E27FC236}">
                <a16:creationId xmlns:a16="http://schemas.microsoft.com/office/drawing/2014/main" id="{AD875DE6-EEA4-4952-90BA-FD7EC0B46011}"/>
              </a:ext>
            </a:extLst>
          </p:cNvPr>
          <p:cNvSpPr txBox="1">
            <a:spLocks/>
          </p:cNvSpPr>
          <p:nvPr/>
        </p:nvSpPr>
        <p:spPr>
          <a:xfrm>
            <a:off x="298657" y="3979048"/>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2F835FD-66A1-400A-82ED-A4443E77B1E4}"/>
              </a:ext>
            </a:extLst>
          </p:cNvPr>
          <p:cNvPicPr>
            <a:picLocks noChangeAspect="1"/>
          </p:cNvPicPr>
          <p:nvPr/>
        </p:nvPicPr>
        <p:blipFill>
          <a:blip r:embed="rId4"/>
          <a:stretch>
            <a:fillRect/>
          </a:stretch>
        </p:blipFill>
        <p:spPr>
          <a:xfrm>
            <a:off x="443168" y="2060294"/>
            <a:ext cx="4697452" cy="4109012"/>
          </a:xfrm>
          <a:prstGeom prst="rect">
            <a:avLst/>
          </a:prstGeom>
        </p:spPr>
      </p:pic>
      <p:sp>
        <p:nvSpPr>
          <p:cNvPr id="17" name="Google Shape;365;p31">
            <a:extLst>
              <a:ext uri="{FF2B5EF4-FFF2-40B4-BE49-F238E27FC236}">
                <a16:creationId xmlns:a16="http://schemas.microsoft.com/office/drawing/2014/main" id="{B10E3B2A-CE9E-4B00-A129-0D9B2F8A015A}"/>
              </a:ext>
            </a:extLst>
          </p:cNvPr>
          <p:cNvSpPr txBox="1">
            <a:spLocks/>
          </p:cNvSpPr>
          <p:nvPr/>
        </p:nvSpPr>
        <p:spPr>
          <a:xfrm>
            <a:off x="5589169" y="4972597"/>
            <a:ext cx="6949316" cy="1196709"/>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IN" sz="2400" u="none" strike="noStrike" cap="none" dirty="0">
              <a:latin typeface="Times New Roman" panose="02020603050405020304" pitchFamily="18" charset="0"/>
              <a:ea typeface="Verdana"/>
              <a:cs typeface="Times New Roman" panose="02020603050405020304" pitchFamily="18" charset="0"/>
              <a:sym typeface="Verdana"/>
            </a:endParaRPr>
          </a:p>
          <a:p>
            <a:pPr defTabSz="914400" fontAlgn="auto">
              <a:spcBef>
                <a:spcPts val="0"/>
              </a:spcBef>
              <a:spcAft>
                <a:spcPts val="0"/>
              </a:spcAft>
              <a:buClr>
                <a:schemeClr val="accent1"/>
              </a:buClr>
              <a:buSzPts val="1920"/>
              <a:defRPr/>
            </a:pPr>
            <a:r>
              <a:rPr lang="en-US" sz="2400" u="none" strike="noStrike" cap="none" dirty="0">
                <a:latin typeface="Times New Roman" panose="02020603050405020304" pitchFamily="18" charset="0"/>
                <a:ea typeface="Verdana"/>
                <a:cs typeface="Times New Roman" panose="02020603050405020304" pitchFamily="18" charset="0"/>
                <a:sym typeface="Verdana"/>
              </a:rPr>
              <a:t>Total number of missing values</a:t>
            </a:r>
            <a:r>
              <a:rPr lang="en-US" sz="2400" u="none" strike="noStrike" cap="none" dirty="0">
                <a:latin typeface="Times New Roman" panose="02020603050405020304" pitchFamily="18" charset="0"/>
                <a:ea typeface="Verdana"/>
                <a:cs typeface="Times New Roman" panose="02020603050405020304" pitchFamily="18" charset="0"/>
                <a:sym typeface="Arial"/>
              </a:rPr>
              <a:t>: </a:t>
            </a:r>
            <a:r>
              <a:rPr lang="en-US" sz="2400" b="1" u="none" strike="noStrike" cap="none" dirty="0">
                <a:latin typeface="Times New Roman" panose="02020603050405020304" pitchFamily="18" charset="0"/>
                <a:ea typeface="Verdana"/>
                <a:cs typeface="Times New Roman" panose="02020603050405020304" pitchFamily="18" charset="0"/>
                <a:sym typeface="Arial"/>
              </a:rPr>
              <a:t>149</a:t>
            </a:r>
            <a:endParaRPr lang="en-US" sz="2400" b="1" dirty="0">
              <a:latin typeface="Times New Roman" panose="02020603050405020304" pitchFamily="18" charset="0"/>
              <a:ea typeface="Verdana"/>
              <a:cs typeface="Times New Roman" panose="02020603050405020304" pitchFamily="18" charset="0"/>
              <a:sym typeface="Arial"/>
            </a:endParaRPr>
          </a:p>
          <a:p>
            <a:pPr defTabSz="914400" fontAlgn="auto">
              <a:spcBef>
                <a:spcPts val="0"/>
              </a:spcBef>
              <a:spcAft>
                <a:spcPts val="0"/>
              </a:spcAft>
              <a:buClr>
                <a:schemeClr val="accent1"/>
              </a:buClr>
              <a:buSzPts val="1920"/>
              <a:defRPr/>
            </a:pPr>
            <a:endParaRPr lang="en-US" sz="2400" u="sng" kern="0" dirty="0">
              <a:latin typeface="Times New Roman" panose="02020603050405020304" pitchFamily="18" charset="0"/>
              <a:ea typeface="Century Gothic"/>
              <a:cs typeface="Times New Roman" panose="02020603050405020304" pitchFamily="18" charset="0"/>
              <a:sym typeface="Century Gothic"/>
            </a:endParaRPr>
          </a:p>
          <a:p>
            <a:pPr algn="r" defTabSz="914400" fontAlgn="auto">
              <a:spcBef>
                <a:spcPts val="1000"/>
              </a:spcBef>
              <a:spcAft>
                <a:spcPts val="0"/>
              </a:spcAft>
              <a:buClr>
                <a:schemeClr val="accent1"/>
              </a:buClr>
              <a:buSzPts val="1920"/>
              <a:buFont typeface="Noto Sans Symbols"/>
              <a:buNone/>
              <a:defRPr/>
            </a:pPr>
            <a:r>
              <a:rPr lang="en-US" sz="2400" kern="0" dirty="0">
                <a:latin typeface="Comic Sans MS" pitchFamily="66" charset="0"/>
                <a:ea typeface="Century Gothic"/>
                <a:cs typeface="Times New Roman" pitchFamily="18" charset="0"/>
                <a:sym typeface="Century Gothic"/>
              </a:rPr>
              <a:t> </a:t>
            </a:r>
            <a:endParaRPr lang="en-US" kern="0" dirty="0">
              <a:latin typeface="Comic Sans MS" pitchFamily="66" charset="0"/>
              <a:ea typeface="Century Gothic"/>
              <a:cs typeface="Times New Roman" pitchFamily="18" charset="0"/>
              <a:sym typeface="Century Gothic"/>
            </a:endParaRPr>
          </a:p>
        </p:txBody>
      </p:sp>
    </p:spTree>
    <p:extLst>
      <p:ext uri="{BB962C8B-B14F-4D97-AF65-F5344CB8AC3E}">
        <p14:creationId xmlns:p14="http://schemas.microsoft.com/office/powerpoint/2010/main" val="1207029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EF0491DA-FA99-4283-894B-24649DBCE42D}"/>
              </a:ext>
            </a:extLst>
          </p:cNvPr>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04F10C-6665-49FC-B447-7CFEB128E6A7}" type="slidenum">
              <a:rPr lang="en-US" dirty="0" smtClean="0"/>
              <a:pPr fontAlgn="base">
                <a:spcBef>
                  <a:spcPct val="0"/>
                </a:spcBef>
                <a:spcAft>
                  <a:spcPct val="0"/>
                </a:spcAft>
                <a:defRPr/>
              </a:pPr>
              <a:t>6</a:t>
            </a:fld>
            <a:endParaRPr lang="en-US" dirty="0"/>
          </a:p>
        </p:txBody>
      </p:sp>
      <p:sp>
        <p:nvSpPr>
          <p:cNvPr id="11" name="Google Shape;365;p31"/>
          <p:cNvSpPr txBox="1">
            <a:spLocks/>
          </p:cNvSpPr>
          <p:nvPr/>
        </p:nvSpPr>
        <p:spPr>
          <a:xfrm>
            <a:off x="5285130" y="4332916"/>
            <a:ext cx="2570921" cy="723900"/>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kern="0" dirty="0">
              <a:solidFill>
                <a:schemeClr val="bg1"/>
              </a:solidFill>
              <a:latin typeface="Comic Sans MS" pitchFamily="66" charset="0"/>
              <a:ea typeface="Century Gothic"/>
              <a:cs typeface="Times New Roman" pitchFamily="18" charset="0"/>
              <a:sym typeface="Century Gothic"/>
            </a:endParaRPr>
          </a:p>
        </p:txBody>
      </p:sp>
      <p:sp>
        <p:nvSpPr>
          <p:cNvPr id="17415" name="Google Shape;405;p36"/>
          <p:cNvSpPr txBox="1">
            <a:spLocks noChangeArrowheads="1"/>
          </p:cNvSpPr>
          <p:nvPr/>
        </p:nvSpPr>
        <p:spPr bwMode="auto">
          <a:xfrm>
            <a:off x="5440363" y="6453188"/>
            <a:ext cx="1851025" cy="287337"/>
          </a:xfrm>
          <a:prstGeom prst="rect">
            <a:avLst/>
          </a:prstGeom>
          <a:noFill/>
          <a:ln w="9525">
            <a:noFill/>
            <a:miter lim="800000"/>
            <a:headEnd/>
            <a:tailEnd/>
          </a:ln>
        </p:spPr>
        <p:txBody>
          <a:bodyPr lIns="91425" tIns="45700" rIns="91425" bIns="45700"/>
          <a:lstStyle/>
          <a:p>
            <a:pPr algn="ctr">
              <a:buClr>
                <a:schemeClr val="accent1"/>
              </a:buClr>
              <a:buSzPts val="1000"/>
              <a:buFont typeface="Century Gothic" pitchFamily="34" charset="0"/>
              <a:buNone/>
            </a:pPr>
            <a:r>
              <a:rPr lang="en-US" dirty="0"/>
              <a:t>DATA SCIENCE</a:t>
            </a:r>
          </a:p>
        </p:txBody>
      </p:sp>
      <p:pic>
        <p:nvPicPr>
          <p:cNvPr id="9" name="Google Shape;333;p1">
            <a:extLst>
              <a:ext uri="{FF2B5EF4-FFF2-40B4-BE49-F238E27FC236}">
                <a16:creationId xmlns:a16="http://schemas.microsoft.com/office/drawing/2014/main" id="{61C902BC-7E00-46F7-B4AD-7AF88B8586DE}"/>
              </a:ext>
            </a:extLst>
          </p:cNvPr>
          <p:cNvPicPr preferRelativeResize="0"/>
          <p:nvPr/>
        </p:nvPicPr>
        <p:blipFill rotWithShape="1">
          <a:blip r:embed="rId3">
            <a:alphaModFix/>
          </a:blip>
          <a:srcRect/>
          <a:stretch/>
        </p:blipFill>
        <p:spPr>
          <a:xfrm>
            <a:off x="10352088" y="1304947"/>
            <a:ext cx="1187051" cy="411359"/>
          </a:xfrm>
          <a:prstGeom prst="rect">
            <a:avLst/>
          </a:prstGeom>
          <a:noFill/>
          <a:ln>
            <a:noFill/>
          </a:ln>
        </p:spPr>
      </p:pic>
      <p:sp>
        <p:nvSpPr>
          <p:cNvPr id="12" name="Google Shape;365;p31">
            <a:extLst>
              <a:ext uri="{FF2B5EF4-FFF2-40B4-BE49-F238E27FC236}">
                <a16:creationId xmlns:a16="http://schemas.microsoft.com/office/drawing/2014/main" id="{CEDCF801-671C-420B-9664-B7CD0752C246}"/>
              </a:ext>
            </a:extLst>
          </p:cNvPr>
          <p:cNvSpPr txBox="1">
            <a:spLocks/>
          </p:cNvSpPr>
          <p:nvPr/>
        </p:nvSpPr>
        <p:spPr>
          <a:xfrm>
            <a:off x="8494961" y="5345113"/>
            <a:ext cx="6949316" cy="723900"/>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kern="0" dirty="0">
              <a:solidFill>
                <a:schemeClr val="bg1"/>
              </a:solidFill>
              <a:latin typeface="Comic Sans MS" pitchFamily="66" charset="0"/>
              <a:ea typeface="Century Gothic"/>
              <a:cs typeface="Times New Roman" pitchFamily="18" charset="0"/>
              <a:sym typeface="Century Gothic"/>
            </a:endParaRPr>
          </a:p>
        </p:txBody>
      </p:sp>
      <p:sp>
        <p:nvSpPr>
          <p:cNvPr id="13" name="Google Shape;365;p31">
            <a:extLst>
              <a:ext uri="{FF2B5EF4-FFF2-40B4-BE49-F238E27FC236}">
                <a16:creationId xmlns:a16="http://schemas.microsoft.com/office/drawing/2014/main" id="{12D85C97-FCBF-4B4E-AD64-05CB2699A8EE}"/>
              </a:ext>
            </a:extLst>
          </p:cNvPr>
          <p:cNvSpPr txBox="1">
            <a:spLocks/>
          </p:cNvSpPr>
          <p:nvPr/>
        </p:nvSpPr>
        <p:spPr>
          <a:xfrm>
            <a:off x="298657" y="445416"/>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r>
              <a:rPr lang="en-US" sz="3200" b="1" i="0" u="none" strike="noStrike" cap="none" dirty="0">
                <a:solidFill>
                  <a:srgbClr val="002776"/>
                </a:solidFill>
                <a:latin typeface="Times New Roman" panose="02020603050405020304" pitchFamily="18" charset="0"/>
                <a:ea typeface="Arial"/>
                <a:cs typeface="Times New Roman" panose="02020603050405020304" pitchFamily="18" charset="0"/>
                <a:sym typeface="Arial"/>
              </a:rPr>
              <a:t>Data set details</a:t>
            </a: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r>
              <a:rPr lang="en-US" sz="2800" b="1" dirty="0">
                <a:solidFill>
                  <a:schemeClr val="tx1"/>
                </a:solidFill>
                <a:latin typeface="Times New Roman" panose="02020603050405020304" pitchFamily="18" charset="0"/>
                <a:ea typeface="Arial"/>
                <a:cs typeface="Times New Roman" panose="02020603050405020304" pitchFamily="18" charset="0"/>
                <a:sym typeface="Arial"/>
              </a:rPr>
              <a:t>Test Dataset:</a:t>
            </a: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Google Shape;365;p31">
            <a:extLst>
              <a:ext uri="{FF2B5EF4-FFF2-40B4-BE49-F238E27FC236}">
                <a16:creationId xmlns:a16="http://schemas.microsoft.com/office/drawing/2014/main" id="{AD875DE6-EEA4-4952-90BA-FD7EC0B46011}"/>
              </a:ext>
            </a:extLst>
          </p:cNvPr>
          <p:cNvSpPr txBox="1">
            <a:spLocks/>
          </p:cNvSpPr>
          <p:nvPr/>
        </p:nvSpPr>
        <p:spPr>
          <a:xfrm>
            <a:off x="298657" y="3979048"/>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6" name="Google Shape;365;p31">
            <a:extLst>
              <a:ext uri="{FF2B5EF4-FFF2-40B4-BE49-F238E27FC236}">
                <a16:creationId xmlns:a16="http://schemas.microsoft.com/office/drawing/2014/main" id="{8C185AA5-FC29-4D46-BB38-140A59AF3CDF}"/>
              </a:ext>
            </a:extLst>
          </p:cNvPr>
          <p:cNvSpPr txBox="1">
            <a:spLocks/>
          </p:cNvSpPr>
          <p:nvPr/>
        </p:nvSpPr>
        <p:spPr>
          <a:xfrm>
            <a:off x="304174" y="4648506"/>
            <a:ext cx="6949316" cy="2841014"/>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r>
              <a:rPr lang="en-US" sz="2400" u="none" strike="noStrike" cap="none" dirty="0">
                <a:solidFill>
                  <a:schemeClr val="bg1"/>
                </a:solidFill>
                <a:latin typeface="Times New Roman" panose="02020603050405020304" pitchFamily="18" charset="0"/>
                <a:ea typeface="Verdana"/>
                <a:cs typeface="Times New Roman" panose="02020603050405020304" pitchFamily="18" charset="0"/>
                <a:sym typeface="Verdana"/>
              </a:rPr>
              <a:t>  </a:t>
            </a:r>
          </a:p>
          <a:p>
            <a:pPr defTabSz="914400" fontAlgn="auto">
              <a:spcBef>
                <a:spcPts val="0"/>
              </a:spcBef>
              <a:spcAft>
                <a:spcPts val="0"/>
              </a:spcAft>
              <a:buClr>
                <a:schemeClr val="accent1"/>
              </a:buClr>
              <a:buSzPts val="1920"/>
              <a:defRPr/>
            </a:pPr>
            <a:r>
              <a:rPr lang="en-US" sz="2400" u="none" strike="noStrike" cap="none" dirty="0">
                <a:latin typeface="Times New Roman" panose="02020603050405020304" pitchFamily="18" charset="0"/>
                <a:ea typeface="Verdana"/>
                <a:cs typeface="Times New Roman" panose="02020603050405020304" pitchFamily="18" charset="0"/>
                <a:sym typeface="Verdana"/>
              </a:rPr>
              <a:t>Total rows(instances)= </a:t>
            </a:r>
            <a:r>
              <a:rPr lang="en-IN" sz="2400" b="1" dirty="0">
                <a:effectLst/>
              </a:rPr>
              <a:t>367</a:t>
            </a:r>
            <a:endParaRPr lang="en-US" sz="2400" b="1" dirty="0">
              <a:solidFill>
                <a:schemeClr val="bg1"/>
              </a:solidFill>
              <a:latin typeface="Times New Roman" panose="02020603050405020304" pitchFamily="18" charset="0"/>
              <a:ea typeface="Verdana"/>
              <a:cs typeface="Times New Roman" panose="02020603050405020304" pitchFamily="18" charset="0"/>
              <a:sym typeface="Arial"/>
            </a:endParaRPr>
          </a:p>
          <a:p>
            <a:pPr defTabSz="914400" fontAlgn="auto">
              <a:spcBef>
                <a:spcPts val="0"/>
              </a:spcBef>
              <a:spcAft>
                <a:spcPts val="0"/>
              </a:spcAft>
              <a:buClr>
                <a:schemeClr val="accent1"/>
              </a:buClr>
              <a:buSzPts val="1920"/>
              <a:defRPr/>
            </a:pPr>
            <a:r>
              <a:rPr lang="en-US" sz="2400" u="none" strike="noStrike" cap="none" dirty="0">
                <a:latin typeface="Times New Roman" panose="02020603050405020304" pitchFamily="18" charset="0"/>
                <a:ea typeface="Verdana"/>
                <a:cs typeface="Times New Roman" panose="02020603050405020304" pitchFamily="18" charset="0"/>
                <a:sym typeface="Verdana"/>
              </a:rPr>
              <a:t>Total columns(</a:t>
            </a:r>
            <a:r>
              <a:rPr lang="en-US" sz="2400" dirty="0">
                <a:latin typeface="Times New Roman" panose="02020603050405020304" pitchFamily="18" charset="0"/>
                <a:ea typeface="Verdana"/>
                <a:cs typeface="Times New Roman" panose="02020603050405020304" pitchFamily="18" charset="0"/>
                <a:sym typeface="Verdana"/>
              </a:rPr>
              <a:t>attributes</a:t>
            </a:r>
            <a:r>
              <a:rPr lang="en-US" sz="2400" u="none" strike="noStrike" cap="none" dirty="0">
                <a:latin typeface="Times New Roman" panose="02020603050405020304" pitchFamily="18" charset="0"/>
                <a:ea typeface="Verdana"/>
                <a:cs typeface="Times New Roman" panose="02020603050405020304" pitchFamily="18" charset="0"/>
                <a:sym typeface="Verdana"/>
              </a:rPr>
              <a:t>)= </a:t>
            </a:r>
            <a:r>
              <a:rPr lang="en-IN" sz="2400" b="1" u="none" strike="noStrike" cap="none" dirty="0">
                <a:latin typeface="Times New Roman" panose="02020603050405020304" pitchFamily="18" charset="0"/>
                <a:ea typeface="Verdana"/>
                <a:cs typeface="Times New Roman" panose="02020603050405020304" pitchFamily="18" charset="0"/>
                <a:sym typeface="Verdana"/>
              </a:rPr>
              <a:t>12</a:t>
            </a:r>
            <a:endParaRPr lang="en-IN" sz="2400" b="1" dirty="0">
              <a:latin typeface="Times New Roman" panose="02020603050405020304" pitchFamily="18" charset="0"/>
              <a:ea typeface="Verdana"/>
              <a:cs typeface="Times New Roman" panose="02020603050405020304" pitchFamily="18" charset="0"/>
              <a:sym typeface="Verdana"/>
            </a:endParaRPr>
          </a:p>
          <a:p>
            <a:pPr defTabSz="914400" fontAlgn="auto">
              <a:spcBef>
                <a:spcPts val="0"/>
              </a:spcBef>
              <a:spcAft>
                <a:spcPts val="0"/>
              </a:spcAft>
              <a:buClr>
                <a:schemeClr val="accent1"/>
              </a:buClr>
              <a:buSzPts val="1920"/>
              <a:defRPr/>
            </a:pPr>
            <a:r>
              <a:rPr lang="en-IN" sz="2400" b="1" dirty="0">
                <a:latin typeface="Times New Roman" panose="02020603050405020304" pitchFamily="18" charset="0"/>
                <a:ea typeface="Verdana"/>
                <a:cs typeface="Times New Roman" panose="02020603050405020304" pitchFamily="18" charset="0"/>
                <a:sym typeface="Verdana"/>
              </a:rPr>
              <a:t> </a:t>
            </a:r>
            <a:endParaRPr lang="en-IN" sz="2400" b="1" u="none" strike="noStrike" cap="none" dirty="0">
              <a:latin typeface="Times New Roman" panose="02020603050405020304" pitchFamily="18" charset="0"/>
              <a:ea typeface="Verdana"/>
              <a:cs typeface="Times New Roman" panose="02020603050405020304" pitchFamily="18" charset="0"/>
              <a:sym typeface="Verdana"/>
            </a:endParaRPr>
          </a:p>
          <a:p>
            <a:pPr defTabSz="914400" fontAlgn="auto">
              <a:spcBef>
                <a:spcPts val="0"/>
              </a:spcBef>
              <a:spcAft>
                <a:spcPts val="0"/>
              </a:spcAft>
              <a:buClr>
                <a:schemeClr val="accent1"/>
              </a:buClr>
              <a:buSzPts val="1920"/>
              <a:defRPr/>
            </a:pPr>
            <a:r>
              <a:rPr lang="en-US" sz="2400" b="1" u="none" strike="noStrike" cap="none" dirty="0">
                <a:solidFill>
                  <a:schemeClr val="bg1"/>
                </a:solidFill>
                <a:latin typeface="Times New Roman" panose="02020603050405020304" pitchFamily="18" charset="0"/>
                <a:ea typeface="Verdana"/>
                <a:cs typeface="Times New Roman" panose="02020603050405020304" pitchFamily="18" charset="0"/>
                <a:sym typeface="Verdana"/>
              </a:rPr>
              <a:t>e</a:t>
            </a:r>
            <a:endParaRPr lang="en-US" sz="2400" b="1" dirty="0">
              <a:solidFill>
                <a:schemeClr val="bg1"/>
              </a:solidFill>
              <a:latin typeface="Times New Roman" panose="02020603050405020304" pitchFamily="18" charset="0"/>
              <a:ea typeface="Verdana"/>
              <a:cs typeface="Times New Roman" panose="02020603050405020304" pitchFamily="18" charset="0"/>
              <a:sym typeface="Arial"/>
            </a:endParaRPr>
          </a:p>
          <a:p>
            <a:pPr defTabSz="914400" fontAlgn="auto">
              <a:spcBef>
                <a:spcPts val="0"/>
              </a:spcBef>
              <a:spcAft>
                <a:spcPts val="0"/>
              </a:spcAft>
              <a:buClr>
                <a:schemeClr val="accent1"/>
              </a:buClr>
              <a:buSzPts val="1920"/>
              <a:defRPr/>
            </a:pPr>
            <a:r>
              <a:rPr lang="en-US" sz="2400" b="1" dirty="0">
                <a:solidFill>
                  <a:schemeClr val="bg1"/>
                </a:solidFill>
                <a:latin typeface="Times New Roman" panose="02020603050405020304" pitchFamily="18" charset="0"/>
                <a:ea typeface="Verdana"/>
                <a:cs typeface="Times New Roman" panose="02020603050405020304" pitchFamily="18" charset="0"/>
                <a:sym typeface="Arial"/>
              </a:rPr>
              <a:t>: 1T2/03/2021</a:t>
            </a:r>
          </a:p>
          <a:p>
            <a:pPr defTabSz="914400" fontAlgn="auto">
              <a:spcBef>
                <a:spcPts val="0"/>
              </a:spcBef>
              <a:spcAft>
                <a:spcPts val="0"/>
              </a:spcAft>
              <a:buClr>
                <a:schemeClr val="accent1"/>
              </a:buClr>
              <a:buSzPts val="1920"/>
              <a:defRPr/>
            </a:pPr>
            <a:endParaRPr lang="en-US" sz="2400" u="sng" kern="0" dirty="0">
              <a:solidFill>
                <a:schemeClr val="bg1"/>
              </a:solidFill>
              <a:latin typeface="Times New Roman" panose="02020603050405020304" pitchFamily="18" charset="0"/>
              <a:ea typeface="Century Gothic"/>
              <a:cs typeface="Times New Roman" panose="02020603050405020304" pitchFamily="18" charset="0"/>
              <a:sym typeface="Century Gothic"/>
            </a:endParaRPr>
          </a:p>
          <a:p>
            <a:pPr algn="r" defTabSz="914400" fontAlgn="auto">
              <a:spcBef>
                <a:spcPts val="1000"/>
              </a:spcBef>
              <a:spcAft>
                <a:spcPts val="0"/>
              </a:spcAft>
              <a:buClr>
                <a:schemeClr val="accent1"/>
              </a:buClr>
              <a:buSzPts val="1920"/>
              <a:buFont typeface="Noto Sans Symbols"/>
              <a:buNone/>
              <a:defRPr/>
            </a:pPr>
            <a:r>
              <a:rPr lang="en-US" sz="2400" kern="0" dirty="0">
                <a:solidFill>
                  <a:schemeClr val="bg1"/>
                </a:solidFill>
                <a:latin typeface="Comic Sans MS" pitchFamily="66" charset="0"/>
                <a:ea typeface="Century Gothic"/>
                <a:cs typeface="Times New Roman" pitchFamily="18" charset="0"/>
                <a:sym typeface="Century Gothic"/>
              </a:rPr>
              <a:t> </a:t>
            </a:r>
            <a:endParaRPr lang="en-US" kern="0" dirty="0">
              <a:solidFill>
                <a:schemeClr val="bg1"/>
              </a:solidFill>
              <a:latin typeface="Comic Sans MS" pitchFamily="66" charset="0"/>
              <a:ea typeface="Century Gothic"/>
              <a:cs typeface="Times New Roman" pitchFamily="18" charset="0"/>
              <a:sym typeface="Century Gothic"/>
            </a:endParaRPr>
          </a:p>
        </p:txBody>
      </p:sp>
      <p:pic>
        <p:nvPicPr>
          <p:cNvPr id="4" name="Picture 3">
            <a:extLst>
              <a:ext uri="{FF2B5EF4-FFF2-40B4-BE49-F238E27FC236}">
                <a16:creationId xmlns:a16="http://schemas.microsoft.com/office/drawing/2014/main" id="{EF753D9C-4159-4828-A3C7-3B8A54A52C04}"/>
              </a:ext>
            </a:extLst>
          </p:cNvPr>
          <p:cNvPicPr>
            <a:picLocks noChangeAspect="1"/>
          </p:cNvPicPr>
          <p:nvPr/>
        </p:nvPicPr>
        <p:blipFill>
          <a:blip r:embed="rId4"/>
          <a:stretch>
            <a:fillRect/>
          </a:stretch>
        </p:blipFill>
        <p:spPr>
          <a:xfrm>
            <a:off x="215846" y="2203050"/>
            <a:ext cx="9039225" cy="2393068"/>
          </a:xfrm>
          <a:prstGeom prst="rect">
            <a:avLst/>
          </a:prstGeom>
        </p:spPr>
      </p:pic>
      <p:pic>
        <p:nvPicPr>
          <p:cNvPr id="7" name="Picture 6">
            <a:extLst>
              <a:ext uri="{FF2B5EF4-FFF2-40B4-BE49-F238E27FC236}">
                <a16:creationId xmlns:a16="http://schemas.microsoft.com/office/drawing/2014/main" id="{251FF5D9-0F26-4B53-95FC-BEF859B9EA21}"/>
              </a:ext>
            </a:extLst>
          </p:cNvPr>
          <p:cNvPicPr>
            <a:picLocks noChangeAspect="1"/>
          </p:cNvPicPr>
          <p:nvPr/>
        </p:nvPicPr>
        <p:blipFill>
          <a:blip r:embed="rId5"/>
          <a:stretch>
            <a:fillRect/>
          </a:stretch>
        </p:blipFill>
        <p:spPr>
          <a:xfrm>
            <a:off x="9275763" y="2262301"/>
            <a:ext cx="1076325" cy="2193952"/>
          </a:xfrm>
          <a:prstGeom prst="rect">
            <a:avLst/>
          </a:prstGeom>
        </p:spPr>
      </p:pic>
    </p:spTree>
    <p:extLst>
      <p:ext uri="{BB962C8B-B14F-4D97-AF65-F5344CB8AC3E}">
        <p14:creationId xmlns:p14="http://schemas.microsoft.com/office/powerpoint/2010/main" val="23981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EF0491DA-FA99-4283-894B-24649DBCE42D}"/>
              </a:ext>
            </a:extLst>
          </p:cNvPr>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04F10C-6665-49FC-B447-7CFEB128E6A7}" type="slidenum">
              <a:rPr lang="en-US" dirty="0" smtClean="0"/>
              <a:pPr fontAlgn="base">
                <a:spcBef>
                  <a:spcPct val="0"/>
                </a:spcBef>
                <a:spcAft>
                  <a:spcPct val="0"/>
                </a:spcAft>
                <a:defRPr/>
              </a:pPr>
              <a:t>7</a:t>
            </a:fld>
            <a:endParaRPr lang="en-US" dirty="0"/>
          </a:p>
        </p:txBody>
      </p:sp>
      <p:sp>
        <p:nvSpPr>
          <p:cNvPr id="17415" name="Google Shape;405;p36"/>
          <p:cNvSpPr txBox="1">
            <a:spLocks noChangeArrowheads="1"/>
          </p:cNvSpPr>
          <p:nvPr/>
        </p:nvSpPr>
        <p:spPr bwMode="auto">
          <a:xfrm>
            <a:off x="5440363" y="6453188"/>
            <a:ext cx="1851025" cy="287337"/>
          </a:xfrm>
          <a:prstGeom prst="rect">
            <a:avLst/>
          </a:prstGeom>
          <a:noFill/>
          <a:ln w="9525">
            <a:noFill/>
            <a:miter lim="800000"/>
            <a:headEnd/>
            <a:tailEnd/>
          </a:ln>
        </p:spPr>
        <p:txBody>
          <a:bodyPr lIns="91425" tIns="45700" rIns="91425" bIns="45700"/>
          <a:lstStyle/>
          <a:p>
            <a:pPr algn="ctr">
              <a:buClr>
                <a:schemeClr val="accent1"/>
              </a:buClr>
              <a:buSzPts val="1000"/>
              <a:buFont typeface="Century Gothic" pitchFamily="34" charset="0"/>
              <a:buNone/>
            </a:pPr>
            <a:r>
              <a:rPr lang="en-US" dirty="0"/>
              <a:t>DATA SCIENCE</a:t>
            </a:r>
          </a:p>
        </p:txBody>
      </p:sp>
      <p:pic>
        <p:nvPicPr>
          <p:cNvPr id="9" name="Google Shape;333;p1">
            <a:extLst>
              <a:ext uri="{FF2B5EF4-FFF2-40B4-BE49-F238E27FC236}">
                <a16:creationId xmlns:a16="http://schemas.microsoft.com/office/drawing/2014/main" id="{61C902BC-7E00-46F7-B4AD-7AF88B8586DE}"/>
              </a:ext>
            </a:extLst>
          </p:cNvPr>
          <p:cNvPicPr preferRelativeResize="0"/>
          <p:nvPr/>
        </p:nvPicPr>
        <p:blipFill rotWithShape="1">
          <a:blip r:embed="rId3">
            <a:alphaModFix/>
          </a:blip>
          <a:srcRect/>
          <a:stretch/>
        </p:blipFill>
        <p:spPr>
          <a:xfrm>
            <a:off x="10352088" y="1304947"/>
            <a:ext cx="1187051" cy="411359"/>
          </a:xfrm>
          <a:prstGeom prst="rect">
            <a:avLst/>
          </a:prstGeom>
          <a:noFill/>
          <a:ln>
            <a:noFill/>
          </a:ln>
        </p:spPr>
      </p:pic>
      <p:sp>
        <p:nvSpPr>
          <p:cNvPr id="12" name="Google Shape;365;p31">
            <a:extLst>
              <a:ext uri="{FF2B5EF4-FFF2-40B4-BE49-F238E27FC236}">
                <a16:creationId xmlns:a16="http://schemas.microsoft.com/office/drawing/2014/main" id="{CEDCF801-671C-420B-9664-B7CD0752C246}"/>
              </a:ext>
            </a:extLst>
          </p:cNvPr>
          <p:cNvSpPr txBox="1">
            <a:spLocks/>
          </p:cNvSpPr>
          <p:nvPr/>
        </p:nvSpPr>
        <p:spPr>
          <a:xfrm>
            <a:off x="8494961" y="5345113"/>
            <a:ext cx="6949316" cy="723900"/>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kern="0" dirty="0">
              <a:solidFill>
                <a:schemeClr val="bg1"/>
              </a:solidFill>
              <a:latin typeface="Comic Sans MS" pitchFamily="66" charset="0"/>
              <a:ea typeface="Century Gothic"/>
              <a:cs typeface="Times New Roman" pitchFamily="18" charset="0"/>
              <a:sym typeface="Century Gothic"/>
            </a:endParaRPr>
          </a:p>
        </p:txBody>
      </p:sp>
      <p:sp>
        <p:nvSpPr>
          <p:cNvPr id="13" name="Google Shape;365;p31">
            <a:extLst>
              <a:ext uri="{FF2B5EF4-FFF2-40B4-BE49-F238E27FC236}">
                <a16:creationId xmlns:a16="http://schemas.microsoft.com/office/drawing/2014/main" id="{12D85C97-FCBF-4B4E-AD64-05CB2699A8EE}"/>
              </a:ext>
            </a:extLst>
          </p:cNvPr>
          <p:cNvSpPr txBox="1">
            <a:spLocks/>
          </p:cNvSpPr>
          <p:nvPr/>
        </p:nvSpPr>
        <p:spPr>
          <a:xfrm>
            <a:off x="298657" y="445416"/>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r>
              <a:rPr lang="en-US" sz="3200" b="1" i="0" u="none" strike="noStrike" cap="none" dirty="0">
                <a:solidFill>
                  <a:srgbClr val="002776"/>
                </a:solidFill>
                <a:latin typeface="Times New Roman" panose="02020603050405020304" pitchFamily="18" charset="0"/>
                <a:ea typeface="Arial"/>
                <a:cs typeface="Times New Roman" panose="02020603050405020304" pitchFamily="18" charset="0"/>
                <a:sym typeface="Arial"/>
              </a:rPr>
              <a:t>Data set details</a:t>
            </a: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r>
              <a:rPr lang="en-US" sz="2800" b="1" dirty="0">
                <a:solidFill>
                  <a:schemeClr val="tx1"/>
                </a:solidFill>
                <a:latin typeface="Times New Roman" panose="02020603050405020304" pitchFamily="18" charset="0"/>
                <a:ea typeface="Arial"/>
                <a:cs typeface="Times New Roman" panose="02020603050405020304" pitchFamily="18" charset="0"/>
                <a:sym typeface="Arial"/>
              </a:rPr>
              <a:t>Test Missing values:</a:t>
            </a: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Google Shape;365;p31">
            <a:extLst>
              <a:ext uri="{FF2B5EF4-FFF2-40B4-BE49-F238E27FC236}">
                <a16:creationId xmlns:a16="http://schemas.microsoft.com/office/drawing/2014/main" id="{AD875DE6-EEA4-4952-90BA-FD7EC0B46011}"/>
              </a:ext>
            </a:extLst>
          </p:cNvPr>
          <p:cNvSpPr txBox="1">
            <a:spLocks/>
          </p:cNvSpPr>
          <p:nvPr/>
        </p:nvSpPr>
        <p:spPr>
          <a:xfrm>
            <a:off x="298657" y="3979048"/>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7" name="Google Shape;365;p31">
            <a:extLst>
              <a:ext uri="{FF2B5EF4-FFF2-40B4-BE49-F238E27FC236}">
                <a16:creationId xmlns:a16="http://schemas.microsoft.com/office/drawing/2014/main" id="{B10E3B2A-CE9E-4B00-A129-0D9B2F8A015A}"/>
              </a:ext>
            </a:extLst>
          </p:cNvPr>
          <p:cNvSpPr txBox="1">
            <a:spLocks/>
          </p:cNvSpPr>
          <p:nvPr/>
        </p:nvSpPr>
        <p:spPr>
          <a:xfrm>
            <a:off x="5622187" y="4954698"/>
            <a:ext cx="6949316" cy="1196709"/>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IN" sz="2400" u="none" strike="noStrike" cap="none" dirty="0">
              <a:latin typeface="Times New Roman" panose="02020603050405020304" pitchFamily="18" charset="0"/>
              <a:ea typeface="Verdana"/>
              <a:cs typeface="Times New Roman" panose="02020603050405020304" pitchFamily="18" charset="0"/>
              <a:sym typeface="Verdana"/>
            </a:endParaRPr>
          </a:p>
          <a:p>
            <a:pPr defTabSz="914400" fontAlgn="auto">
              <a:spcBef>
                <a:spcPts val="0"/>
              </a:spcBef>
              <a:spcAft>
                <a:spcPts val="0"/>
              </a:spcAft>
              <a:buClr>
                <a:schemeClr val="accent1"/>
              </a:buClr>
              <a:buSzPts val="1920"/>
              <a:defRPr/>
            </a:pPr>
            <a:r>
              <a:rPr lang="en-US" sz="2400" u="none" strike="noStrike" cap="none" dirty="0">
                <a:latin typeface="Times New Roman" panose="02020603050405020304" pitchFamily="18" charset="0"/>
                <a:ea typeface="Verdana"/>
                <a:cs typeface="Times New Roman" panose="02020603050405020304" pitchFamily="18" charset="0"/>
                <a:sym typeface="Verdana"/>
              </a:rPr>
              <a:t>Total number of missing values</a:t>
            </a:r>
            <a:r>
              <a:rPr lang="en-US" sz="2400" u="none" strike="noStrike" cap="none" dirty="0">
                <a:latin typeface="Times New Roman" panose="02020603050405020304" pitchFamily="18" charset="0"/>
                <a:ea typeface="Verdana"/>
                <a:cs typeface="Times New Roman" panose="02020603050405020304" pitchFamily="18" charset="0"/>
                <a:sym typeface="Arial"/>
              </a:rPr>
              <a:t>: </a:t>
            </a:r>
            <a:r>
              <a:rPr lang="en-US" sz="2400" b="1" dirty="0">
                <a:latin typeface="Times New Roman" panose="02020603050405020304" pitchFamily="18" charset="0"/>
                <a:ea typeface="Verdana"/>
                <a:cs typeface="Times New Roman" panose="02020603050405020304" pitchFamily="18" charset="0"/>
                <a:sym typeface="Arial"/>
              </a:rPr>
              <a:t>84</a:t>
            </a:r>
          </a:p>
          <a:p>
            <a:pPr defTabSz="914400" fontAlgn="auto">
              <a:spcBef>
                <a:spcPts val="0"/>
              </a:spcBef>
              <a:spcAft>
                <a:spcPts val="0"/>
              </a:spcAft>
              <a:buClr>
                <a:schemeClr val="accent1"/>
              </a:buClr>
              <a:buSzPts val="1920"/>
              <a:defRPr/>
            </a:pPr>
            <a:endParaRPr lang="en-US" sz="2400" u="sng" kern="0" dirty="0">
              <a:latin typeface="Times New Roman" panose="02020603050405020304" pitchFamily="18" charset="0"/>
              <a:ea typeface="Century Gothic"/>
              <a:cs typeface="Times New Roman" panose="02020603050405020304" pitchFamily="18" charset="0"/>
              <a:sym typeface="Century Gothic"/>
            </a:endParaRPr>
          </a:p>
          <a:p>
            <a:pPr algn="r" defTabSz="914400" fontAlgn="auto">
              <a:spcBef>
                <a:spcPts val="1000"/>
              </a:spcBef>
              <a:spcAft>
                <a:spcPts val="0"/>
              </a:spcAft>
              <a:buClr>
                <a:schemeClr val="accent1"/>
              </a:buClr>
              <a:buSzPts val="1920"/>
              <a:buFont typeface="Noto Sans Symbols"/>
              <a:buNone/>
              <a:defRPr/>
            </a:pPr>
            <a:r>
              <a:rPr lang="en-US" sz="2400" kern="0" dirty="0">
                <a:latin typeface="Comic Sans MS" pitchFamily="66" charset="0"/>
                <a:ea typeface="Century Gothic"/>
                <a:cs typeface="Times New Roman" pitchFamily="18" charset="0"/>
                <a:sym typeface="Century Gothic"/>
              </a:rPr>
              <a:t> </a:t>
            </a:r>
            <a:endParaRPr lang="en-US" kern="0" dirty="0">
              <a:latin typeface="Comic Sans MS" pitchFamily="66" charset="0"/>
              <a:ea typeface="Century Gothic"/>
              <a:cs typeface="Times New Roman" pitchFamily="18" charset="0"/>
              <a:sym typeface="Century Gothic"/>
            </a:endParaRPr>
          </a:p>
        </p:txBody>
      </p:sp>
      <p:pic>
        <p:nvPicPr>
          <p:cNvPr id="3" name="Picture 2">
            <a:extLst>
              <a:ext uri="{FF2B5EF4-FFF2-40B4-BE49-F238E27FC236}">
                <a16:creationId xmlns:a16="http://schemas.microsoft.com/office/drawing/2014/main" id="{59BBE527-E411-42B2-9F05-A1C7EEBC1AE3}"/>
              </a:ext>
            </a:extLst>
          </p:cNvPr>
          <p:cNvPicPr>
            <a:picLocks noChangeAspect="1"/>
          </p:cNvPicPr>
          <p:nvPr/>
        </p:nvPicPr>
        <p:blipFill>
          <a:blip r:embed="rId4"/>
          <a:stretch>
            <a:fillRect/>
          </a:stretch>
        </p:blipFill>
        <p:spPr>
          <a:xfrm>
            <a:off x="410684" y="2025570"/>
            <a:ext cx="4288638" cy="4190035"/>
          </a:xfrm>
          <a:prstGeom prst="rect">
            <a:avLst/>
          </a:prstGeom>
        </p:spPr>
      </p:pic>
    </p:spTree>
    <p:extLst>
      <p:ext uri="{BB962C8B-B14F-4D97-AF65-F5344CB8AC3E}">
        <p14:creationId xmlns:p14="http://schemas.microsoft.com/office/powerpoint/2010/main" val="267165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EF0491DA-FA99-4283-894B-24649DBCE42D}"/>
              </a:ext>
            </a:extLst>
          </p:cNvPr>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04F10C-6665-49FC-B447-7CFEB128E6A7}" type="slidenum">
              <a:rPr lang="en-US" dirty="0" smtClean="0"/>
              <a:pPr fontAlgn="base">
                <a:spcBef>
                  <a:spcPct val="0"/>
                </a:spcBef>
                <a:spcAft>
                  <a:spcPct val="0"/>
                </a:spcAft>
                <a:defRPr/>
              </a:pPr>
              <a:t>8</a:t>
            </a:fld>
            <a:endParaRPr lang="en-US" dirty="0"/>
          </a:p>
        </p:txBody>
      </p:sp>
      <p:sp>
        <p:nvSpPr>
          <p:cNvPr id="17415" name="Google Shape;405;p36"/>
          <p:cNvSpPr txBox="1">
            <a:spLocks noChangeArrowheads="1"/>
          </p:cNvSpPr>
          <p:nvPr/>
        </p:nvSpPr>
        <p:spPr bwMode="auto">
          <a:xfrm>
            <a:off x="5440363" y="6453188"/>
            <a:ext cx="1851025" cy="287337"/>
          </a:xfrm>
          <a:prstGeom prst="rect">
            <a:avLst/>
          </a:prstGeom>
          <a:noFill/>
          <a:ln w="9525">
            <a:noFill/>
            <a:miter lim="800000"/>
            <a:headEnd/>
            <a:tailEnd/>
          </a:ln>
        </p:spPr>
        <p:txBody>
          <a:bodyPr lIns="91425" tIns="45700" rIns="91425" bIns="45700"/>
          <a:lstStyle/>
          <a:p>
            <a:pPr algn="ctr">
              <a:buClr>
                <a:schemeClr val="accent1"/>
              </a:buClr>
              <a:buSzPts val="1000"/>
              <a:buFont typeface="Century Gothic" pitchFamily="34" charset="0"/>
              <a:buNone/>
            </a:pPr>
            <a:r>
              <a:rPr lang="en-US" dirty="0"/>
              <a:t>DATA SCIENCE</a:t>
            </a:r>
          </a:p>
        </p:txBody>
      </p:sp>
      <p:pic>
        <p:nvPicPr>
          <p:cNvPr id="9" name="Google Shape;333;p1">
            <a:extLst>
              <a:ext uri="{FF2B5EF4-FFF2-40B4-BE49-F238E27FC236}">
                <a16:creationId xmlns:a16="http://schemas.microsoft.com/office/drawing/2014/main" id="{61C902BC-7E00-46F7-B4AD-7AF88B8586DE}"/>
              </a:ext>
            </a:extLst>
          </p:cNvPr>
          <p:cNvPicPr preferRelativeResize="0"/>
          <p:nvPr/>
        </p:nvPicPr>
        <p:blipFill rotWithShape="1">
          <a:blip r:embed="rId3">
            <a:alphaModFix/>
          </a:blip>
          <a:srcRect/>
          <a:stretch/>
        </p:blipFill>
        <p:spPr>
          <a:xfrm>
            <a:off x="10352088" y="1304947"/>
            <a:ext cx="1187051" cy="411359"/>
          </a:xfrm>
          <a:prstGeom prst="rect">
            <a:avLst/>
          </a:prstGeom>
          <a:noFill/>
          <a:ln>
            <a:noFill/>
          </a:ln>
        </p:spPr>
      </p:pic>
      <p:sp>
        <p:nvSpPr>
          <p:cNvPr id="12" name="Google Shape;365;p31">
            <a:extLst>
              <a:ext uri="{FF2B5EF4-FFF2-40B4-BE49-F238E27FC236}">
                <a16:creationId xmlns:a16="http://schemas.microsoft.com/office/drawing/2014/main" id="{CEDCF801-671C-420B-9664-B7CD0752C246}"/>
              </a:ext>
            </a:extLst>
          </p:cNvPr>
          <p:cNvSpPr txBox="1">
            <a:spLocks/>
          </p:cNvSpPr>
          <p:nvPr/>
        </p:nvSpPr>
        <p:spPr>
          <a:xfrm>
            <a:off x="8494961" y="5345113"/>
            <a:ext cx="6949316" cy="723900"/>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kern="0" dirty="0">
              <a:solidFill>
                <a:schemeClr val="bg1"/>
              </a:solidFill>
              <a:latin typeface="Comic Sans MS" pitchFamily="66" charset="0"/>
              <a:ea typeface="Century Gothic"/>
              <a:cs typeface="Times New Roman" pitchFamily="18" charset="0"/>
              <a:sym typeface="Century Gothic"/>
            </a:endParaRPr>
          </a:p>
        </p:txBody>
      </p:sp>
      <p:sp>
        <p:nvSpPr>
          <p:cNvPr id="13" name="Google Shape;365;p31">
            <a:extLst>
              <a:ext uri="{FF2B5EF4-FFF2-40B4-BE49-F238E27FC236}">
                <a16:creationId xmlns:a16="http://schemas.microsoft.com/office/drawing/2014/main" id="{12D85C97-FCBF-4B4E-AD64-05CB2699A8EE}"/>
              </a:ext>
            </a:extLst>
          </p:cNvPr>
          <p:cNvSpPr txBox="1">
            <a:spLocks/>
          </p:cNvSpPr>
          <p:nvPr/>
        </p:nvSpPr>
        <p:spPr>
          <a:xfrm>
            <a:off x="298657" y="445416"/>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r>
              <a:rPr lang="en-US" sz="3200" b="1" i="0" u="none" strike="noStrike" cap="none" dirty="0">
                <a:solidFill>
                  <a:srgbClr val="002776"/>
                </a:solidFill>
                <a:latin typeface="Times New Roman" panose="02020603050405020304" pitchFamily="18" charset="0"/>
                <a:ea typeface="Arial"/>
                <a:cs typeface="Times New Roman" panose="02020603050405020304" pitchFamily="18" charset="0"/>
                <a:sym typeface="Arial"/>
              </a:rPr>
              <a:t>Data set details</a:t>
            </a: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r>
              <a:rPr lang="en-US" sz="2800" b="1" dirty="0">
                <a:solidFill>
                  <a:schemeClr val="tx1"/>
                </a:solidFill>
                <a:latin typeface="Times New Roman" panose="02020603050405020304" pitchFamily="18" charset="0"/>
                <a:ea typeface="Arial"/>
                <a:cs typeface="Times New Roman" panose="02020603050405020304" pitchFamily="18" charset="0"/>
                <a:sym typeface="Arial"/>
              </a:rPr>
              <a:t>Train describe details:</a:t>
            </a: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Google Shape;365;p31">
            <a:extLst>
              <a:ext uri="{FF2B5EF4-FFF2-40B4-BE49-F238E27FC236}">
                <a16:creationId xmlns:a16="http://schemas.microsoft.com/office/drawing/2014/main" id="{AD875DE6-EEA4-4952-90BA-FD7EC0B46011}"/>
              </a:ext>
            </a:extLst>
          </p:cNvPr>
          <p:cNvSpPr txBox="1">
            <a:spLocks/>
          </p:cNvSpPr>
          <p:nvPr/>
        </p:nvSpPr>
        <p:spPr>
          <a:xfrm>
            <a:off x="298657" y="3979048"/>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7" name="Google Shape;365;p31">
            <a:extLst>
              <a:ext uri="{FF2B5EF4-FFF2-40B4-BE49-F238E27FC236}">
                <a16:creationId xmlns:a16="http://schemas.microsoft.com/office/drawing/2014/main" id="{B10E3B2A-CE9E-4B00-A129-0D9B2F8A015A}"/>
              </a:ext>
            </a:extLst>
          </p:cNvPr>
          <p:cNvSpPr txBox="1">
            <a:spLocks/>
          </p:cNvSpPr>
          <p:nvPr/>
        </p:nvSpPr>
        <p:spPr>
          <a:xfrm>
            <a:off x="8418685" y="2334000"/>
            <a:ext cx="6949316" cy="1196709"/>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sz="2400" b="1" dirty="0">
              <a:latin typeface="Times New Roman" panose="02020603050405020304" pitchFamily="18" charset="0"/>
              <a:ea typeface="Verdana"/>
              <a:cs typeface="Times New Roman" panose="02020603050405020304" pitchFamily="18" charset="0"/>
              <a:sym typeface="Arial"/>
            </a:endParaRPr>
          </a:p>
          <a:p>
            <a:pPr defTabSz="914400" fontAlgn="auto">
              <a:spcBef>
                <a:spcPts val="0"/>
              </a:spcBef>
              <a:spcAft>
                <a:spcPts val="0"/>
              </a:spcAft>
              <a:buClr>
                <a:schemeClr val="accent1"/>
              </a:buClr>
              <a:buSzPts val="1920"/>
              <a:defRPr/>
            </a:pPr>
            <a:endParaRPr lang="en-US" sz="2400" u="sng" kern="0" dirty="0">
              <a:latin typeface="Times New Roman" panose="02020603050405020304" pitchFamily="18" charset="0"/>
              <a:ea typeface="Century Gothic"/>
              <a:cs typeface="Times New Roman" panose="02020603050405020304" pitchFamily="18" charset="0"/>
              <a:sym typeface="Century Gothic"/>
            </a:endParaRPr>
          </a:p>
          <a:p>
            <a:pPr algn="r" defTabSz="914400" fontAlgn="auto">
              <a:spcBef>
                <a:spcPts val="1000"/>
              </a:spcBef>
              <a:spcAft>
                <a:spcPts val="0"/>
              </a:spcAft>
              <a:buClr>
                <a:schemeClr val="accent1"/>
              </a:buClr>
              <a:buSzPts val="1920"/>
              <a:buFont typeface="Noto Sans Symbols"/>
              <a:buNone/>
              <a:defRPr/>
            </a:pPr>
            <a:r>
              <a:rPr lang="en-US" sz="2400" kern="0" dirty="0">
                <a:latin typeface="Comic Sans MS" pitchFamily="66" charset="0"/>
                <a:ea typeface="Century Gothic"/>
                <a:cs typeface="Times New Roman" pitchFamily="18" charset="0"/>
                <a:sym typeface="Century Gothic"/>
              </a:rPr>
              <a:t> </a:t>
            </a:r>
            <a:endParaRPr lang="en-US" kern="0" dirty="0">
              <a:latin typeface="Comic Sans MS" pitchFamily="66" charset="0"/>
              <a:ea typeface="Century Gothic"/>
              <a:cs typeface="Times New Roman" pitchFamily="18" charset="0"/>
              <a:sym typeface="Century Gothic"/>
            </a:endParaRPr>
          </a:p>
        </p:txBody>
      </p:sp>
      <p:pic>
        <p:nvPicPr>
          <p:cNvPr id="4" name="Picture 3">
            <a:extLst>
              <a:ext uri="{FF2B5EF4-FFF2-40B4-BE49-F238E27FC236}">
                <a16:creationId xmlns:a16="http://schemas.microsoft.com/office/drawing/2014/main" id="{FF718AE6-99F3-4016-A8D3-E6038BC00730}"/>
              </a:ext>
            </a:extLst>
          </p:cNvPr>
          <p:cNvPicPr>
            <a:picLocks noChangeAspect="1"/>
          </p:cNvPicPr>
          <p:nvPr/>
        </p:nvPicPr>
        <p:blipFill>
          <a:blip r:embed="rId4"/>
          <a:stretch>
            <a:fillRect/>
          </a:stretch>
        </p:blipFill>
        <p:spPr>
          <a:xfrm>
            <a:off x="1294080" y="2011363"/>
            <a:ext cx="8620125" cy="3695700"/>
          </a:xfrm>
          <a:prstGeom prst="rect">
            <a:avLst/>
          </a:prstGeom>
        </p:spPr>
      </p:pic>
    </p:spTree>
    <p:extLst>
      <p:ext uri="{BB962C8B-B14F-4D97-AF65-F5344CB8AC3E}">
        <p14:creationId xmlns:p14="http://schemas.microsoft.com/office/powerpoint/2010/main" val="4289248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EF0491DA-FA99-4283-894B-24649DBCE42D}"/>
              </a:ext>
            </a:extLst>
          </p:cNvPr>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04F10C-6665-49FC-B447-7CFEB128E6A7}" type="slidenum">
              <a:rPr lang="en-US" dirty="0" smtClean="0"/>
              <a:pPr fontAlgn="base">
                <a:spcBef>
                  <a:spcPct val="0"/>
                </a:spcBef>
                <a:spcAft>
                  <a:spcPct val="0"/>
                </a:spcAft>
                <a:defRPr/>
              </a:pPr>
              <a:t>9</a:t>
            </a:fld>
            <a:endParaRPr lang="en-US" dirty="0"/>
          </a:p>
        </p:txBody>
      </p:sp>
      <p:sp>
        <p:nvSpPr>
          <p:cNvPr id="17415" name="Google Shape;405;p36"/>
          <p:cNvSpPr txBox="1">
            <a:spLocks noChangeArrowheads="1"/>
          </p:cNvSpPr>
          <p:nvPr/>
        </p:nvSpPr>
        <p:spPr bwMode="auto">
          <a:xfrm>
            <a:off x="5440363" y="6453188"/>
            <a:ext cx="1851025" cy="287337"/>
          </a:xfrm>
          <a:prstGeom prst="rect">
            <a:avLst/>
          </a:prstGeom>
          <a:noFill/>
          <a:ln w="9525">
            <a:noFill/>
            <a:miter lim="800000"/>
            <a:headEnd/>
            <a:tailEnd/>
          </a:ln>
        </p:spPr>
        <p:txBody>
          <a:bodyPr lIns="91425" tIns="45700" rIns="91425" bIns="45700"/>
          <a:lstStyle/>
          <a:p>
            <a:pPr algn="ctr">
              <a:buClr>
                <a:schemeClr val="accent1"/>
              </a:buClr>
              <a:buSzPts val="1000"/>
              <a:buFont typeface="Century Gothic" pitchFamily="34" charset="0"/>
              <a:buNone/>
            </a:pPr>
            <a:r>
              <a:rPr lang="en-US" dirty="0"/>
              <a:t>DATA SCIENCE</a:t>
            </a:r>
          </a:p>
        </p:txBody>
      </p:sp>
      <p:pic>
        <p:nvPicPr>
          <p:cNvPr id="9" name="Google Shape;333;p1">
            <a:extLst>
              <a:ext uri="{FF2B5EF4-FFF2-40B4-BE49-F238E27FC236}">
                <a16:creationId xmlns:a16="http://schemas.microsoft.com/office/drawing/2014/main" id="{61C902BC-7E00-46F7-B4AD-7AF88B8586DE}"/>
              </a:ext>
            </a:extLst>
          </p:cNvPr>
          <p:cNvPicPr preferRelativeResize="0"/>
          <p:nvPr/>
        </p:nvPicPr>
        <p:blipFill rotWithShape="1">
          <a:blip r:embed="rId3">
            <a:alphaModFix/>
          </a:blip>
          <a:srcRect/>
          <a:stretch/>
        </p:blipFill>
        <p:spPr>
          <a:xfrm>
            <a:off x="10352088" y="1304947"/>
            <a:ext cx="1187051" cy="411359"/>
          </a:xfrm>
          <a:prstGeom prst="rect">
            <a:avLst/>
          </a:prstGeom>
          <a:noFill/>
          <a:ln>
            <a:noFill/>
          </a:ln>
        </p:spPr>
      </p:pic>
      <p:sp>
        <p:nvSpPr>
          <p:cNvPr id="12" name="Google Shape;365;p31">
            <a:extLst>
              <a:ext uri="{FF2B5EF4-FFF2-40B4-BE49-F238E27FC236}">
                <a16:creationId xmlns:a16="http://schemas.microsoft.com/office/drawing/2014/main" id="{CEDCF801-671C-420B-9664-B7CD0752C246}"/>
              </a:ext>
            </a:extLst>
          </p:cNvPr>
          <p:cNvSpPr txBox="1">
            <a:spLocks/>
          </p:cNvSpPr>
          <p:nvPr/>
        </p:nvSpPr>
        <p:spPr>
          <a:xfrm>
            <a:off x="8494961" y="5345113"/>
            <a:ext cx="6949316" cy="723900"/>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kern="0" dirty="0">
              <a:solidFill>
                <a:schemeClr val="bg1"/>
              </a:solidFill>
              <a:latin typeface="Comic Sans MS" pitchFamily="66" charset="0"/>
              <a:ea typeface="Century Gothic"/>
              <a:cs typeface="Times New Roman" pitchFamily="18" charset="0"/>
              <a:sym typeface="Century Gothic"/>
            </a:endParaRPr>
          </a:p>
        </p:txBody>
      </p:sp>
      <p:sp>
        <p:nvSpPr>
          <p:cNvPr id="13" name="Google Shape;365;p31">
            <a:extLst>
              <a:ext uri="{FF2B5EF4-FFF2-40B4-BE49-F238E27FC236}">
                <a16:creationId xmlns:a16="http://schemas.microsoft.com/office/drawing/2014/main" id="{12D85C97-FCBF-4B4E-AD64-05CB2699A8EE}"/>
              </a:ext>
            </a:extLst>
          </p:cNvPr>
          <p:cNvSpPr txBox="1">
            <a:spLocks/>
          </p:cNvSpPr>
          <p:nvPr/>
        </p:nvSpPr>
        <p:spPr>
          <a:xfrm>
            <a:off x="298657" y="445416"/>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r>
              <a:rPr lang="en-US" sz="3200" b="1" i="0" u="none" strike="noStrike" cap="none" dirty="0">
                <a:solidFill>
                  <a:srgbClr val="002776"/>
                </a:solidFill>
                <a:latin typeface="Times New Roman" panose="02020603050405020304" pitchFamily="18" charset="0"/>
                <a:ea typeface="Arial"/>
                <a:cs typeface="Times New Roman" panose="02020603050405020304" pitchFamily="18" charset="0"/>
                <a:sym typeface="Arial"/>
              </a:rPr>
              <a:t>Data set details</a:t>
            </a: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r>
              <a:rPr lang="en-US" sz="2800" b="1" dirty="0">
                <a:solidFill>
                  <a:schemeClr val="tx1"/>
                </a:solidFill>
                <a:latin typeface="Times New Roman" panose="02020603050405020304" pitchFamily="18" charset="0"/>
                <a:ea typeface="Arial"/>
                <a:cs typeface="Times New Roman" panose="02020603050405020304" pitchFamily="18" charset="0"/>
                <a:sym typeface="Arial"/>
              </a:rPr>
              <a:t>Test describe details:</a:t>
            </a: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Google Shape;365;p31">
            <a:extLst>
              <a:ext uri="{FF2B5EF4-FFF2-40B4-BE49-F238E27FC236}">
                <a16:creationId xmlns:a16="http://schemas.microsoft.com/office/drawing/2014/main" id="{AD875DE6-EEA4-4952-90BA-FD7EC0B46011}"/>
              </a:ext>
            </a:extLst>
          </p:cNvPr>
          <p:cNvSpPr txBox="1">
            <a:spLocks/>
          </p:cNvSpPr>
          <p:nvPr/>
        </p:nvSpPr>
        <p:spPr>
          <a:xfrm>
            <a:off x="298657" y="3979048"/>
            <a:ext cx="9972946" cy="618210"/>
          </a:xfrm>
          <a:prstGeom prst="rect">
            <a:avLst/>
          </a:prstGeom>
        </p:spPr>
        <p:txBody>
          <a:bodyPr spcFirstLastPara="1" lIns="91425" tIns="45700" rIns="91425" bIns="45700">
            <a:no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spcAft>
                <a:spcPts val="0"/>
              </a:spcAft>
              <a:buSzPts val="1920"/>
              <a:buNone/>
              <a:defRPr/>
            </a:pPr>
            <a:endParaRPr lang="en-US" sz="2800" b="1"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2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sz="1600" dirty="0">
              <a:solidFill>
                <a:srgbClr val="002776"/>
              </a:solidFill>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1920"/>
              <a:buNone/>
              <a:defRP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7" name="Google Shape;365;p31">
            <a:extLst>
              <a:ext uri="{FF2B5EF4-FFF2-40B4-BE49-F238E27FC236}">
                <a16:creationId xmlns:a16="http://schemas.microsoft.com/office/drawing/2014/main" id="{B10E3B2A-CE9E-4B00-A129-0D9B2F8A015A}"/>
              </a:ext>
            </a:extLst>
          </p:cNvPr>
          <p:cNvSpPr txBox="1">
            <a:spLocks/>
          </p:cNvSpPr>
          <p:nvPr/>
        </p:nvSpPr>
        <p:spPr>
          <a:xfrm>
            <a:off x="8418685" y="2334000"/>
            <a:ext cx="6949316" cy="1196709"/>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defRPr/>
            </a:pPr>
            <a:endParaRPr lang="en-US" sz="2400" b="1" dirty="0">
              <a:latin typeface="Times New Roman" panose="02020603050405020304" pitchFamily="18" charset="0"/>
              <a:ea typeface="Verdana"/>
              <a:cs typeface="Times New Roman" panose="02020603050405020304" pitchFamily="18" charset="0"/>
              <a:sym typeface="Arial"/>
            </a:endParaRPr>
          </a:p>
          <a:p>
            <a:pPr defTabSz="914400" fontAlgn="auto">
              <a:spcBef>
                <a:spcPts val="0"/>
              </a:spcBef>
              <a:spcAft>
                <a:spcPts val="0"/>
              </a:spcAft>
              <a:buClr>
                <a:schemeClr val="accent1"/>
              </a:buClr>
              <a:buSzPts val="1920"/>
              <a:defRPr/>
            </a:pPr>
            <a:endParaRPr lang="en-US" sz="2400" u="sng" kern="0" dirty="0">
              <a:latin typeface="Times New Roman" panose="02020603050405020304" pitchFamily="18" charset="0"/>
              <a:ea typeface="Century Gothic"/>
              <a:cs typeface="Times New Roman" panose="02020603050405020304" pitchFamily="18" charset="0"/>
              <a:sym typeface="Century Gothic"/>
            </a:endParaRPr>
          </a:p>
          <a:p>
            <a:pPr algn="r" defTabSz="914400" fontAlgn="auto">
              <a:spcBef>
                <a:spcPts val="1000"/>
              </a:spcBef>
              <a:spcAft>
                <a:spcPts val="0"/>
              </a:spcAft>
              <a:buClr>
                <a:schemeClr val="accent1"/>
              </a:buClr>
              <a:buSzPts val="1920"/>
              <a:buFont typeface="Noto Sans Symbols"/>
              <a:buNone/>
              <a:defRPr/>
            </a:pPr>
            <a:r>
              <a:rPr lang="en-US" sz="2400" kern="0" dirty="0">
                <a:latin typeface="Comic Sans MS" pitchFamily="66" charset="0"/>
                <a:ea typeface="Century Gothic"/>
                <a:cs typeface="Times New Roman" pitchFamily="18" charset="0"/>
                <a:sym typeface="Century Gothic"/>
              </a:rPr>
              <a:t> </a:t>
            </a:r>
            <a:endParaRPr lang="en-US" kern="0" dirty="0">
              <a:latin typeface="Comic Sans MS" pitchFamily="66" charset="0"/>
              <a:ea typeface="Century Gothic"/>
              <a:cs typeface="Times New Roman" pitchFamily="18" charset="0"/>
              <a:sym typeface="Century Gothic"/>
            </a:endParaRPr>
          </a:p>
        </p:txBody>
      </p:sp>
      <p:pic>
        <p:nvPicPr>
          <p:cNvPr id="3" name="Picture 2">
            <a:extLst>
              <a:ext uri="{FF2B5EF4-FFF2-40B4-BE49-F238E27FC236}">
                <a16:creationId xmlns:a16="http://schemas.microsoft.com/office/drawing/2014/main" id="{E83C15F1-A61C-4EB4-85D3-E5054703AA2A}"/>
              </a:ext>
            </a:extLst>
          </p:cNvPr>
          <p:cNvPicPr>
            <a:picLocks noChangeAspect="1"/>
          </p:cNvPicPr>
          <p:nvPr/>
        </p:nvPicPr>
        <p:blipFill>
          <a:blip r:embed="rId4"/>
          <a:stretch>
            <a:fillRect/>
          </a:stretch>
        </p:blipFill>
        <p:spPr>
          <a:xfrm>
            <a:off x="1733550" y="2007180"/>
            <a:ext cx="8724900" cy="3457575"/>
          </a:xfrm>
          <a:prstGeom prst="rect">
            <a:avLst/>
          </a:prstGeom>
        </p:spPr>
      </p:pic>
    </p:spTree>
    <p:extLst>
      <p:ext uri="{BB962C8B-B14F-4D97-AF65-F5344CB8AC3E}">
        <p14:creationId xmlns:p14="http://schemas.microsoft.com/office/powerpoint/2010/main" val="1128979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22753</TotalTime>
  <Words>508</Words>
  <Application>Microsoft Office PowerPoint</Application>
  <PresentationFormat>Widescreen</PresentationFormat>
  <Paragraphs>246</Paragraphs>
  <Slides>22</Slides>
  <Notes>21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22</vt:i4>
      </vt:variant>
    </vt:vector>
  </HeadingPairs>
  <TitlesOfParts>
    <vt:vector size="34" baseType="lpstr">
      <vt:lpstr>Arial</vt:lpstr>
      <vt:lpstr>Calibri</vt:lpstr>
      <vt:lpstr>Century Gothic</vt:lpstr>
      <vt:lpstr>Comic Sans MS</vt:lpstr>
      <vt:lpstr>Gabriola</vt:lpstr>
      <vt:lpstr>Noto Sans Symbols</vt:lpstr>
      <vt:lpstr>Times New Roman</vt:lpstr>
      <vt:lpstr>Trebuchet MS</vt:lpstr>
      <vt:lpstr>Verdana</vt:lpstr>
      <vt:lpstr>Wingdings 3</vt:lpstr>
      <vt:lpstr>Ion Boardroom</vt:lpstr>
      <vt:lpstr>Office Theme</vt:lpstr>
      <vt:lpstr>                                                LOAN APPROVAL PREDICATION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Way Forward…</dc:title>
  <dc:creator>Windows User</dc:creator>
  <cp:lastModifiedBy>vijay guled54</cp:lastModifiedBy>
  <cp:revision>1449</cp:revision>
  <cp:lastPrinted>2017-12-21T07:08:41Z</cp:lastPrinted>
  <dcterms:created xsi:type="dcterms:W3CDTF">2017-08-03T09:47:51Z</dcterms:created>
  <dcterms:modified xsi:type="dcterms:W3CDTF">2021-03-19T08:18:14Z</dcterms:modified>
</cp:coreProperties>
</file>