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K.VIJAYAKUMR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207664(28A749D15AE3EBABF7B4A8B26CEE12CC)</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vijayakumar.kjsri@gmail.com</cp:lastModifiedBy>
  <cp:revision>3</cp:revision>
  <dcterms:modified xsi:type="dcterms:W3CDTF">2024-09-02T07:07:55Z</dcterms:modified>
</cp:coreProperties>
</file>