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301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8" r:id="rId20"/>
    <p:sldId id="280" r:id="rId21"/>
    <p:sldId id="281" r:id="rId22"/>
    <p:sldId id="282" r:id="rId23"/>
    <p:sldId id="286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koleinik@bu.edu" TargetMode="External"/><Relationship Id="rId2" Type="http://schemas.openxmlformats.org/officeDocument/2006/relationships/hyperlink" Target="http://scv.bu.edu/survey/tutorial_evalu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Computing Services</a:t>
            </a:r>
          </a:p>
          <a:p>
            <a:r>
              <a:rPr lang="en-US" dirty="0" smtClean="0"/>
              <a:t>Katia Oleinik (koleinik@bu.edu)</a:t>
            </a:r>
            <a:endParaRPr lang="en-US" dirty="0"/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1545" y="4806058"/>
            <a:ext cx="7905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a local computer save the link: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rcs.bu.edu/examples/python/data_analysis/dataScience.ipynb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87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53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897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97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04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904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86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941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38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21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xmlns="" val="27061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5203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xmlns="" val="111005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46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9965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4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049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824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790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20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xmlns="" val="3615251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97279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1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5387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56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942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See examples in the Tutorial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74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attending the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fill the evaluation 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scv.bu.edu/survey/tutorial_evaluation.html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koleinik@bu.edu</a:t>
            </a:r>
            <a:r>
              <a:rPr lang="en-US" dirty="0" smtClean="0"/>
              <a:t>  (Katia Oleinik)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1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2218</Words>
  <Application>Microsoft Office PowerPoint</Application>
  <PresentationFormat>Custom</PresentationFormat>
  <Paragraphs>431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Data Frame data types</vt:lpstr>
      <vt:lpstr>Data Frame data types</vt:lpstr>
      <vt:lpstr>Data Frames attributes</vt:lpstr>
      <vt:lpstr>      Hands-on exercises</vt:lpstr>
      <vt:lpstr>Selecting a column in a Data Frame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Conclusion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Vijayakumar</cp:lastModifiedBy>
  <cp:revision>94</cp:revision>
  <dcterms:created xsi:type="dcterms:W3CDTF">2017-08-29T17:00:17Z</dcterms:created>
  <dcterms:modified xsi:type="dcterms:W3CDTF">2020-01-10T03:57:54Z</dcterms:modified>
</cp:coreProperties>
</file>