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9421256-9457-4BEF-8D40-E77E68F54C11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90182B9-C329-4610-8435-2465530B29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mfocus.org/open-source-projects.html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donat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upyter.org/" TargetMode="External"/><Relationship Id="rId2" Type="http://schemas.openxmlformats.org/officeDocument/2006/relationships/hyperlink" Target="http://ipyth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Intelligent With</a:t>
            </a:r>
            <a:br>
              <a:rPr lang="en-US" dirty="0" smtClean="0"/>
            </a:br>
            <a:r>
              <a:rPr lang="en-US" dirty="0" smtClean="0"/>
              <a:t>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28/07/2019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Process </a:t>
            </a:r>
            <a:r>
              <a:rPr lang="en-US" dirty="0" smtClean="0"/>
              <a:t>of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Collecting Data,</a:t>
            </a:r>
          </a:p>
          <a:p>
            <a:pPr>
              <a:buNone/>
            </a:pPr>
            <a:r>
              <a:rPr lang="en-US" dirty="0" smtClean="0"/>
              <a:t>Cleaning Data,</a:t>
            </a:r>
          </a:p>
          <a:p>
            <a:pPr>
              <a:buNone/>
            </a:pPr>
            <a:r>
              <a:rPr lang="en-US" dirty="0" smtClean="0"/>
              <a:t>Analyzing Data, </a:t>
            </a:r>
          </a:p>
          <a:p>
            <a:pPr>
              <a:buNone/>
            </a:pPr>
            <a:r>
              <a:rPr lang="en-US" dirty="0" smtClean="0"/>
              <a:t>Modeling Data </a:t>
            </a:r>
          </a:p>
          <a:p>
            <a:pPr>
              <a:buNone/>
            </a:pPr>
            <a:r>
              <a:rPr lang="en-US" dirty="0" smtClean="0"/>
              <a:t>and </a:t>
            </a:r>
            <a:r>
              <a:rPr lang="en-US" dirty="0" smtClean="0"/>
              <a:t>Visualizing Data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technique in Data Science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NumPy</a:t>
            </a:r>
            <a:r>
              <a:rPr lang="en-US" dirty="0" smtClean="0"/>
              <a:t> is the fundamental package for scientific computing with Python. It contains among other things:</a:t>
            </a:r>
          </a:p>
          <a:p>
            <a:pPr fontAlgn="base"/>
            <a:r>
              <a:rPr lang="en-US" dirty="0" smtClean="0"/>
              <a:t>1. A powerful N-dimensional array object</a:t>
            </a:r>
          </a:p>
          <a:p>
            <a:pPr fontAlgn="base"/>
            <a:r>
              <a:rPr lang="en-US" dirty="0" smtClean="0"/>
              <a:t>2. Sophisticated (broadcasting) functions</a:t>
            </a:r>
          </a:p>
          <a:p>
            <a:pPr fontAlgn="base"/>
            <a:r>
              <a:rPr lang="en-US" dirty="0" smtClean="0"/>
              <a:t>3. Tools for integrating C/C++ and FORTRAN code</a:t>
            </a:r>
          </a:p>
          <a:p>
            <a:pPr fontAlgn="base"/>
            <a:r>
              <a:rPr lang="en-US" dirty="0" smtClean="0"/>
              <a:t>4. Useful linear algebra, Fourier transform, and random number capabilities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Pandas</a:t>
            </a:r>
            <a:r>
              <a:rPr lang="en-US" i="1" dirty="0" smtClean="0"/>
              <a:t> is for </a:t>
            </a:r>
            <a:r>
              <a:rPr lang="en-US" dirty="0" smtClean="0"/>
              <a:t>data manipulation and analysis</a:t>
            </a:r>
            <a:r>
              <a:rPr lang="en-US" i="1" dirty="0" smtClean="0"/>
              <a:t>. Pandas</a:t>
            </a:r>
            <a:r>
              <a:rPr lang="en-US" dirty="0" smtClean="0"/>
              <a:t> is an open source, BSD-licensed library providing high-performance, easy-to-use data structures and data analysis tools for the </a:t>
            </a:r>
            <a:r>
              <a:rPr lang="en-US" dirty="0" smtClean="0">
                <a:hlinkClick r:id="rId2"/>
              </a:rPr>
              <a:t>Python</a:t>
            </a:r>
            <a:r>
              <a:rPr lang="en-US" dirty="0" smtClean="0"/>
              <a:t> programming language. </a:t>
            </a:r>
            <a:r>
              <a:rPr lang="en-US" i="1" dirty="0" smtClean="0"/>
              <a:t>Pandas</a:t>
            </a:r>
            <a:r>
              <a:rPr lang="en-US" dirty="0" smtClean="0"/>
              <a:t> is a </a:t>
            </a:r>
            <a:r>
              <a:rPr lang="en-US" dirty="0" err="1" smtClean="0">
                <a:hlinkClick r:id="rId3"/>
              </a:rPr>
              <a:t>NumFOCUS</a:t>
            </a:r>
            <a:r>
              <a:rPr lang="en-US" dirty="0" smtClean="0"/>
              <a:t> sponsored project. This will help ensure the success of development of </a:t>
            </a:r>
            <a:r>
              <a:rPr lang="en-US" i="1" dirty="0" smtClean="0"/>
              <a:t>pandas</a:t>
            </a:r>
            <a:r>
              <a:rPr lang="en-US" dirty="0" smtClean="0"/>
              <a:t> as a world-class open-source project, and makes it possible to </a:t>
            </a:r>
            <a:r>
              <a:rPr lang="en-US" dirty="0" smtClean="0">
                <a:hlinkClick r:id="rId4"/>
              </a:rPr>
              <a:t>donate</a:t>
            </a:r>
            <a:r>
              <a:rPr lang="en-US" dirty="0" smtClean="0"/>
              <a:t> to the project.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</a:t>
            </a:r>
            <a:r>
              <a:rPr lang="en-US" b="0" i="1" dirty="0" smtClean="0"/>
              <a:t> </a:t>
            </a:r>
            <a:r>
              <a:rPr lang="en-US" b="0" i="1" dirty="0" smtClean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err="1" smtClean="0"/>
              <a:t>Matplotlib</a:t>
            </a:r>
            <a:r>
              <a:rPr lang="en-US" dirty="0" smtClean="0"/>
              <a:t> is a Python 2D plotting library which produces publication quality figures in a variety of hard copy formats and interactive environments across platforms. </a:t>
            </a:r>
            <a:r>
              <a:rPr lang="en-US" dirty="0" err="1" smtClean="0"/>
              <a:t>Matplotlib</a:t>
            </a:r>
            <a:r>
              <a:rPr lang="en-US" dirty="0" smtClean="0"/>
              <a:t> can be used in Python scripts, the Python and </a:t>
            </a:r>
            <a:r>
              <a:rPr lang="en-US" dirty="0" err="1" smtClean="0">
                <a:hlinkClick r:id="rId2"/>
              </a:rPr>
              <a:t>IPython</a:t>
            </a:r>
            <a:r>
              <a:rPr lang="en-US" dirty="0" smtClean="0"/>
              <a:t> shells, the </a:t>
            </a:r>
            <a:r>
              <a:rPr lang="en-US" dirty="0" err="1" smtClean="0">
                <a:hlinkClick r:id="rId3"/>
              </a:rPr>
              <a:t>Jupyter</a:t>
            </a:r>
            <a:r>
              <a:rPr lang="en-US" dirty="0" smtClean="0"/>
              <a:t> notebook, web application servers, and four graphical user interface toolkits.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b="0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Seaborn</a:t>
            </a:r>
            <a:r>
              <a:rPr lang="en-US" b="1" dirty="0" smtClean="0"/>
              <a:t> </a:t>
            </a:r>
            <a:r>
              <a:rPr lang="en-US" dirty="0" smtClean="0"/>
              <a:t>is a Python data visualization library based on </a:t>
            </a:r>
            <a:r>
              <a:rPr lang="en-US" dirty="0" err="1" smtClean="0">
                <a:hlinkClick r:id="rId2"/>
              </a:rPr>
              <a:t>matplotlib</a:t>
            </a:r>
            <a:r>
              <a:rPr lang="en-US" dirty="0" smtClean="0"/>
              <a:t>. It provides a high-level interface for drawing attractive and informative statistical graphics.</a:t>
            </a:r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Seaborn</a:t>
            </a: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33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Artificial Intelligent With Data Science</vt:lpstr>
      <vt:lpstr>Core technique in Data Science</vt:lpstr>
      <vt:lpstr>NumPy</vt:lpstr>
      <vt:lpstr>Pandas  </vt:lpstr>
      <vt:lpstr>Matplotlib </vt:lpstr>
      <vt:lpstr>Seaborn 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Intelligent With Data Science</dc:title>
  <dc:creator>Vijayakumar</dc:creator>
  <cp:lastModifiedBy>Vijayakumar</cp:lastModifiedBy>
  <cp:revision>4</cp:revision>
  <dcterms:created xsi:type="dcterms:W3CDTF">2019-07-27T15:47:09Z</dcterms:created>
  <dcterms:modified xsi:type="dcterms:W3CDTF">2019-07-27T16:13:19Z</dcterms:modified>
</cp:coreProperties>
</file>