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1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hyperlink" Target="http://i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focus.org/open-source-projects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don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Intelligent With</a:t>
            </a:r>
            <a:br>
              <a:rPr lang="en-US" dirty="0" smtClean="0"/>
            </a:b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28/07/2019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Matplotlib</a:t>
            </a:r>
            <a:r>
              <a:rPr lang="en-US" dirty="0" smtClean="0"/>
              <a:t> is a Python 2D plotting library which produces publication quality figures in a variety of hard copy formats and interactive environments across platforms. </a:t>
            </a:r>
            <a:r>
              <a:rPr lang="en-US" dirty="0" err="1" smtClean="0"/>
              <a:t>Matplotlib</a:t>
            </a:r>
            <a:r>
              <a:rPr lang="en-US" dirty="0" smtClean="0"/>
              <a:t> can be used in Python scripts, the Python and </a:t>
            </a:r>
            <a:r>
              <a:rPr lang="en-US" dirty="0" err="1" smtClean="0">
                <a:hlinkClick r:id="rId2"/>
              </a:rPr>
              <a:t>IPython</a:t>
            </a:r>
            <a:r>
              <a:rPr lang="en-US" dirty="0" smtClean="0"/>
              <a:t> shells, the </a:t>
            </a:r>
            <a:r>
              <a:rPr lang="en-US" dirty="0" err="1" smtClean="0">
                <a:hlinkClick r:id="rId3"/>
              </a:rPr>
              <a:t>Jupyter</a:t>
            </a:r>
            <a:r>
              <a:rPr lang="en-US" dirty="0" smtClean="0"/>
              <a:t> notebook, web application servers, and four graphical user interface toolkits.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b="0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r>
              <a:rPr lang="en-US" b="1" dirty="0" smtClean="0"/>
              <a:t> </a:t>
            </a:r>
            <a:r>
              <a:rPr lang="en-US" dirty="0" smtClean="0"/>
              <a:t>is a Python data visualization library based on </a:t>
            </a:r>
            <a:r>
              <a:rPr lang="en-US" dirty="0" err="1" smtClean="0">
                <a:hlinkClick r:id="rId2"/>
              </a:rPr>
              <a:t>matplotlib</a:t>
            </a:r>
            <a:r>
              <a:rPr lang="en-US" dirty="0" smtClean="0"/>
              <a:t>. It provides a high-level interface for drawing attractive and informative statistical graphics.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on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 and </a:t>
            </a:r>
            <a:r>
              <a:rPr lang="en-US" dirty="0" err="1" smtClean="0"/>
              <a:t>matplotlib</a:t>
            </a:r>
            <a:r>
              <a:rPr lang="en-US" dirty="0" smtClean="0"/>
              <a:t>, this library contains a lot of </a:t>
            </a:r>
            <a:r>
              <a:rPr lang="en-US" dirty="0" err="1" smtClean="0"/>
              <a:t>effiecient</a:t>
            </a:r>
            <a:r>
              <a:rPr lang="en-US" dirty="0" smtClean="0"/>
              <a:t> tools for machine </a:t>
            </a:r>
            <a:r>
              <a:rPr lang="en-US" b="1" dirty="0" err="1" smtClean="0"/>
              <a:t>learning</a:t>
            </a:r>
            <a:r>
              <a:rPr lang="en-US" dirty="0" err="1" smtClean="0"/>
              <a:t>and</a:t>
            </a:r>
            <a:r>
              <a:rPr lang="en-US" dirty="0" smtClean="0"/>
              <a:t> statistical modeling including classification, regression, clustering and dimensionality reduction. Please note that </a:t>
            </a:r>
            <a:r>
              <a:rPr lang="en-US" b="1" dirty="0" err="1" smtClean="0"/>
              <a:t>scikit</a:t>
            </a:r>
            <a:r>
              <a:rPr lang="en-US" dirty="0" smtClean="0"/>
              <a:t>-</a:t>
            </a:r>
            <a:r>
              <a:rPr lang="en-US" b="1" dirty="0" smtClean="0"/>
              <a:t>learn</a:t>
            </a:r>
            <a:r>
              <a:rPr lang="en-US" dirty="0" smtClean="0"/>
              <a:t> is </a:t>
            </a:r>
            <a:r>
              <a:rPr lang="en-US" b="1" dirty="0" smtClean="0"/>
              <a:t>used</a:t>
            </a:r>
            <a:r>
              <a:rPr lang="en-US" dirty="0" smtClean="0"/>
              <a:t> to build models.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b="0" dirty="0" smtClean="0"/>
              <a:t>-</a:t>
            </a:r>
            <a:r>
              <a:rPr lang="en-US" b="0" dirty="0" smtClean="0"/>
              <a:t>L</a:t>
            </a:r>
            <a:r>
              <a:rPr lang="en-US" dirty="0" smtClean="0"/>
              <a:t>earn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754" y="1481138"/>
            <a:ext cx="645249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Representation(AI,ML,DL&amp;DS)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Artificial intelligence (AI) is therefore, based on the idea of the capability of a machine or computer program to think(reason), understand and learn like humans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i="1" dirty="0" smtClean="0"/>
              <a:t>Example of AI</a:t>
            </a:r>
          </a:p>
          <a:p>
            <a:r>
              <a:rPr lang="en-US" dirty="0" smtClean="0"/>
              <a:t>if you watch a particular category of movies on Netflix for example, Netflix starts making movie suggestions to you , based on your watch pattern.</a:t>
            </a:r>
          </a:p>
          <a:p>
            <a:pPr>
              <a:buNone/>
            </a:pPr>
            <a:r>
              <a:rPr lang="en-US" dirty="0" smtClean="0"/>
              <a:t>	How </a:t>
            </a:r>
            <a:r>
              <a:rPr lang="en-US" dirty="0" smtClean="0"/>
              <a:t>is this possible? Artificial intelligence. This is a very general example of Artificial intelligence.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Artificial intelligence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Artificial intelligence is very vast. Machine learning(ML) is a subset of Artificial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Machine learning(ML) is a set of statistical tools to learn from data. The nucleus of ML is in teaching computers how to learn and make predictions from data without necessarily being programmed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Example of MI</a:t>
            </a:r>
          </a:p>
          <a:p>
            <a:pPr>
              <a:buNone/>
            </a:pPr>
            <a:r>
              <a:rPr lang="en-US" dirty="0" smtClean="0"/>
              <a:t>	We </a:t>
            </a:r>
            <a:r>
              <a:rPr lang="en-US" dirty="0" smtClean="0"/>
              <a:t>all get spam mails. These are always filtered out by </a:t>
            </a:r>
            <a:r>
              <a:rPr lang="en-US" dirty="0" err="1" smtClean="0"/>
              <a:t>gmail</a:t>
            </a:r>
            <a:r>
              <a:rPr lang="en-US" dirty="0" smtClean="0"/>
              <a:t> for example. Also, mails are </a:t>
            </a:r>
            <a:r>
              <a:rPr lang="en-US" dirty="0" err="1" smtClean="0"/>
              <a:t>categorised</a:t>
            </a:r>
            <a:r>
              <a:rPr lang="en-US" dirty="0" smtClean="0"/>
              <a:t> as promotions and social, as well as other categories based on the mail service you use. How has </a:t>
            </a:r>
            <a:r>
              <a:rPr lang="en-US" dirty="0" err="1" smtClean="0"/>
              <a:t>gmail</a:t>
            </a:r>
            <a:r>
              <a:rPr lang="en-US" dirty="0" smtClean="0"/>
              <a:t> learnt to do this? Machine learning! Don’t forget ML is part of AI.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‘Deep’ refers to many steps in this case. The output of one step is the input for another step, and this is done continuously to get a final output. All these steps are not linear. An example of a non-linear transformation is a matrix transformation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Deep learning is sometimes called deep neural networks(DNN) because it makes use of multi-layered artificial neural networks to implement deep learning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Seen a photo of a neuron from the human brain? Artificial neural networks are built similarly, with neural nodes connected like a </a:t>
            </a:r>
            <a:r>
              <a:rPr lang="en-US" dirty="0" smtClean="0"/>
              <a:t>web</a:t>
            </a:r>
          </a:p>
          <a:p>
            <a:pPr>
              <a:buNone/>
            </a:pPr>
            <a:r>
              <a:rPr lang="en-US" dirty="0" smtClean="0"/>
              <a:t>Example of Deep Learning</a:t>
            </a:r>
          </a:p>
          <a:p>
            <a:pPr>
              <a:buNone/>
            </a:pPr>
            <a:r>
              <a:rPr lang="en-US" dirty="0" smtClean="0"/>
              <a:t>Text to voice </a:t>
            </a:r>
            <a:r>
              <a:rPr lang="en-US" dirty="0" smtClean="0"/>
              <a:t>systems(</a:t>
            </a:r>
            <a:r>
              <a:rPr lang="en-US" dirty="0" smtClean="0"/>
              <a:t>With deep learning, systems are learning to mimic human voices to the point where it is hard to distinguish between a human and a computer voice-over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Deep learning is a subset of ML which is a subset of AI, so it is AI.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Data science has an intersection with artificial intelligence but is not a subset of artificial intelligence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science is the study of an aroused curiosity in any given field, the extraction of data from a large source of data related to the question in mind, processing data, </a:t>
            </a:r>
            <a:r>
              <a:rPr lang="en-US" dirty="0" err="1" smtClean="0"/>
              <a:t>analysing</a:t>
            </a:r>
            <a:r>
              <a:rPr lang="en-US" dirty="0" smtClean="0"/>
              <a:t> and </a:t>
            </a:r>
            <a:r>
              <a:rPr lang="en-US" dirty="0" err="1" smtClean="0"/>
              <a:t>visualising</a:t>
            </a:r>
            <a:r>
              <a:rPr lang="en-US" dirty="0" smtClean="0"/>
              <a:t> this data, so as to make meaning out of it for IT and business strategies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simple terms, it is understanding and making sense of data. A lot of tools are used in data science. They include statistical tools, probabilistic tools, linear and metric algebra, numerical </a:t>
            </a:r>
            <a:r>
              <a:rPr lang="en-US" dirty="0" err="1" smtClean="0"/>
              <a:t>optimisation</a:t>
            </a:r>
            <a:r>
              <a:rPr lang="en-US" dirty="0" smtClean="0"/>
              <a:t> and programming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Example of Data Science</a:t>
            </a:r>
          </a:p>
          <a:p>
            <a:pPr>
              <a:buNone/>
            </a:pPr>
            <a:r>
              <a:rPr lang="en-US" dirty="0" smtClean="0"/>
              <a:t>Stock Prediction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</a:t>
            </a:r>
            <a:r>
              <a:rPr lang="en-US" dirty="0" smtClean="0"/>
              <a:t>of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Collecting Data,</a:t>
            </a:r>
          </a:p>
          <a:p>
            <a:pPr>
              <a:buNone/>
            </a:pPr>
            <a:r>
              <a:rPr lang="en-US" dirty="0" smtClean="0"/>
              <a:t>Cleaning Data,</a:t>
            </a:r>
          </a:p>
          <a:p>
            <a:pPr>
              <a:buNone/>
            </a:pPr>
            <a:r>
              <a:rPr lang="en-US" dirty="0" smtClean="0"/>
              <a:t>Analyzing Data, </a:t>
            </a:r>
          </a:p>
          <a:p>
            <a:pPr>
              <a:buNone/>
            </a:pPr>
            <a:r>
              <a:rPr lang="en-US" dirty="0" smtClean="0"/>
              <a:t>Modeling Data 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smtClean="0"/>
              <a:t>Visualizing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technique in Data Science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NumPy</a:t>
            </a:r>
            <a:r>
              <a:rPr lang="en-US" dirty="0" smtClean="0"/>
              <a:t> is the fundamental package for scientific computing with Python. It contains among other things:</a:t>
            </a:r>
          </a:p>
          <a:p>
            <a:pPr fontAlgn="base"/>
            <a:r>
              <a:rPr lang="en-US" dirty="0" smtClean="0"/>
              <a:t>1. A powerful N-dimensional array object</a:t>
            </a:r>
          </a:p>
          <a:p>
            <a:pPr fontAlgn="base"/>
            <a:r>
              <a:rPr lang="en-US" dirty="0" smtClean="0"/>
              <a:t>2. Sophisticated (broadcasting) functions</a:t>
            </a:r>
          </a:p>
          <a:p>
            <a:pPr fontAlgn="base"/>
            <a:r>
              <a:rPr lang="en-US" dirty="0" smtClean="0"/>
              <a:t>3. Tools for integrating C/C++ and FORTRAN code</a:t>
            </a:r>
          </a:p>
          <a:p>
            <a:pPr fontAlgn="base"/>
            <a:r>
              <a:rPr lang="en-US" dirty="0" smtClean="0"/>
              <a:t>4. Useful linear algebra, Fourier transform, and random number capabilities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Pandas</a:t>
            </a:r>
            <a:r>
              <a:rPr lang="en-US" i="1" dirty="0" smtClean="0"/>
              <a:t> is for </a:t>
            </a:r>
            <a:r>
              <a:rPr lang="en-US" dirty="0" smtClean="0"/>
              <a:t>data manipulation and analysis</a:t>
            </a:r>
            <a:r>
              <a:rPr lang="en-US" i="1" dirty="0" smtClean="0"/>
              <a:t>. Pandas</a:t>
            </a:r>
            <a:r>
              <a:rPr lang="en-US" dirty="0" smtClean="0"/>
              <a:t> is an open source, BSD-licensed library providing high-performance, easy-to-use data structures and data analysis tools for the </a:t>
            </a:r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 programming language. </a:t>
            </a:r>
            <a:r>
              <a:rPr lang="en-US" i="1" dirty="0" smtClean="0"/>
              <a:t>Pandas</a:t>
            </a:r>
            <a:r>
              <a:rPr lang="en-US" dirty="0" smtClean="0"/>
              <a:t> is a </a:t>
            </a:r>
            <a:r>
              <a:rPr lang="en-US" dirty="0" err="1" smtClean="0">
                <a:hlinkClick r:id="rId3"/>
              </a:rPr>
              <a:t>NumFOCUS</a:t>
            </a:r>
            <a:r>
              <a:rPr lang="en-US" dirty="0" smtClean="0"/>
              <a:t> sponsored project. This will help ensure the success of development of </a:t>
            </a:r>
            <a:r>
              <a:rPr lang="en-US" i="1" dirty="0" smtClean="0"/>
              <a:t>pandas</a:t>
            </a:r>
            <a:r>
              <a:rPr lang="en-US" dirty="0" smtClean="0"/>
              <a:t> as a world-class open-source project, and makes it possible to </a:t>
            </a:r>
            <a:r>
              <a:rPr lang="en-US" dirty="0" smtClean="0">
                <a:hlinkClick r:id="rId4"/>
              </a:rPr>
              <a:t>donate</a:t>
            </a:r>
            <a:r>
              <a:rPr lang="en-US" dirty="0" smtClean="0"/>
              <a:t> to the project.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r>
              <a:rPr lang="en-US" b="0" i="1" dirty="0" smtClean="0"/>
              <a:t> </a:t>
            </a:r>
            <a:r>
              <a:rPr lang="en-US" b="0" i="1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449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Artificial Intelligent With Data Science</vt:lpstr>
      <vt:lpstr>Simple Representation(AI,ML,DL&amp;DS)</vt:lpstr>
      <vt:lpstr>Artificial intelligence</vt:lpstr>
      <vt:lpstr>Machine Learning</vt:lpstr>
      <vt:lpstr>Deep Learning</vt:lpstr>
      <vt:lpstr>Data Science</vt:lpstr>
      <vt:lpstr>Core technique in Data Science</vt:lpstr>
      <vt:lpstr>NumPy</vt:lpstr>
      <vt:lpstr>Pandas  </vt:lpstr>
      <vt:lpstr>Matplotlib </vt:lpstr>
      <vt:lpstr>Seaborn </vt:lpstr>
      <vt:lpstr>Scikit-Learn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Intelligent With Data Science</dc:title>
  <dc:creator>Vijayakumar</dc:creator>
  <cp:lastModifiedBy>Vijayakumar</cp:lastModifiedBy>
  <cp:revision>22</cp:revision>
  <dcterms:created xsi:type="dcterms:W3CDTF">2019-07-27T15:47:09Z</dcterms:created>
  <dcterms:modified xsi:type="dcterms:W3CDTF">2019-07-27T17:46:21Z</dcterms:modified>
</cp:coreProperties>
</file>