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60" r:id="rId3"/>
  </p:sldMasterIdLst>
  <p:notesMasterIdLst>
    <p:notesMasterId r:id="rId24"/>
  </p:notesMasterIdLst>
  <p:sldIdLst>
    <p:sldId id="256" r:id="rId4"/>
    <p:sldId id="270" r:id="rId5"/>
    <p:sldId id="269" r:id="rId6"/>
    <p:sldId id="275" r:id="rId7"/>
    <p:sldId id="276" r:id="rId8"/>
    <p:sldId id="268" r:id="rId9"/>
    <p:sldId id="267" r:id="rId10"/>
    <p:sldId id="262" r:id="rId11"/>
    <p:sldId id="264" r:id="rId12"/>
    <p:sldId id="281" r:id="rId13"/>
    <p:sldId id="282" r:id="rId14"/>
    <p:sldId id="265" r:id="rId15"/>
    <p:sldId id="266" r:id="rId16"/>
    <p:sldId id="271" r:id="rId17"/>
    <p:sldId id="272" r:id="rId18"/>
    <p:sldId id="273" r:id="rId19"/>
    <p:sldId id="277" r:id="rId20"/>
    <p:sldId id="278" r:id="rId21"/>
    <p:sldId id="274" r:id="rId22"/>
    <p:sldId id="258" r:id="rId23"/>
  </p:sldIdLst>
  <p:sldSz cx="12192000" cy="6858000"/>
  <p:notesSz cx="6858000" cy="9144000"/>
  <p:embeddedFontLst>
    <p:embeddedFont>
      <p:font typeface="Bookman Old Style" panose="02050604050505020204" pitchFamily="18" charset="0"/>
      <p:regular r:id="rId25"/>
      <p:bold r:id="rId26"/>
      <p:italic r:id="rId27"/>
      <p:boldItalic r:id="rId28"/>
    </p:embeddedFont>
    <p:embeddedFont>
      <p:font typeface="Libre Franklin"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Tok72dJE6r8TN/T7YKAWBWbF+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AEB859-6465-4B5E-910F-8798D99475D6}" v="31" dt="2024-11-23T00:13:11.736"/>
  </p1510:revLst>
</p1510:revInfo>
</file>

<file path=ppt/tableStyles.xml><?xml version="1.0" encoding="utf-8"?>
<a:tblStyleLst xmlns:a="http://schemas.openxmlformats.org/drawingml/2006/main" def="{42C2F8B2-A027-491B-8C23-FFBCF45C6836}">
  <a:tblStyle styleId="{42C2F8B2-A027-491B-8C23-FFBCF45C683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2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9" Type="http://schemas.microsoft.com/office/2015/10/relationships/revisionInfo" Target="revisionInfo.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kumar" userId="92a367b821d41d5c" providerId="LiveId" clId="{FDAEB859-6465-4B5E-910F-8798D99475D6}"/>
    <pc:docChg chg="custSel addSld delSld modSld sldOrd">
      <pc:chgData name="vijay kumar" userId="92a367b821d41d5c" providerId="LiveId" clId="{FDAEB859-6465-4B5E-910F-8798D99475D6}" dt="2024-11-23T00:16:35.863" v="1935" actId="14100"/>
      <pc:docMkLst>
        <pc:docMk/>
      </pc:docMkLst>
      <pc:sldChg chg="modSp mod">
        <pc:chgData name="vijay kumar" userId="92a367b821d41d5c" providerId="LiveId" clId="{FDAEB859-6465-4B5E-910F-8798D99475D6}" dt="2024-11-22T04:26:16.406" v="1" actId="20577"/>
        <pc:sldMkLst>
          <pc:docMk/>
          <pc:sldMk cId="0" sldId="256"/>
        </pc:sldMkLst>
        <pc:spChg chg="mod">
          <ac:chgData name="vijay kumar" userId="92a367b821d41d5c" providerId="LiveId" clId="{FDAEB859-6465-4B5E-910F-8798D99475D6}" dt="2024-11-22T04:26:16.406" v="1" actId="20577"/>
          <ac:spMkLst>
            <pc:docMk/>
            <pc:sldMk cId="0" sldId="256"/>
            <ac:spMk id="114" creationId="{00000000-0000-0000-0000-000000000000}"/>
          </ac:spMkLst>
        </pc:spChg>
      </pc:sldChg>
      <pc:sldChg chg="modSp mod">
        <pc:chgData name="vijay kumar" userId="92a367b821d41d5c" providerId="LiveId" clId="{FDAEB859-6465-4B5E-910F-8798D99475D6}" dt="2024-11-23T00:16:35.863" v="1935" actId="14100"/>
        <pc:sldMkLst>
          <pc:docMk/>
          <pc:sldMk cId="0" sldId="258"/>
        </pc:sldMkLst>
        <pc:spChg chg="mod">
          <ac:chgData name="vijay kumar" userId="92a367b821d41d5c" providerId="LiveId" clId="{FDAEB859-6465-4B5E-910F-8798D99475D6}" dt="2024-11-23T00:16:35.863" v="1935" actId="14100"/>
          <ac:spMkLst>
            <pc:docMk/>
            <pc:sldMk cId="0" sldId="258"/>
            <ac:spMk id="129" creationId="{00000000-0000-0000-0000-000000000000}"/>
          </ac:spMkLst>
        </pc:spChg>
      </pc:sldChg>
      <pc:sldChg chg="modSp mod">
        <pc:chgData name="vijay kumar" userId="92a367b821d41d5c" providerId="LiveId" clId="{FDAEB859-6465-4B5E-910F-8798D99475D6}" dt="2024-11-23T00:14:44.062" v="1931" actId="207"/>
        <pc:sldMkLst>
          <pc:docMk/>
          <pc:sldMk cId="773852083" sldId="262"/>
        </pc:sldMkLst>
        <pc:spChg chg="mod">
          <ac:chgData name="vijay kumar" userId="92a367b821d41d5c" providerId="LiveId" clId="{FDAEB859-6465-4B5E-910F-8798D99475D6}" dt="2024-11-23T00:14:44.062" v="1931" actId="207"/>
          <ac:spMkLst>
            <pc:docMk/>
            <pc:sldMk cId="773852083" sldId="262"/>
            <ac:spMk id="3" creationId="{482F2AFD-940E-A8B7-78FC-FF693DD5ADFB}"/>
          </ac:spMkLst>
        </pc:spChg>
      </pc:sldChg>
      <pc:sldChg chg="modSp mod">
        <pc:chgData name="vijay kumar" userId="92a367b821d41d5c" providerId="LiveId" clId="{FDAEB859-6465-4B5E-910F-8798D99475D6}" dt="2024-11-23T00:14:50.566" v="1932" actId="207"/>
        <pc:sldMkLst>
          <pc:docMk/>
          <pc:sldMk cId="3673085821" sldId="264"/>
        </pc:sldMkLst>
        <pc:spChg chg="mod">
          <ac:chgData name="vijay kumar" userId="92a367b821d41d5c" providerId="LiveId" clId="{FDAEB859-6465-4B5E-910F-8798D99475D6}" dt="2024-11-23T00:14:50.566" v="1932" actId="207"/>
          <ac:spMkLst>
            <pc:docMk/>
            <pc:sldMk cId="3673085821" sldId="264"/>
            <ac:spMk id="3" creationId="{BEB11A93-707A-FA17-661B-6D1D065E5844}"/>
          </ac:spMkLst>
        </pc:spChg>
      </pc:sldChg>
      <pc:sldChg chg="modSp mod">
        <pc:chgData name="vijay kumar" userId="92a367b821d41d5c" providerId="LiveId" clId="{FDAEB859-6465-4B5E-910F-8798D99475D6}" dt="2024-11-22T23:17:42.277" v="136" actId="20577"/>
        <pc:sldMkLst>
          <pc:docMk/>
          <pc:sldMk cId="1433667390" sldId="269"/>
        </pc:sldMkLst>
        <pc:spChg chg="mod">
          <ac:chgData name="vijay kumar" userId="92a367b821d41d5c" providerId="LiveId" clId="{FDAEB859-6465-4B5E-910F-8798D99475D6}" dt="2024-11-22T23:17:42.277" v="136" actId="20577"/>
          <ac:spMkLst>
            <pc:docMk/>
            <pc:sldMk cId="1433667390" sldId="269"/>
            <ac:spMk id="3" creationId="{C7338FE4-7DA1-58A5-A49F-80B27B7A00A1}"/>
          </ac:spMkLst>
        </pc:spChg>
      </pc:sldChg>
      <pc:sldChg chg="modSp mod">
        <pc:chgData name="vijay kumar" userId="92a367b821d41d5c" providerId="LiveId" clId="{FDAEB859-6465-4B5E-910F-8798D99475D6}" dt="2024-11-22T23:09:51.557" v="50" actId="20577"/>
        <pc:sldMkLst>
          <pc:docMk/>
          <pc:sldMk cId="2230670715" sldId="270"/>
        </pc:sldMkLst>
        <pc:spChg chg="mod">
          <ac:chgData name="vijay kumar" userId="92a367b821d41d5c" providerId="LiveId" clId="{FDAEB859-6465-4B5E-910F-8798D99475D6}" dt="2024-11-22T23:09:51.557" v="50" actId="20577"/>
          <ac:spMkLst>
            <pc:docMk/>
            <pc:sldMk cId="2230670715" sldId="270"/>
            <ac:spMk id="3" creationId="{1DA7EBF1-8FBB-AD1C-BB59-1930357307A2}"/>
          </ac:spMkLst>
        </pc:spChg>
      </pc:sldChg>
      <pc:sldChg chg="addSp delSp modSp mod">
        <pc:chgData name="vijay kumar" userId="92a367b821d41d5c" providerId="LiveId" clId="{FDAEB859-6465-4B5E-910F-8798D99475D6}" dt="2024-11-22T23:51:35.114" v="906" actId="113"/>
        <pc:sldMkLst>
          <pc:docMk/>
          <pc:sldMk cId="4186883113" sldId="273"/>
        </pc:sldMkLst>
        <pc:spChg chg="del mod">
          <ac:chgData name="vijay kumar" userId="92a367b821d41d5c" providerId="LiveId" clId="{FDAEB859-6465-4B5E-910F-8798D99475D6}" dt="2024-11-22T23:39:03.658" v="422" actId="478"/>
          <ac:spMkLst>
            <pc:docMk/>
            <pc:sldMk cId="4186883113" sldId="273"/>
            <ac:spMk id="3" creationId="{B3ABD080-AAC8-FB20-D559-AB8D469F0CD5}"/>
          </ac:spMkLst>
        </pc:spChg>
        <pc:spChg chg="mod">
          <ac:chgData name="vijay kumar" userId="92a367b821d41d5c" providerId="LiveId" clId="{FDAEB859-6465-4B5E-910F-8798D99475D6}" dt="2024-11-22T13:44:27.205" v="10" actId="14100"/>
          <ac:spMkLst>
            <pc:docMk/>
            <pc:sldMk cId="4186883113" sldId="273"/>
            <ac:spMk id="4" creationId="{B59897CD-14F5-97EB-9519-F5AD86F67CE7}"/>
          </ac:spMkLst>
        </pc:spChg>
        <pc:spChg chg="add del">
          <ac:chgData name="vijay kumar" userId="92a367b821d41d5c" providerId="LiveId" clId="{FDAEB859-6465-4B5E-910F-8798D99475D6}" dt="2024-11-22T23:39:03.658" v="422" actId="478"/>
          <ac:spMkLst>
            <pc:docMk/>
            <pc:sldMk cId="4186883113" sldId="273"/>
            <ac:spMk id="5" creationId="{A60FC0B1-AD62-9C42-FEC6-D84FC392AA39}"/>
          </ac:spMkLst>
        </pc:spChg>
        <pc:spChg chg="add del">
          <ac:chgData name="vijay kumar" userId="92a367b821d41d5c" providerId="LiveId" clId="{FDAEB859-6465-4B5E-910F-8798D99475D6}" dt="2024-11-22T23:39:03.658" v="422" actId="478"/>
          <ac:spMkLst>
            <pc:docMk/>
            <pc:sldMk cId="4186883113" sldId="273"/>
            <ac:spMk id="6" creationId="{DCF30A5E-3674-625A-28FB-CB658777C32D}"/>
          </ac:spMkLst>
        </pc:spChg>
        <pc:spChg chg="add del">
          <ac:chgData name="vijay kumar" userId="92a367b821d41d5c" providerId="LiveId" clId="{FDAEB859-6465-4B5E-910F-8798D99475D6}" dt="2024-11-22T23:39:03.658" v="422" actId="478"/>
          <ac:spMkLst>
            <pc:docMk/>
            <pc:sldMk cId="4186883113" sldId="273"/>
            <ac:spMk id="7" creationId="{733D99E9-ADEB-7F3F-B0E1-92A258F361EC}"/>
          </ac:spMkLst>
        </pc:spChg>
        <pc:spChg chg="add del">
          <ac:chgData name="vijay kumar" userId="92a367b821d41d5c" providerId="LiveId" clId="{FDAEB859-6465-4B5E-910F-8798D99475D6}" dt="2024-11-22T23:39:03.658" v="422" actId="478"/>
          <ac:spMkLst>
            <pc:docMk/>
            <pc:sldMk cId="4186883113" sldId="273"/>
            <ac:spMk id="8" creationId="{1628D73D-62B1-0C1F-F042-1F4BDC0683F0}"/>
          </ac:spMkLst>
        </pc:spChg>
        <pc:spChg chg="add del">
          <ac:chgData name="vijay kumar" userId="92a367b821d41d5c" providerId="LiveId" clId="{FDAEB859-6465-4B5E-910F-8798D99475D6}" dt="2024-11-22T23:39:03.658" v="422" actId="478"/>
          <ac:spMkLst>
            <pc:docMk/>
            <pc:sldMk cId="4186883113" sldId="273"/>
            <ac:spMk id="9" creationId="{058F91AE-2FBE-5924-732B-F64CED005072}"/>
          </ac:spMkLst>
        </pc:spChg>
        <pc:spChg chg="add del">
          <ac:chgData name="vijay kumar" userId="92a367b821d41d5c" providerId="LiveId" clId="{FDAEB859-6465-4B5E-910F-8798D99475D6}" dt="2024-11-22T23:39:03.658" v="422" actId="478"/>
          <ac:spMkLst>
            <pc:docMk/>
            <pc:sldMk cId="4186883113" sldId="273"/>
            <ac:spMk id="10" creationId="{88ECE3C4-5BC5-6809-2F32-D5CF2F0B1ECD}"/>
          </ac:spMkLst>
        </pc:spChg>
        <pc:spChg chg="add del">
          <ac:chgData name="vijay kumar" userId="92a367b821d41d5c" providerId="LiveId" clId="{FDAEB859-6465-4B5E-910F-8798D99475D6}" dt="2024-11-22T23:39:03.658" v="422" actId="478"/>
          <ac:spMkLst>
            <pc:docMk/>
            <pc:sldMk cId="4186883113" sldId="273"/>
            <ac:spMk id="11" creationId="{3BF79373-FA7E-865B-49C9-1C0714845591}"/>
          </ac:spMkLst>
        </pc:spChg>
        <pc:spChg chg="add del">
          <ac:chgData name="vijay kumar" userId="92a367b821d41d5c" providerId="LiveId" clId="{FDAEB859-6465-4B5E-910F-8798D99475D6}" dt="2024-11-22T23:39:03.658" v="422" actId="478"/>
          <ac:spMkLst>
            <pc:docMk/>
            <pc:sldMk cId="4186883113" sldId="273"/>
            <ac:spMk id="12" creationId="{FB2C0994-9C09-F07C-3FBD-2589B33EDEB9}"/>
          </ac:spMkLst>
        </pc:spChg>
        <pc:spChg chg="add del">
          <ac:chgData name="vijay kumar" userId="92a367b821d41d5c" providerId="LiveId" clId="{FDAEB859-6465-4B5E-910F-8798D99475D6}" dt="2024-11-22T23:39:03.658" v="422" actId="478"/>
          <ac:spMkLst>
            <pc:docMk/>
            <pc:sldMk cId="4186883113" sldId="273"/>
            <ac:spMk id="13" creationId="{2F0BE1C2-0DF8-B906-8CFD-2D8CA18A70F3}"/>
          </ac:spMkLst>
        </pc:spChg>
        <pc:spChg chg="add del">
          <ac:chgData name="vijay kumar" userId="92a367b821d41d5c" providerId="LiveId" clId="{FDAEB859-6465-4B5E-910F-8798D99475D6}" dt="2024-11-22T23:39:03.658" v="422" actId="478"/>
          <ac:spMkLst>
            <pc:docMk/>
            <pc:sldMk cId="4186883113" sldId="273"/>
            <ac:spMk id="14" creationId="{1E1A4877-4087-79E5-44EF-ACE2EBB57C8C}"/>
          </ac:spMkLst>
        </pc:spChg>
        <pc:spChg chg="add del">
          <ac:chgData name="vijay kumar" userId="92a367b821d41d5c" providerId="LiveId" clId="{FDAEB859-6465-4B5E-910F-8798D99475D6}" dt="2024-11-22T23:39:03.658" v="422" actId="478"/>
          <ac:spMkLst>
            <pc:docMk/>
            <pc:sldMk cId="4186883113" sldId="273"/>
            <ac:spMk id="15" creationId="{8412088C-5D69-6335-B340-91640CD024EA}"/>
          </ac:spMkLst>
        </pc:spChg>
        <pc:spChg chg="add del">
          <ac:chgData name="vijay kumar" userId="92a367b821d41d5c" providerId="LiveId" clId="{FDAEB859-6465-4B5E-910F-8798D99475D6}" dt="2024-11-22T23:39:03.658" v="422" actId="478"/>
          <ac:spMkLst>
            <pc:docMk/>
            <pc:sldMk cId="4186883113" sldId="273"/>
            <ac:spMk id="16" creationId="{D070B948-7464-F0B9-B2C7-71ACA52758FA}"/>
          </ac:spMkLst>
        </pc:spChg>
        <pc:spChg chg="add del">
          <ac:chgData name="vijay kumar" userId="92a367b821d41d5c" providerId="LiveId" clId="{FDAEB859-6465-4B5E-910F-8798D99475D6}" dt="2024-11-22T23:39:03.658" v="422" actId="478"/>
          <ac:spMkLst>
            <pc:docMk/>
            <pc:sldMk cId="4186883113" sldId="273"/>
            <ac:spMk id="17" creationId="{F5787EFB-8B46-6E65-268D-C98294E1E014}"/>
          </ac:spMkLst>
        </pc:spChg>
        <pc:spChg chg="add mod">
          <ac:chgData name="vijay kumar" userId="92a367b821d41d5c" providerId="LiveId" clId="{FDAEB859-6465-4B5E-910F-8798D99475D6}" dt="2024-11-22T23:51:35.114" v="906" actId="113"/>
          <ac:spMkLst>
            <pc:docMk/>
            <pc:sldMk cId="4186883113" sldId="273"/>
            <ac:spMk id="18" creationId="{5DC646B7-3FBE-4B85-2B13-C6CA9052C661}"/>
          </ac:spMkLst>
        </pc:spChg>
      </pc:sldChg>
      <pc:sldChg chg="modSp add mod">
        <pc:chgData name="vijay kumar" userId="92a367b821d41d5c" providerId="LiveId" clId="{FDAEB859-6465-4B5E-910F-8798D99475D6}" dt="2024-11-22T23:27:18.403" v="157" actId="20577"/>
        <pc:sldMkLst>
          <pc:docMk/>
          <pc:sldMk cId="387805192" sldId="275"/>
        </pc:sldMkLst>
        <pc:spChg chg="mod">
          <ac:chgData name="vijay kumar" userId="92a367b821d41d5c" providerId="LiveId" clId="{FDAEB859-6465-4B5E-910F-8798D99475D6}" dt="2024-11-22T23:19:27.725" v="146" actId="207"/>
          <ac:spMkLst>
            <pc:docMk/>
            <pc:sldMk cId="387805192" sldId="275"/>
            <ac:spMk id="3" creationId="{12A1DBB2-76B3-43BB-7518-840169A8F6A1}"/>
          </ac:spMkLst>
        </pc:spChg>
        <pc:spChg chg="mod">
          <ac:chgData name="vijay kumar" userId="92a367b821d41d5c" providerId="LiveId" clId="{FDAEB859-6465-4B5E-910F-8798D99475D6}" dt="2024-11-22T23:27:18.403" v="157" actId="20577"/>
          <ac:spMkLst>
            <pc:docMk/>
            <pc:sldMk cId="387805192" sldId="275"/>
            <ac:spMk id="4" creationId="{7CF825DE-58B1-B03F-3641-24C0C5FD6F6B}"/>
          </ac:spMkLst>
        </pc:spChg>
      </pc:sldChg>
      <pc:sldChg chg="new del">
        <pc:chgData name="vijay kumar" userId="92a367b821d41d5c" providerId="LiveId" clId="{FDAEB859-6465-4B5E-910F-8798D99475D6}" dt="2024-11-22T13:22:58.112" v="9" actId="47"/>
        <pc:sldMkLst>
          <pc:docMk/>
          <pc:sldMk cId="2494398988" sldId="275"/>
        </pc:sldMkLst>
      </pc:sldChg>
      <pc:sldChg chg="new del">
        <pc:chgData name="vijay kumar" userId="92a367b821d41d5c" providerId="LiveId" clId="{FDAEB859-6465-4B5E-910F-8798D99475D6}" dt="2024-11-22T13:01:22.627" v="3" actId="47"/>
        <pc:sldMkLst>
          <pc:docMk/>
          <pc:sldMk cId="3030944568" sldId="275"/>
        </pc:sldMkLst>
      </pc:sldChg>
      <pc:sldChg chg="new del">
        <pc:chgData name="vijay kumar" userId="92a367b821d41d5c" providerId="LiveId" clId="{FDAEB859-6465-4B5E-910F-8798D99475D6}" dt="2024-11-22T13:04:45.665" v="7" actId="47"/>
        <pc:sldMkLst>
          <pc:docMk/>
          <pc:sldMk cId="3872312150" sldId="275"/>
        </pc:sldMkLst>
      </pc:sldChg>
      <pc:sldChg chg="new del">
        <pc:chgData name="vijay kumar" userId="92a367b821d41d5c" providerId="LiveId" clId="{FDAEB859-6465-4B5E-910F-8798D99475D6}" dt="2024-11-22T13:04:42.907" v="6" actId="47"/>
        <pc:sldMkLst>
          <pc:docMk/>
          <pc:sldMk cId="2453540102" sldId="276"/>
        </pc:sldMkLst>
      </pc:sldChg>
      <pc:sldChg chg="modSp add mod">
        <pc:chgData name="vijay kumar" userId="92a367b821d41d5c" providerId="LiveId" clId="{FDAEB859-6465-4B5E-910F-8798D99475D6}" dt="2024-11-22T23:27:07.811" v="152" actId="20577"/>
        <pc:sldMkLst>
          <pc:docMk/>
          <pc:sldMk cId="2828514154" sldId="276"/>
        </pc:sldMkLst>
        <pc:spChg chg="mod">
          <ac:chgData name="vijay kumar" userId="92a367b821d41d5c" providerId="LiveId" clId="{FDAEB859-6465-4B5E-910F-8798D99475D6}" dt="2024-11-22T23:19:39.976" v="147" actId="113"/>
          <ac:spMkLst>
            <pc:docMk/>
            <pc:sldMk cId="2828514154" sldId="276"/>
            <ac:spMk id="3" creationId="{01A76593-5891-EEFB-1AB0-CB3839F0F8F4}"/>
          </ac:spMkLst>
        </pc:spChg>
        <pc:spChg chg="mod">
          <ac:chgData name="vijay kumar" userId="92a367b821d41d5c" providerId="LiveId" clId="{FDAEB859-6465-4B5E-910F-8798D99475D6}" dt="2024-11-22T23:27:07.811" v="152" actId="20577"/>
          <ac:spMkLst>
            <pc:docMk/>
            <pc:sldMk cId="2828514154" sldId="276"/>
            <ac:spMk id="4" creationId="{A26E5555-49AC-B50E-139F-44F8FF493437}"/>
          </ac:spMkLst>
        </pc:spChg>
      </pc:sldChg>
      <pc:sldChg chg="add del">
        <pc:chgData name="vijay kumar" userId="92a367b821d41d5c" providerId="LiveId" clId="{FDAEB859-6465-4B5E-910F-8798D99475D6}" dt="2024-11-22T23:15:41.193" v="102" actId="47"/>
        <pc:sldMkLst>
          <pc:docMk/>
          <pc:sldMk cId="3713184852" sldId="276"/>
        </pc:sldMkLst>
      </pc:sldChg>
      <pc:sldChg chg="addSp delSp modSp add mod ord">
        <pc:chgData name="vijay kumar" userId="92a367b821d41d5c" providerId="LiveId" clId="{FDAEB859-6465-4B5E-910F-8798D99475D6}" dt="2024-11-22T23:56:43.214" v="1639"/>
        <pc:sldMkLst>
          <pc:docMk/>
          <pc:sldMk cId="3807075418" sldId="277"/>
        </pc:sldMkLst>
        <pc:spChg chg="add del">
          <ac:chgData name="vijay kumar" userId="92a367b821d41d5c" providerId="LiveId" clId="{FDAEB859-6465-4B5E-910F-8798D99475D6}" dt="2024-11-22T23:46:06.223" v="677" actId="478"/>
          <ac:spMkLst>
            <pc:docMk/>
            <pc:sldMk cId="3807075418" sldId="277"/>
            <ac:spMk id="3" creationId="{96BF9A46-CEAB-EAFE-F964-F253E5B7D606}"/>
          </ac:spMkLst>
        </pc:spChg>
        <pc:spChg chg="add del">
          <ac:chgData name="vijay kumar" userId="92a367b821d41d5c" providerId="LiveId" clId="{FDAEB859-6465-4B5E-910F-8798D99475D6}" dt="2024-11-22T23:46:06.223" v="677" actId="478"/>
          <ac:spMkLst>
            <pc:docMk/>
            <pc:sldMk cId="3807075418" sldId="277"/>
            <ac:spMk id="5" creationId="{DB7D33FA-3E51-A256-E837-125418C8DF54}"/>
          </ac:spMkLst>
        </pc:spChg>
        <pc:spChg chg="add del">
          <ac:chgData name="vijay kumar" userId="92a367b821d41d5c" providerId="LiveId" clId="{FDAEB859-6465-4B5E-910F-8798D99475D6}" dt="2024-11-22T23:46:06.223" v="677" actId="478"/>
          <ac:spMkLst>
            <pc:docMk/>
            <pc:sldMk cId="3807075418" sldId="277"/>
            <ac:spMk id="6" creationId="{BC5B4EFF-9B1D-A8FD-8420-9834B6A344DB}"/>
          </ac:spMkLst>
        </pc:spChg>
        <pc:spChg chg="add del">
          <ac:chgData name="vijay kumar" userId="92a367b821d41d5c" providerId="LiveId" clId="{FDAEB859-6465-4B5E-910F-8798D99475D6}" dt="2024-11-22T23:46:06.223" v="677" actId="478"/>
          <ac:spMkLst>
            <pc:docMk/>
            <pc:sldMk cId="3807075418" sldId="277"/>
            <ac:spMk id="7" creationId="{3D4F09C5-2FEB-4B89-1A14-86831C3BA429}"/>
          </ac:spMkLst>
        </pc:spChg>
        <pc:spChg chg="add del">
          <ac:chgData name="vijay kumar" userId="92a367b821d41d5c" providerId="LiveId" clId="{FDAEB859-6465-4B5E-910F-8798D99475D6}" dt="2024-11-22T23:46:06.223" v="677" actId="478"/>
          <ac:spMkLst>
            <pc:docMk/>
            <pc:sldMk cId="3807075418" sldId="277"/>
            <ac:spMk id="8" creationId="{9C9CEC49-2379-237F-4663-E59BB59C1E35}"/>
          </ac:spMkLst>
        </pc:spChg>
        <pc:spChg chg="add del">
          <ac:chgData name="vijay kumar" userId="92a367b821d41d5c" providerId="LiveId" clId="{FDAEB859-6465-4B5E-910F-8798D99475D6}" dt="2024-11-22T23:46:06.223" v="677" actId="478"/>
          <ac:spMkLst>
            <pc:docMk/>
            <pc:sldMk cId="3807075418" sldId="277"/>
            <ac:spMk id="9" creationId="{443F408F-D846-00E3-E076-12159A29C2E0}"/>
          </ac:spMkLst>
        </pc:spChg>
        <pc:spChg chg="add del">
          <ac:chgData name="vijay kumar" userId="92a367b821d41d5c" providerId="LiveId" clId="{FDAEB859-6465-4B5E-910F-8798D99475D6}" dt="2024-11-22T23:46:06.223" v="677" actId="478"/>
          <ac:spMkLst>
            <pc:docMk/>
            <pc:sldMk cId="3807075418" sldId="277"/>
            <ac:spMk id="10" creationId="{9C2A7473-AB6B-5B83-7EAF-ADD292D72E23}"/>
          </ac:spMkLst>
        </pc:spChg>
        <pc:spChg chg="add del">
          <ac:chgData name="vijay kumar" userId="92a367b821d41d5c" providerId="LiveId" clId="{FDAEB859-6465-4B5E-910F-8798D99475D6}" dt="2024-11-22T23:46:06.223" v="677" actId="478"/>
          <ac:spMkLst>
            <pc:docMk/>
            <pc:sldMk cId="3807075418" sldId="277"/>
            <ac:spMk id="11" creationId="{C8CCC3CB-54F1-F497-234A-2F7E86F188BF}"/>
          </ac:spMkLst>
        </pc:spChg>
        <pc:spChg chg="add del">
          <ac:chgData name="vijay kumar" userId="92a367b821d41d5c" providerId="LiveId" clId="{FDAEB859-6465-4B5E-910F-8798D99475D6}" dt="2024-11-22T23:46:06.223" v="677" actId="478"/>
          <ac:spMkLst>
            <pc:docMk/>
            <pc:sldMk cId="3807075418" sldId="277"/>
            <ac:spMk id="12" creationId="{0C11D979-750C-FEB7-BC1E-239784E50E2C}"/>
          </ac:spMkLst>
        </pc:spChg>
        <pc:spChg chg="add mod">
          <ac:chgData name="vijay kumar" userId="92a367b821d41d5c" providerId="LiveId" clId="{FDAEB859-6465-4B5E-910F-8798D99475D6}" dt="2024-11-22T23:51:48.467" v="909" actId="113"/>
          <ac:spMkLst>
            <pc:docMk/>
            <pc:sldMk cId="3807075418" sldId="277"/>
            <ac:spMk id="13" creationId="{57A50E1D-3E22-0BBC-1592-612225DE32D3}"/>
          </ac:spMkLst>
        </pc:spChg>
        <pc:spChg chg="del mod">
          <ac:chgData name="vijay kumar" userId="92a367b821d41d5c" providerId="LiveId" clId="{FDAEB859-6465-4B5E-910F-8798D99475D6}" dt="2024-11-22T23:46:06.223" v="677" actId="478"/>
          <ac:spMkLst>
            <pc:docMk/>
            <pc:sldMk cId="3807075418" sldId="277"/>
            <ac:spMk id="18" creationId="{6CA153B8-BE7E-48D6-948F-E1CB0E0D0DD4}"/>
          </ac:spMkLst>
        </pc:spChg>
      </pc:sldChg>
      <pc:sldChg chg="addSp delSp modSp add mod">
        <pc:chgData name="vijay kumar" userId="92a367b821d41d5c" providerId="LiveId" clId="{FDAEB859-6465-4B5E-910F-8798D99475D6}" dt="2024-11-22T23:57:02.121" v="1641" actId="207"/>
        <pc:sldMkLst>
          <pc:docMk/>
          <pc:sldMk cId="2680842138" sldId="278"/>
        </pc:sldMkLst>
        <pc:spChg chg="add mod">
          <ac:chgData name="vijay kumar" userId="92a367b821d41d5c" providerId="LiveId" clId="{FDAEB859-6465-4B5E-910F-8798D99475D6}" dt="2024-11-22T23:52:47.369" v="1065" actId="20577"/>
          <ac:spMkLst>
            <pc:docMk/>
            <pc:sldMk cId="2680842138" sldId="278"/>
            <ac:spMk id="3" creationId="{7D138031-714C-62DA-1D03-0B1DAFC2C87C}"/>
          </ac:spMkLst>
        </pc:spChg>
        <pc:spChg chg="add del mod">
          <ac:chgData name="vijay kumar" userId="92a367b821d41d5c" providerId="LiveId" clId="{FDAEB859-6465-4B5E-910F-8798D99475D6}" dt="2024-11-22T23:53:33.352" v="1357"/>
          <ac:spMkLst>
            <pc:docMk/>
            <pc:sldMk cId="2680842138" sldId="278"/>
            <ac:spMk id="5" creationId="{93214545-FDC1-64B8-FF6A-D2390187BF9E}"/>
          </ac:spMkLst>
        </pc:spChg>
        <pc:spChg chg="add del mod">
          <ac:chgData name="vijay kumar" userId="92a367b821d41d5c" providerId="LiveId" clId="{FDAEB859-6465-4B5E-910F-8798D99475D6}" dt="2024-11-22T23:53:33.347" v="1355" actId="478"/>
          <ac:spMkLst>
            <pc:docMk/>
            <pc:sldMk cId="2680842138" sldId="278"/>
            <ac:spMk id="6" creationId="{D3B84A4C-1EEC-668F-011F-F1A1FBF86F13}"/>
          </ac:spMkLst>
        </pc:spChg>
        <pc:spChg chg="add del mod">
          <ac:chgData name="vijay kumar" userId="92a367b821d41d5c" providerId="LiveId" clId="{FDAEB859-6465-4B5E-910F-8798D99475D6}" dt="2024-11-22T23:53:48.648" v="1489" actId="478"/>
          <ac:spMkLst>
            <pc:docMk/>
            <pc:sldMk cId="2680842138" sldId="278"/>
            <ac:spMk id="7" creationId="{FD8E2773-6F6F-F081-F601-4F5EAD0D1C28}"/>
          </ac:spMkLst>
        </pc:spChg>
        <pc:spChg chg="add del mod">
          <ac:chgData name="vijay kumar" userId="92a367b821d41d5c" providerId="LiveId" clId="{FDAEB859-6465-4B5E-910F-8798D99475D6}" dt="2024-11-22T23:55:44.295" v="1585" actId="478"/>
          <ac:spMkLst>
            <pc:docMk/>
            <pc:sldMk cId="2680842138" sldId="278"/>
            <ac:spMk id="8" creationId="{D2BEA262-ABC9-4B45-4518-D35008C47FB8}"/>
          </ac:spMkLst>
        </pc:spChg>
        <pc:spChg chg="mod">
          <ac:chgData name="vijay kumar" userId="92a367b821d41d5c" providerId="LiveId" clId="{FDAEB859-6465-4B5E-910F-8798D99475D6}" dt="2024-11-22T23:57:02.121" v="1641" actId="207"/>
          <ac:spMkLst>
            <pc:docMk/>
            <pc:sldMk cId="2680842138" sldId="278"/>
            <ac:spMk id="13" creationId="{E94B5AD5-93D5-61D0-D691-EBA7D8FA2D37}"/>
          </ac:spMkLst>
        </pc:spChg>
      </pc:sldChg>
      <pc:sldChg chg="addSp delSp modSp add del mod">
        <pc:chgData name="vijay kumar" userId="92a367b821d41d5c" providerId="LiveId" clId="{FDAEB859-6465-4B5E-910F-8798D99475D6}" dt="2024-11-23T00:12:55.815" v="1913" actId="47"/>
        <pc:sldMkLst>
          <pc:docMk/>
          <pc:sldMk cId="2790602128" sldId="279"/>
        </pc:sldMkLst>
        <pc:spChg chg="del mod">
          <ac:chgData name="vijay kumar" userId="92a367b821d41d5c" providerId="LiveId" clId="{FDAEB859-6465-4B5E-910F-8798D99475D6}" dt="2024-11-23T00:02:09.447" v="1647"/>
          <ac:spMkLst>
            <pc:docMk/>
            <pc:sldMk cId="2790602128" sldId="279"/>
            <ac:spMk id="3" creationId="{B2848B10-5CB8-C2E8-6EBA-9A536383C3F1}"/>
          </ac:spMkLst>
        </pc:spChg>
        <pc:spChg chg="add del mod">
          <ac:chgData name="vijay kumar" userId="92a367b821d41d5c" providerId="LiveId" clId="{FDAEB859-6465-4B5E-910F-8798D99475D6}" dt="2024-11-23T00:02:37.107" v="1651" actId="478"/>
          <ac:spMkLst>
            <pc:docMk/>
            <pc:sldMk cId="2790602128" sldId="279"/>
            <ac:spMk id="5" creationId="{B012FACF-D3E5-D0E5-3CA8-0D00BE54B6DA}"/>
          </ac:spMkLst>
        </pc:spChg>
        <pc:spChg chg="add mod">
          <ac:chgData name="vijay kumar" userId="92a367b821d41d5c" providerId="LiveId" clId="{FDAEB859-6465-4B5E-910F-8798D99475D6}" dt="2024-11-23T00:10:56.661" v="1778" actId="1076"/>
          <ac:spMkLst>
            <pc:docMk/>
            <pc:sldMk cId="2790602128" sldId="279"/>
            <ac:spMk id="6" creationId="{EC60D8DA-B9B8-AE6C-8B83-BAE911E554B5}"/>
          </ac:spMkLst>
        </pc:spChg>
      </pc:sldChg>
      <pc:sldChg chg="modSp add del mod">
        <pc:chgData name="vijay kumar" userId="92a367b821d41d5c" providerId="LiveId" clId="{FDAEB859-6465-4B5E-910F-8798D99475D6}" dt="2024-11-23T00:15:42.470" v="1933" actId="47"/>
        <pc:sldMkLst>
          <pc:docMk/>
          <pc:sldMk cId="2395660290" sldId="280"/>
        </pc:sldMkLst>
        <pc:spChg chg="mod">
          <ac:chgData name="vijay kumar" userId="92a367b821d41d5c" providerId="LiveId" clId="{FDAEB859-6465-4B5E-910F-8798D99475D6}" dt="2024-11-23T00:13:21.837" v="1916" actId="1076"/>
          <ac:spMkLst>
            <pc:docMk/>
            <pc:sldMk cId="2395660290" sldId="280"/>
            <ac:spMk id="6" creationId="{5E2242A2-FD89-A1C4-AA67-3E1D4F3FB29A}"/>
          </ac:spMkLst>
        </pc:spChg>
      </pc:sldChg>
      <pc:sldChg chg="add del">
        <pc:chgData name="vijay kumar" userId="92a367b821d41d5c" providerId="LiveId" clId="{FDAEB859-6465-4B5E-910F-8798D99475D6}" dt="2024-11-23T00:02:00.481" v="1646" actId="47"/>
        <pc:sldMkLst>
          <pc:docMk/>
          <pc:sldMk cId="3330361262" sldId="280"/>
        </pc:sldMkLst>
      </pc:sldChg>
      <pc:sldChg chg="modSp add mod">
        <pc:chgData name="vijay kumar" userId="92a367b821d41d5c" providerId="LiveId" clId="{FDAEB859-6465-4B5E-910F-8798D99475D6}" dt="2024-11-23T00:14:30.162" v="1930" actId="5793"/>
        <pc:sldMkLst>
          <pc:docMk/>
          <pc:sldMk cId="1074021543" sldId="281"/>
        </pc:sldMkLst>
        <pc:spChg chg="mod">
          <ac:chgData name="vijay kumar" userId="92a367b821d41d5c" providerId="LiveId" clId="{FDAEB859-6465-4B5E-910F-8798D99475D6}" dt="2024-11-23T00:14:30.162" v="1930" actId="5793"/>
          <ac:spMkLst>
            <pc:docMk/>
            <pc:sldMk cId="1074021543" sldId="281"/>
            <ac:spMk id="3" creationId="{AEA3A5BC-4151-E4F7-569F-54660D54470C}"/>
          </ac:spMkLst>
        </pc:spChg>
        <pc:spChg chg="mod">
          <ac:chgData name="vijay kumar" userId="92a367b821d41d5c" providerId="LiveId" clId="{FDAEB859-6465-4B5E-910F-8798D99475D6}" dt="2024-11-23T00:12:43.014" v="1912" actId="20577"/>
          <ac:spMkLst>
            <pc:docMk/>
            <pc:sldMk cId="1074021543" sldId="281"/>
            <ac:spMk id="4" creationId="{99D83988-4534-8BCA-D2CB-9C33DA9EC3B7}"/>
          </ac:spMkLst>
        </pc:spChg>
      </pc:sldChg>
      <pc:sldChg chg="add del">
        <pc:chgData name="vijay kumar" userId="92a367b821d41d5c" providerId="LiveId" clId="{FDAEB859-6465-4B5E-910F-8798D99475D6}" dt="2024-11-23T00:10:47.151" v="1777" actId="47"/>
        <pc:sldMkLst>
          <pc:docMk/>
          <pc:sldMk cId="2831227896" sldId="282"/>
        </pc:sldMkLst>
      </pc:sldChg>
      <pc:sldChg chg="modSp add mod">
        <pc:chgData name="vijay kumar" userId="92a367b821d41d5c" providerId="LiveId" clId="{FDAEB859-6465-4B5E-910F-8798D99475D6}" dt="2024-11-23T00:15:51.692" v="1934" actId="14100"/>
        <pc:sldMkLst>
          <pc:docMk/>
          <pc:sldMk cId="3834058245" sldId="282"/>
        </pc:sldMkLst>
        <pc:spChg chg="mod">
          <ac:chgData name="vijay kumar" userId="92a367b821d41d5c" providerId="LiveId" clId="{FDAEB859-6465-4B5E-910F-8798D99475D6}" dt="2024-11-23T00:15:51.692" v="1934" actId="14100"/>
          <ac:spMkLst>
            <pc:docMk/>
            <pc:sldMk cId="3834058245" sldId="282"/>
            <ac:spMk id="3" creationId="{4AC7ADBC-6BBE-1541-2FC1-220B375F3B59}"/>
          </ac:spMkLst>
        </pc:spChg>
      </pc:sldChg>
      <pc:sldMasterChg chg="delSldLayout">
        <pc:chgData name="vijay kumar" userId="92a367b821d41d5c" providerId="LiveId" clId="{FDAEB859-6465-4B5E-910F-8798D99475D6}" dt="2024-11-22T13:22:58.112" v="9" actId="47"/>
        <pc:sldMasterMkLst>
          <pc:docMk/>
          <pc:sldMasterMk cId="0" sldId="2147483650"/>
        </pc:sldMasterMkLst>
        <pc:sldLayoutChg chg="del">
          <pc:chgData name="vijay kumar" userId="92a367b821d41d5c" providerId="LiveId" clId="{FDAEB859-6465-4B5E-910F-8798D99475D6}" dt="2024-11-22T13:01:22.627" v="3" actId="47"/>
          <pc:sldLayoutMkLst>
            <pc:docMk/>
            <pc:sldMasterMk cId="0" sldId="2147483650"/>
            <pc:sldLayoutMk cId="0" sldId="2147483652"/>
          </pc:sldLayoutMkLst>
        </pc:sldLayoutChg>
        <pc:sldLayoutChg chg="del">
          <pc:chgData name="vijay kumar" userId="92a367b821d41d5c" providerId="LiveId" clId="{FDAEB859-6465-4B5E-910F-8798D99475D6}" dt="2024-11-22T13:04:45.665" v="7" actId="47"/>
          <pc:sldLayoutMkLst>
            <pc:docMk/>
            <pc:sldMasterMk cId="0" sldId="2147483650"/>
            <pc:sldLayoutMk cId="0" sldId="2147483653"/>
          </pc:sldLayoutMkLst>
        </pc:sldLayoutChg>
        <pc:sldLayoutChg chg="del">
          <pc:chgData name="vijay kumar" userId="92a367b821d41d5c" providerId="LiveId" clId="{FDAEB859-6465-4B5E-910F-8798D99475D6}" dt="2024-11-22T13:22:58.112" v="9" actId="47"/>
          <pc:sldLayoutMkLst>
            <pc:docMk/>
            <pc:sldMasterMk cId="0" sldId="2147483650"/>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7"/>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EFEFE"/>
              </a:buClr>
              <a:buSzPts val="8000"/>
              <a:buFont typeface="Bookman Old Style"/>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7"/>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lt1"/>
                </a:solidFill>
                <a:latin typeface="Libre Franklin"/>
                <a:ea typeface="Libre Franklin"/>
                <a:cs typeface="Libre Franklin"/>
                <a:sym typeface="Libre Franklin"/>
              </a:defRPr>
            </a:lvl1pPr>
            <a:lvl2pPr lvl="1" algn="ctr">
              <a:lnSpc>
                <a:spcPct val="100000"/>
              </a:lnSpc>
              <a:spcBef>
                <a:spcPts val="200"/>
              </a:spcBef>
              <a:spcAft>
                <a:spcPts val="0"/>
              </a:spcAft>
              <a:buClr>
                <a:srgbClr val="FEFEFE"/>
              </a:buClr>
              <a:buSzPts val="2400"/>
              <a:buNone/>
              <a:defRPr sz="2400"/>
            </a:lvl2pPr>
            <a:lvl3pPr lvl="2" algn="ctr">
              <a:lnSpc>
                <a:spcPct val="100000"/>
              </a:lnSpc>
              <a:spcBef>
                <a:spcPts val="400"/>
              </a:spcBef>
              <a:spcAft>
                <a:spcPts val="0"/>
              </a:spcAft>
              <a:buClr>
                <a:srgbClr val="FEFEFE"/>
              </a:buClr>
              <a:buSzPts val="2400"/>
              <a:buNone/>
              <a:defRPr sz="2400"/>
            </a:lvl3pPr>
            <a:lvl4pPr lvl="3" algn="ctr">
              <a:lnSpc>
                <a:spcPct val="100000"/>
              </a:lnSpc>
              <a:spcBef>
                <a:spcPts val="400"/>
              </a:spcBef>
              <a:spcAft>
                <a:spcPts val="0"/>
              </a:spcAft>
              <a:buClr>
                <a:srgbClr val="FEFEFE"/>
              </a:buClr>
              <a:buSzPts val="2000"/>
              <a:buNone/>
              <a:defRPr sz="2000"/>
            </a:lvl4pPr>
            <a:lvl5pPr lvl="4" algn="ctr">
              <a:lnSpc>
                <a:spcPct val="10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7" name="Google Shape;17;p7"/>
          <p:cNvCxnSpPr/>
          <p:nvPr/>
        </p:nvCxnSpPr>
        <p:spPr>
          <a:xfrm>
            <a:off x="1207658" y="4474741"/>
            <a:ext cx="9875520" cy="0"/>
          </a:xfrm>
          <a:prstGeom prst="straightConnector1">
            <a:avLst/>
          </a:prstGeom>
          <a:noFill/>
          <a:ln w="12700" cap="flat" cmpd="sng">
            <a:solidFill>
              <a:srgbClr val="FEFEFE"/>
            </a:solidFill>
            <a:prstDash val="solid"/>
            <a:round/>
            <a:headEnd type="none" w="sm" len="sm"/>
            <a:tailEnd type="none" w="sm" len="sm"/>
          </a:ln>
        </p:spPr>
      </p:cxnSp>
      <p:sp>
        <p:nvSpPr>
          <p:cNvPr id="18" name="Google Shape;18;p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
        <p:cNvGrpSpPr/>
        <p:nvPr/>
      </p:nvGrpSpPr>
      <p:grpSpPr>
        <a:xfrm>
          <a:off x="0" y="0"/>
          <a:ext cx="0" cy="0"/>
          <a:chOff x="0" y="0"/>
          <a:chExt cx="0" cy="0"/>
        </a:xfrm>
      </p:grpSpPr>
      <p:sp>
        <p:nvSpPr>
          <p:cNvPr id="30" name="Google Shape;30;p8"/>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8"/>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8"/>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4" name="Google Shape;34;p8"/>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b="0" i="0" u="none" strike="noStrike" cap="none">
                <a:solidFill>
                  <a:schemeClr val="dk2"/>
                </a:solidFill>
                <a:latin typeface="Libre Franklin"/>
                <a:ea typeface="Libre Franklin"/>
                <a:cs typeface="Libre Franklin"/>
                <a:sym typeface="Libre Franklin"/>
              </a:defRPr>
            </a:lvl1pPr>
            <a:lvl2pPr marL="0" lvl="1" indent="0" algn="l">
              <a:spcBef>
                <a:spcPts val="0"/>
              </a:spcBef>
              <a:buNone/>
              <a:defRPr sz="800" b="0" i="0" u="none" strike="noStrike" cap="none">
                <a:solidFill>
                  <a:schemeClr val="dk2"/>
                </a:solidFill>
                <a:latin typeface="Libre Franklin"/>
                <a:ea typeface="Libre Franklin"/>
                <a:cs typeface="Libre Franklin"/>
                <a:sym typeface="Libre Franklin"/>
              </a:defRPr>
            </a:lvl2pPr>
            <a:lvl3pPr marL="0" lvl="2" indent="0" algn="l">
              <a:spcBef>
                <a:spcPts val="0"/>
              </a:spcBef>
              <a:buNone/>
              <a:defRPr sz="800" b="0" i="0" u="none" strike="noStrike" cap="none">
                <a:solidFill>
                  <a:schemeClr val="dk2"/>
                </a:solidFill>
                <a:latin typeface="Libre Franklin"/>
                <a:ea typeface="Libre Franklin"/>
                <a:cs typeface="Libre Franklin"/>
                <a:sym typeface="Libre Franklin"/>
              </a:defRPr>
            </a:lvl3pPr>
            <a:lvl4pPr marL="0" lvl="3" indent="0" algn="l">
              <a:spcBef>
                <a:spcPts val="0"/>
              </a:spcBef>
              <a:buNone/>
              <a:defRPr sz="800" b="0" i="0" u="none" strike="noStrike" cap="none">
                <a:solidFill>
                  <a:schemeClr val="dk2"/>
                </a:solidFill>
                <a:latin typeface="Libre Franklin"/>
                <a:ea typeface="Libre Franklin"/>
                <a:cs typeface="Libre Franklin"/>
                <a:sym typeface="Libre Franklin"/>
              </a:defRPr>
            </a:lvl4pPr>
            <a:lvl5pPr marL="0" lvl="4" indent="0" algn="l">
              <a:spcBef>
                <a:spcPts val="0"/>
              </a:spcBef>
              <a:buNone/>
              <a:defRPr sz="800" b="0" i="0" u="none" strike="noStrike" cap="none">
                <a:solidFill>
                  <a:schemeClr val="dk2"/>
                </a:solidFill>
                <a:latin typeface="Libre Franklin"/>
                <a:ea typeface="Libre Franklin"/>
                <a:cs typeface="Libre Franklin"/>
                <a:sym typeface="Libre Franklin"/>
              </a:defRPr>
            </a:lvl5pPr>
            <a:lvl6pPr marL="0" lvl="5" indent="0" algn="l">
              <a:spcBef>
                <a:spcPts val="0"/>
              </a:spcBef>
              <a:buNone/>
              <a:defRPr sz="800" b="0" i="0" u="none" strike="noStrike" cap="none">
                <a:solidFill>
                  <a:schemeClr val="dk2"/>
                </a:solidFill>
                <a:latin typeface="Libre Franklin"/>
                <a:ea typeface="Libre Franklin"/>
                <a:cs typeface="Libre Franklin"/>
                <a:sym typeface="Libre Franklin"/>
              </a:defRPr>
            </a:lvl6pPr>
            <a:lvl7pPr marL="0" lvl="6" indent="0" algn="l">
              <a:spcBef>
                <a:spcPts val="0"/>
              </a:spcBef>
              <a:buNone/>
              <a:defRPr sz="800" b="0" i="0" u="none" strike="noStrike" cap="none">
                <a:solidFill>
                  <a:schemeClr val="dk2"/>
                </a:solidFill>
                <a:latin typeface="Libre Franklin"/>
                <a:ea typeface="Libre Franklin"/>
                <a:cs typeface="Libre Franklin"/>
                <a:sym typeface="Libre Franklin"/>
              </a:defRPr>
            </a:lvl7pPr>
            <a:lvl8pPr marL="0" lvl="7" indent="0" algn="l">
              <a:spcBef>
                <a:spcPts val="0"/>
              </a:spcBef>
              <a:buNone/>
              <a:defRPr sz="800" b="0" i="0" u="none" strike="noStrike" cap="none">
                <a:solidFill>
                  <a:schemeClr val="dk2"/>
                </a:solidFill>
                <a:latin typeface="Libre Franklin"/>
                <a:ea typeface="Libre Franklin"/>
                <a:cs typeface="Libre Franklin"/>
                <a:sym typeface="Libre Franklin"/>
              </a:defRPr>
            </a:lvl8pPr>
            <a:lvl9pPr marL="0" lvl="8" indent="0" algn="l">
              <a:spcBef>
                <a:spcPts val="0"/>
              </a:spcBef>
              <a:buNone/>
              <a:defRPr sz="800" b="0" i="0" u="none" strike="noStrike" cap="none">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2" name="Google Shape;62;p13"/>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9" name="Google Shape;69;p14"/>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14"/>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1" name="Google Shape;71;p14"/>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2" name="Google Shape;72;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0"/>
        <p:cNvGrpSpPr/>
        <p:nvPr/>
      </p:nvGrpSpPr>
      <p:grpSpPr>
        <a:xfrm>
          <a:off x="0" y="0"/>
          <a:ext cx="0" cy="0"/>
          <a:chOff x="0" y="0"/>
          <a:chExt cx="0" cy="0"/>
        </a:xfrm>
      </p:grpSpPr>
      <p:sp>
        <p:nvSpPr>
          <p:cNvPr id="81" name="Google Shape;81;p1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7"/>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7"/>
          <p:cNvSpPr>
            <a:spLocks noGrp="1"/>
          </p:cNvSpPr>
          <p:nvPr>
            <p:ph type="pic" idx="2"/>
          </p:nvPr>
        </p:nvSpPr>
        <p:spPr>
          <a:xfrm>
            <a:off x="15" y="0"/>
            <a:ext cx="12191985" cy="4578350"/>
          </a:xfrm>
          <a:prstGeom prst="rect">
            <a:avLst/>
          </a:prstGeom>
          <a:solidFill>
            <a:srgbClr val="D8D8D8"/>
          </a:solidFill>
          <a:ln>
            <a:noFill/>
          </a:ln>
        </p:spPr>
      </p:sp>
      <p:sp>
        <p:nvSpPr>
          <p:cNvPr id="88" name="Google Shape;88;p17"/>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0" name="Google Shape;90;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4" name="Google Shape;104;p1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FEFEFE"/>
              </a:buClr>
              <a:buSzPts val="4700"/>
              <a:buFont typeface="Bookman Old Style"/>
              <a:buNone/>
              <a:defRPr sz="4700" b="0" i="0" u="none" strike="noStrike" cap="non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5"/>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FEFEFE"/>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FEFEFE"/>
              </a:buClr>
              <a:buSzPts val="1700"/>
              <a:buFont typeface="Calibri"/>
              <a:buChar char="◦"/>
              <a:defRPr sz="1700" b="0" i="0" u="none" strike="noStrike" cap="none">
                <a:solidFill>
                  <a:srgbClr val="FEFEFE"/>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9pPr>
          </a:lstStyle>
          <a:p>
            <a:endParaRPr/>
          </a:p>
        </p:txBody>
      </p:sp>
      <p:sp>
        <p:nvSpPr>
          <p:cNvPr id="9" name="Google Shape;9;p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0" name="Google Shape;10;p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2" name="Google Shape;12;p5"/>
          <p:cNvCxnSpPr/>
          <p:nvPr/>
        </p:nvCxnSpPr>
        <p:spPr>
          <a:xfrm>
            <a:off x="1193532" y="1897380"/>
            <a:ext cx="996696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25" name="Google Shape;25;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 name="Google Shape;26;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7" name="Google Shape;27;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28" name="Google Shape;28;p4"/>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9"/>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6" name="Google Shape;96;p9"/>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97" name="Google Shape;97;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8" name="Google Shape;98;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9" name="Google Shape;99;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00" name="Google Shape;100;p9"/>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0"/>
        <p:cNvGrpSpPr/>
        <p:nvPr/>
      </p:nvGrpSpPr>
      <p:grpSpPr>
        <a:xfrm>
          <a:off x="0" y="0"/>
          <a:ext cx="0" cy="0"/>
          <a:chOff x="0" y="0"/>
          <a:chExt cx="0" cy="0"/>
        </a:xfrm>
      </p:grpSpPr>
      <p:sp>
        <p:nvSpPr>
          <p:cNvPr id="111" name="Google Shape;111;p1"/>
          <p:cNvSpPr/>
          <p:nvPr/>
        </p:nvSpPr>
        <p:spPr>
          <a:xfrm>
            <a:off x="1" y="0"/>
            <a:ext cx="12188726" cy="68589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pic>
        <p:nvPicPr>
          <p:cNvPr id="112" name="Google Shape;112;p1" descr="A close up of a piece of paper with a pencil laying on top"/>
          <p:cNvPicPr preferRelativeResize="0"/>
          <p:nvPr/>
        </p:nvPicPr>
        <p:blipFill rotWithShape="1">
          <a:blip r:embed="rId3">
            <a:alphaModFix/>
          </a:blip>
          <a:srcRect/>
          <a:stretch/>
        </p:blipFill>
        <p:spPr>
          <a:xfrm>
            <a:off x="20" y="975"/>
            <a:ext cx="12191980" cy="6858000"/>
          </a:xfrm>
          <a:prstGeom prst="rect">
            <a:avLst/>
          </a:prstGeom>
          <a:noFill/>
          <a:ln>
            <a:noFill/>
          </a:ln>
        </p:spPr>
      </p:pic>
      <p:sp>
        <p:nvSpPr>
          <p:cNvPr id="113" name="Google Shape;113;p1"/>
          <p:cNvSpPr/>
          <p:nvPr/>
        </p:nvSpPr>
        <p:spPr>
          <a:xfrm>
            <a:off x="7796463" y="457199"/>
            <a:ext cx="4018548" cy="5390147"/>
          </a:xfrm>
          <a:prstGeom prst="rect">
            <a:avLst/>
          </a:prstGeom>
          <a:solidFill>
            <a:schemeClr val="dk1">
              <a:alpha val="8470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Libre Franklin"/>
              <a:buNone/>
            </a:pPr>
            <a:endParaRPr sz="1800" b="0" i="0" u="none" strike="noStrike" cap="none">
              <a:solidFill>
                <a:srgbClr val="FFFFFF"/>
              </a:solidFill>
              <a:latin typeface="Libre Franklin"/>
              <a:ea typeface="Libre Franklin"/>
              <a:cs typeface="Libre Franklin"/>
              <a:sym typeface="Libre Franklin"/>
            </a:endParaRPr>
          </a:p>
        </p:txBody>
      </p:sp>
      <p:sp>
        <p:nvSpPr>
          <p:cNvPr id="114" name="Google Shape;114;p1"/>
          <p:cNvSpPr txBox="1">
            <a:spLocks noGrp="1"/>
          </p:cNvSpPr>
          <p:nvPr>
            <p:ph type="ctrTitle"/>
          </p:nvPr>
        </p:nvSpPr>
        <p:spPr>
          <a:xfrm>
            <a:off x="8123416" y="1816768"/>
            <a:ext cx="3214307" cy="1804729"/>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Bookman Old Style"/>
              <a:buNone/>
            </a:pPr>
            <a:r>
              <a:rPr lang="en-US" sz="4900" dirty="0">
                <a:solidFill>
                  <a:schemeClr val="lt1"/>
                </a:solidFill>
              </a:rPr>
              <a:t>IPL </a:t>
            </a:r>
            <a:r>
              <a:rPr lang="en-US" sz="4900">
                <a:solidFill>
                  <a:schemeClr val="lt1"/>
                </a:solidFill>
              </a:rPr>
              <a:t>DATASET ANALYSIS</a:t>
            </a:r>
            <a:br>
              <a:rPr lang="en-US" sz="4900">
                <a:solidFill>
                  <a:schemeClr val="lt1"/>
                </a:solidFill>
              </a:rPr>
            </a:br>
            <a:r>
              <a:rPr lang="en-US" sz="4900">
                <a:solidFill>
                  <a:schemeClr val="lt1"/>
                </a:solidFill>
              </a:rPr>
              <a:t>(</a:t>
            </a:r>
            <a:r>
              <a:rPr lang="en-US" sz="4900" dirty="0">
                <a:solidFill>
                  <a:schemeClr val="lt1"/>
                </a:solidFill>
              </a:rPr>
              <a:t>2008-2024</a:t>
            </a:r>
            <a:r>
              <a:rPr lang="en-US" sz="4400" dirty="0">
                <a:solidFill>
                  <a:schemeClr val="lt1"/>
                </a:solidFill>
              </a:rPr>
              <a:t>)</a:t>
            </a:r>
            <a:endParaRPr dirty="0"/>
          </a:p>
        </p:txBody>
      </p:sp>
      <p:sp>
        <p:nvSpPr>
          <p:cNvPr id="115" name="Google Shape;115;p1"/>
          <p:cNvSpPr txBox="1">
            <a:spLocks noGrp="1"/>
          </p:cNvSpPr>
          <p:nvPr>
            <p:ph type="subTitle" idx="1"/>
          </p:nvPr>
        </p:nvSpPr>
        <p:spPr>
          <a:xfrm>
            <a:off x="8127750" y="4042610"/>
            <a:ext cx="3205640" cy="180473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US" sz="1600" dirty="0"/>
              <a:t>PRESENTED BY: </a:t>
            </a:r>
            <a:endParaRPr dirty="0"/>
          </a:p>
          <a:p>
            <a:pPr marL="0" lvl="0" indent="0" algn="l" rtl="0">
              <a:lnSpc>
                <a:spcPct val="100000"/>
              </a:lnSpc>
              <a:spcBef>
                <a:spcPts val="1400"/>
              </a:spcBef>
              <a:spcAft>
                <a:spcPts val="0"/>
              </a:spcAft>
              <a:buSzPts val="1600"/>
              <a:buNone/>
            </a:pPr>
            <a:r>
              <a:rPr lang="en-US" sz="1600" dirty="0"/>
              <a:t>                    VIJAYAKUMAR R</a:t>
            </a:r>
            <a:br>
              <a:rPr lang="en-US" sz="1600" dirty="0"/>
            </a:br>
            <a:r>
              <a:rPr lang="en-US" sz="1600" dirty="0"/>
              <a:t>                     VIGNESH S</a:t>
            </a:r>
            <a:br>
              <a:rPr lang="en-US" sz="1600" dirty="0"/>
            </a:br>
            <a:r>
              <a:rPr lang="en-US" sz="1600" dirty="0"/>
              <a:t>                     VIMAL S</a:t>
            </a:r>
            <a:br>
              <a:rPr lang="en-US" sz="1600" dirty="0"/>
            </a:br>
            <a:r>
              <a:rPr lang="en-US" sz="1600" dirty="0"/>
              <a:t>                     VISHALKUMAR S </a:t>
            </a:r>
            <a:endParaRPr dirty="0"/>
          </a:p>
        </p:txBody>
      </p:sp>
      <p:cxnSp>
        <p:nvCxnSpPr>
          <p:cNvPr id="116" name="Google Shape;116;p1"/>
          <p:cNvCxnSpPr/>
          <p:nvPr/>
        </p:nvCxnSpPr>
        <p:spPr>
          <a:xfrm>
            <a:off x="8123416" y="3882876"/>
            <a:ext cx="3108960" cy="0"/>
          </a:xfrm>
          <a:prstGeom prst="straightConnector1">
            <a:avLst/>
          </a:prstGeom>
          <a:noFill/>
          <a:ln w="19050" cap="flat" cmpd="sng">
            <a:solidFill>
              <a:schemeClr val="accent1"/>
            </a:solidFill>
            <a:prstDash val="solid"/>
            <a:round/>
            <a:headEnd type="none" w="sm" len="sm"/>
            <a:tailEnd type="none" w="sm" len="sm"/>
          </a:ln>
        </p:spPr>
      </p:cxnSp>
      <p:sp>
        <p:nvSpPr>
          <p:cNvPr id="117" name="Google Shape;117;p1"/>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66680-A85E-8A0A-C53C-18B0624D0A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A3379-D2A4-4A18-62BB-F225E76A0331}"/>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AEA3A5BC-4151-E4F7-569F-54660D54470C}"/>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Descriptive Statistics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summarize the dataset's key characteristics, such as mean, median, mode, standard deviation, and quartiles.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visually represent data and identify patterns or trends.</a:t>
            </a:r>
          </a:p>
          <a:p>
            <a:pPr marL="101600" marR="0" lvl="0" indent="0" algn="just" rtl="0">
              <a:spcBef>
                <a:spcPts val="0"/>
              </a:spcBef>
              <a:spcAft>
                <a:spcPts val="0"/>
              </a:spcAft>
              <a:buSzPts val="2000"/>
              <a:buNone/>
            </a:pPr>
            <a:endParaRPr lang="en-US" sz="1800" b="1"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99D83988-4534-8BCA-D2CB-9C33DA9EC3B7}"/>
              </a:ext>
            </a:extLst>
          </p:cNvPr>
          <p:cNvSpPr>
            <a:spLocks noGrp="1"/>
          </p:cNvSpPr>
          <p:nvPr>
            <p:ph type="body" idx="2"/>
          </p:nvPr>
        </p:nvSpPr>
        <p:spPr>
          <a:xfrm>
            <a:off x="385011" y="3645568"/>
            <a:ext cx="4439653" cy="2461987"/>
          </a:xfrm>
        </p:spPr>
        <p:txBody>
          <a:bodyPr>
            <a:normAutofit/>
          </a:bodyPr>
          <a:lstStyle/>
          <a:p>
            <a:r>
              <a:rPr lang="en-IN" sz="3600" dirty="0"/>
              <a:t>TOOLS AND TECHNOLOGY</a:t>
            </a:r>
          </a:p>
          <a:p>
            <a:endParaRPr lang="en-IN" sz="3600" dirty="0"/>
          </a:p>
        </p:txBody>
      </p:sp>
    </p:spTree>
    <p:extLst>
      <p:ext uri="{BB962C8B-B14F-4D97-AF65-F5344CB8AC3E}">
        <p14:creationId xmlns:p14="http://schemas.microsoft.com/office/powerpoint/2010/main" val="107402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3F400-B0B9-BF0D-00DB-BFCC9D501F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55019-B96A-BAF4-41F4-57DEE9CD0C4C}"/>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4AC7ADBC-6BBE-1541-2FC1-220B375F3B59}"/>
              </a:ext>
            </a:extLst>
          </p:cNvPr>
          <p:cNvSpPr>
            <a:spLocks noGrp="1"/>
          </p:cNvSpPr>
          <p:nvPr>
            <p:ph type="body" idx="1"/>
          </p:nvPr>
        </p:nvSpPr>
        <p:spPr>
          <a:xfrm>
            <a:off x="5161547" y="553453"/>
            <a:ext cx="6645441" cy="5811252"/>
          </a:xfrm>
        </p:spPr>
        <p:txBody>
          <a:bodyPr>
            <a:normAutofit fontScale="85000" lnSpcReduction="20000"/>
          </a:bodyPr>
          <a:lstStyle/>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Regression:</a:t>
            </a:r>
          </a:p>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Linear Regression : To predict numerical values</a:t>
            </a:r>
          </a:p>
          <a:p>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Classification:</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Decision Trees: To classify data into        categories</a:t>
            </a:r>
          </a:p>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Random Forest</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combines multiple decision trees</a:t>
            </a:r>
          </a:p>
          <a:p>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Clustering:</a:t>
            </a:r>
          </a:p>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K-Means Clustering: To group similar data points together,</a:t>
            </a:r>
          </a:p>
          <a:p>
            <a:pPr marL="101600" marR="0" lvl="0" indent="0" algn="just" rtl="0">
              <a:spcBef>
                <a:spcPts val="0"/>
              </a:spcBef>
              <a:spcAft>
                <a:spcPts val="0"/>
              </a:spcAft>
              <a:buSzPts val="2000"/>
              <a:buNone/>
            </a:pPr>
            <a:endParaRPr lang="en-US" sz="1800" b="1"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343E4293-917E-FC62-553C-6B835C7C1065}"/>
              </a:ext>
            </a:extLst>
          </p:cNvPr>
          <p:cNvSpPr>
            <a:spLocks noGrp="1"/>
          </p:cNvSpPr>
          <p:nvPr>
            <p:ph type="body" idx="2"/>
          </p:nvPr>
        </p:nvSpPr>
        <p:spPr>
          <a:xfrm>
            <a:off x="385011" y="3645568"/>
            <a:ext cx="4439653" cy="2461987"/>
          </a:xfrm>
        </p:spPr>
        <p:txBody>
          <a:bodyPr>
            <a:normAutofit/>
          </a:bodyPr>
          <a:lstStyle/>
          <a:p>
            <a:r>
              <a:rPr lang="en-IN" sz="3600" dirty="0"/>
              <a:t>TOOLS AND TECHNOLOGY</a:t>
            </a:r>
          </a:p>
          <a:p>
            <a:endParaRPr lang="en-IN" sz="3600" dirty="0"/>
          </a:p>
        </p:txBody>
      </p:sp>
    </p:spTree>
    <p:extLst>
      <p:ext uri="{BB962C8B-B14F-4D97-AF65-F5344CB8AC3E}">
        <p14:creationId xmlns:p14="http://schemas.microsoft.com/office/powerpoint/2010/main" val="383405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8F141-B557-0101-A315-28CE23FE4B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33220-26F1-3C38-963A-E49890B8CC63}"/>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4" name="Text Placeholder 3">
            <a:extLst>
              <a:ext uri="{FF2B5EF4-FFF2-40B4-BE49-F238E27FC236}">
                <a16:creationId xmlns:a16="http://schemas.microsoft.com/office/drawing/2014/main" id="{02962674-31CD-3487-4DA1-919513F783AD}"/>
              </a:ext>
            </a:extLst>
          </p:cNvPr>
          <p:cNvSpPr>
            <a:spLocks noGrp="1"/>
          </p:cNvSpPr>
          <p:nvPr>
            <p:ph type="body" idx="2"/>
          </p:nvPr>
        </p:nvSpPr>
        <p:spPr>
          <a:xfrm>
            <a:off x="192505" y="4259179"/>
            <a:ext cx="4632159" cy="1848376"/>
          </a:xfrm>
        </p:spPr>
        <p:txBody>
          <a:bodyPr>
            <a:normAutofit/>
          </a:bodyPr>
          <a:lstStyle/>
          <a:p>
            <a:r>
              <a:rPr lang="en-IN" sz="3600" dirty="0"/>
              <a:t>VISUALIZATION</a:t>
            </a:r>
          </a:p>
        </p:txBody>
      </p:sp>
      <p:sp>
        <p:nvSpPr>
          <p:cNvPr id="6" name="Text Placeholder 5">
            <a:extLst>
              <a:ext uri="{FF2B5EF4-FFF2-40B4-BE49-F238E27FC236}">
                <a16:creationId xmlns:a16="http://schemas.microsoft.com/office/drawing/2014/main" id="{CDEE8F61-58B7-76E5-C1F8-289B199C8560}"/>
              </a:ext>
            </a:extLst>
          </p:cNvPr>
          <p:cNvSpPr>
            <a:spLocks noGrp="1"/>
          </p:cNvSpPr>
          <p:nvPr>
            <p:ph type="body" idx="1"/>
          </p:nvPr>
        </p:nvSpPr>
        <p:spPr/>
        <p:txBody>
          <a:bodyPr/>
          <a:lstStyle/>
          <a:p>
            <a:endParaRPr lang="en-IN" dirty="0"/>
          </a:p>
        </p:txBody>
      </p:sp>
      <p:pic>
        <p:nvPicPr>
          <p:cNvPr id="7" name="image42.png">
            <a:extLst>
              <a:ext uri="{FF2B5EF4-FFF2-40B4-BE49-F238E27FC236}">
                <a16:creationId xmlns:a16="http://schemas.microsoft.com/office/drawing/2014/main" id="{0DE2EE3C-8852-6D2D-C0A3-CBF9371E82C7}"/>
              </a:ext>
            </a:extLst>
          </p:cNvPr>
          <p:cNvPicPr/>
          <p:nvPr/>
        </p:nvPicPr>
        <p:blipFill>
          <a:blip r:embed="rId2"/>
          <a:srcRect/>
          <a:stretch>
            <a:fillRect/>
          </a:stretch>
        </p:blipFill>
        <p:spPr>
          <a:xfrm>
            <a:off x="4654312" y="-144379"/>
            <a:ext cx="4561877" cy="3477126"/>
          </a:xfrm>
          <a:prstGeom prst="rect">
            <a:avLst/>
          </a:prstGeom>
          <a:ln/>
        </p:spPr>
      </p:pic>
      <p:pic>
        <p:nvPicPr>
          <p:cNvPr id="8" name="image48.png">
            <a:extLst>
              <a:ext uri="{FF2B5EF4-FFF2-40B4-BE49-F238E27FC236}">
                <a16:creationId xmlns:a16="http://schemas.microsoft.com/office/drawing/2014/main" id="{7730548F-2423-6423-DB80-DA3238CABA3C}"/>
              </a:ext>
            </a:extLst>
          </p:cNvPr>
          <p:cNvPicPr/>
          <p:nvPr/>
        </p:nvPicPr>
        <p:blipFill>
          <a:blip r:embed="rId3"/>
          <a:srcRect/>
          <a:stretch>
            <a:fillRect/>
          </a:stretch>
        </p:blipFill>
        <p:spPr>
          <a:xfrm>
            <a:off x="8349916" y="3332746"/>
            <a:ext cx="3842084" cy="3525254"/>
          </a:xfrm>
          <a:prstGeom prst="rect">
            <a:avLst/>
          </a:prstGeom>
          <a:ln/>
        </p:spPr>
      </p:pic>
      <p:pic>
        <p:nvPicPr>
          <p:cNvPr id="9" name="image22.png">
            <a:extLst>
              <a:ext uri="{FF2B5EF4-FFF2-40B4-BE49-F238E27FC236}">
                <a16:creationId xmlns:a16="http://schemas.microsoft.com/office/drawing/2014/main" id="{333E1452-8F7B-C7C0-2070-08C5E0631F9B}"/>
              </a:ext>
            </a:extLst>
          </p:cNvPr>
          <p:cNvPicPr/>
          <p:nvPr/>
        </p:nvPicPr>
        <p:blipFill>
          <a:blip r:embed="rId4"/>
          <a:srcRect/>
          <a:stretch>
            <a:fillRect/>
          </a:stretch>
        </p:blipFill>
        <p:spPr>
          <a:xfrm>
            <a:off x="4654312" y="3140242"/>
            <a:ext cx="3695604" cy="3717758"/>
          </a:xfrm>
          <a:prstGeom prst="rect">
            <a:avLst/>
          </a:prstGeom>
          <a:ln/>
        </p:spPr>
      </p:pic>
      <p:pic>
        <p:nvPicPr>
          <p:cNvPr id="10" name="image8.png">
            <a:extLst>
              <a:ext uri="{FF2B5EF4-FFF2-40B4-BE49-F238E27FC236}">
                <a16:creationId xmlns:a16="http://schemas.microsoft.com/office/drawing/2014/main" id="{67C5544D-8FD8-D963-6C43-ED976C0FC642}"/>
              </a:ext>
            </a:extLst>
          </p:cNvPr>
          <p:cNvPicPr/>
          <p:nvPr/>
        </p:nvPicPr>
        <p:blipFill>
          <a:blip r:embed="rId5"/>
          <a:srcRect/>
          <a:stretch>
            <a:fillRect/>
          </a:stretch>
        </p:blipFill>
        <p:spPr>
          <a:xfrm>
            <a:off x="8349916" y="34774"/>
            <a:ext cx="3888109" cy="3477126"/>
          </a:xfrm>
          <a:prstGeom prst="rect">
            <a:avLst/>
          </a:prstGeom>
          <a:ln/>
        </p:spPr>
      </p:pic>
    </p:spTree>
    <p:extLst>
      <p:ext uri="{BB962C8B-B14F-4D97-AF65-F5344CB8AC3E}">
        <p14:creationId xmlns:p14="http://schemas.microsoft.com/office/powerpoint/2010/main" val="237925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42900-432F-8DF1-F5AB-8D1DA2342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817F2-6F2A-D459-EC8A-0A890F268A4E}"/>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4" name="Text Placeholder 3">
            <a:extLst>
              <a:ext uri="{FF2B5EF4-FFF2-40B4-BE49-F238E27FC236}">
                <a16:creationId xmlns:a16="http://schemas.microsoft.com/office/drawing/2014/main" id="{F4724391-1ECE-BAF9-6265-07E7F75A87D5}"/>
              </a:ext>
            </a:extLst>
          </p:cNvPr>
          <p:cNvSpPr>
            <a:spLocks noGrp="1"/>
          </p:cNvSpPr>
          <p:nvPr>
            <p:ph type="body" idx="2"/>
          </p:nvPr>
        </p:nvSpPr>
        <p:spPr>
          <a:xfrm>
            <a:off x="192505" y="4259179"/>
            <a:ext cx="4632159" cy="1848376"/>
          </a:xfrm>
        </p:spPr>
        <p:txBody>
          <a:bodyPr>
            <a:normAutofit/>
          </a:bodyPr>
          <a:lstStyle/>
          <a:p>
            <a:r>
              <a:rPr lang="en-IN" sz="3600" dirty="0"/>
              <a:t>VISUALIZATION</a:t>
            </a:r>
          </a:p>
        </p:txBody>
      </p:sp>
      <p:sp>
        <p:nvSpPr>
          <p:cNvPr id="6" name="Text Placeholder 5">
            <a:extLst>
              <a:ext uri="{FF2B5EF4-FFF2-40B4-BE49-F238E27FC236}">
                <a16:creationId xmlns:a16="http://schemas.microsoft.com/office/drawing/2014/main" id="{B5955F6D-1C73-7FA5-881B-BF740F6E5BEB}"/>
              </a:ext>
            </a:extLst>
          </p:cNvPr>
          <p:cNvSpPr>
            <a:spLocks noGrp="1"/>
          </p:cNvSpPr>
          <p:nvPr>
            <p:ph type="body" idx="1"/>
          </p:nvPr>
        </p:nvSpPr>
        <p:spPr/>
        <p:txBody>
          <a:bodyPr/>
          <a:lstStyle/>
          <a:p>
            <a:endParaRPr lang="en-IN" dirty="0"/>
          </a:p>
        </p:txBody>
      </p:sp>
      <p:pic>
        <p:nvPicPr>
          <p:cNvPr id="5" name="image6.png">
            <a:extLst>
              <a:ext uri="{FF2B5EF4-FFF2-40B4-BE49-F238E27FC236}">
                <a16:creationId xmlns:a16="http://schemas.microsoft.com/office/drawing/2014/main" id="{7303E200-E768-41E1-BCEA-C14E7314C405}"/>
              </a:ext>
            </a:extLst>
          </p:cNvPr>
          <p:cNvPicPr/>
          <p:nvPr/>
        </p:nvPicPr>
        <p:blipFill>
          <a:blip r:embed="rId2"/>
          <a:srcRect/>
          <a:stretch>
            <a:fillRect/>
          </a:stretch>
        </p:blipFill>
        <p:spPr>
          <a:xfrm>
            <a:off x="7976937" y="3765884"/>
            <a:ext cx="4201122" cy="3092116"/>
          </a:xfrm>
          <a:prstGeom prst="rect">
            <a:avLst/>
          </a:prstGeom>
          <a:ln/>
        </p:spPr>
      </p:pic>
      <p:pic>
        <p:nvPicPr>
          <p:cNvPr id="11" name="image18.png">
            <a:extLst>
              <a:ext uri="{FF2B5EF4-FFF2-40B4-BE49-F238E27FC236}">
                <a16:creationId xmlns:a16="http://schemas.microsoft.com/office/drawing/2014/main" id="{A3C7F482-F1F4-878D-B1D6-4389C995B164}"/>
              </a:ext>
            </a:extLst>
          </p:cNvPr>
          <p:cNvPicPr/>
          <p:nvPr/>
        </p:nvPicPr>
        <p:blipFill>
          <a:blip r:embed="rId3"/>
          <a:srcRect/>
          <a:stretch>
            <a:fillRect/>
          </a:stretch>
        </p:blipFill>
        <p:spPr>
          <a:xfrm>
            <a:off x="8147289" y="0"/>
            <a:ext cx="4030770" cy="4006516"/>
          </a:xfrm>
          <a:prstGeom prst="rect">
            <a:avLst/>
          </a:prstGeom>
          <a:ln/>
        </p:spPr>
      </p:pic>
      <p:pic>
        <p:nvPicPr>
          <p:cNvPr id="12" name="image2.png">
            <a:extLst>
              <a:ext uri="{FF2B5EF4-FFF2-40B4-BE49-F238E27FC236}">
                <a16:creationId xmlns:a16="http://schemas.microsoft.com/office/drawing/2014/main" id="{6BFAE76D-5136-3874-DE17-131A8CE40167}"/>
              </a:ext>
            </a:extLst>
          </p:cNvPr>
          <p:cNvPicPr/>
          <p:nvPr/>
        </p:nvPicPr>
        <p:blipFill>
          <a:blip r:embed="rId4"/>
          <a:srcRect/>
          <a:stretch>
            <a:fillRect/>
          </a:stretch>
        </p:blipFill>
        <p:spPr>
          <a:xfrm>
            <a:off x="4743827" y="3062036"/>
            <a:ext cx="3714373" cy="3765884"/>
          </a:xfrm>
          <a:prstGeom prst="rect">
            <a:avLst/>
          </a:prstGeom>
          <a:ln/>
        </p:spPr>
      </p:pic>
      <p:pic>
        <p:nvPicPr>
          <p:cNvPr id="13" name="image12.png">
            <a:extLst>
              <a:ext uri="{FF2B5EF4-FFF2-40B4-BE49-F238E27FC236}">
                <a16:creationId xmlns:a16="http://schemas.microsoft.com/office/drawing/2014/main" id="{20743D57-1324-1188-2646-716BA14E1E83}"/>
              </a:ext>
            </a:extLst>
          </p:cNvPr>
          <p:cNvPicPr/>
          <p:nvPr/>
        </p:nvPicPr>
        <p:blipFill>
          <a:blip r:embed="rId5"/>
          <a:srcRect/>
          <a:stretch>
            <a:fillRect/>
          </a:stretch>
        </p:blipFill>
        <p:spPr>
          <a:xfrm>
            <a:off x="4668253" y="-152078"/>
            <a:ext cx="3506452" cy="3244194"/>
          </a:xfrm>
          <a:prstGeom prst="rect">
            <a:avLst/>
          </a:prstGeom>
          <a:ln/>
        </p:spPr>
      </p:pic>
    </p:spTree>
    <p:extLst>
      <p:ext uri="{BB962C8B-B14F-4D97-AF65-F5344CB8AC3E}">
        <p14:creationId xmlns:p14="http://schemas.microsoft.com/office/powerpoint/2010/main" val="425444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981B5-6EC7-7135-A977-EEE1CE79D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74B93C-A173-80DA-9754-D94A0FB9F445}"/>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1768629E-384F-76EE-6F11-FAB58A22FA06}"/>
              </a:ext>
            </a:extLst>
          </p:cNvPr>
          <p:cNvSpPr>
            <a:spLocks noGrp="1"/>
          </p:cNvSpPr>
          <p:nvPr>
            <p:ph type="body" idx="1"/>
          </p:nvPr>
        </p:nvSpPr>
        <p:spPr>
          <a:xfrm>
            <a:off x="5458983" y="812799"/>
            <a:ext cx="6103363" cy="5294757"/>
          </a:xfrm>
        </p:spPr>
        <p:txBody>
          <a:bodyPr>
            <a:normAutofit fontScale="85000" lnSpcReduction="10000"/>
          </a:bodyPr>
          <a:lstStyle/>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From the analysis, it was concluded that Chennai Super Kings and Mumbai Indians are more likely to win upcoming IPL seasons.</a:t>
            </a:r>
          </a:p>
          <a:p>
            <a:pPr marL="457200" lvl="0" indent="-355600" algn="just" rtl="0">
              <a:spcBef>
                <a:spcPts val="0"/>
              </a:spcBef>
              <a:spcAft>
                <a:spcPts val="0"/>
              </a:spcAft>
              <a:buClr>
                <a:schemeClr val="dk1"/>
              </a:buClr>
              <a:buSzPts val="2000"/>
              <a:buFont typeface="Times New Roman"/>
              <a:buChar char="●"/>
            </a:pPr>
            <a:endParaRPr lang="en-US" sz="28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Kolkata, Bangalore and Delhi is more likely to have bad weather during the IPL season.</a:t>
            </a:r>
          </a:p>
          <a:p>
            <a:pPr marL="457200" lvl="0" indent="-355600" algn="just" rtl="0">
              <a:spcBef>
                <a:spcPts val="0"/>
              </a:spcBef>
              <a:spcAft>
                <a:spcPts val="0"/>
              </a:spcAft>
              <a:buClr>
                <a:schemeClr val="dk1"/>
              </a:buClr>
              <a:buSzPts val="2000"/>
              <a:buFont typeface="Times New Roman"/>
              <a:buChar char="●"/>
            </a:pPr>
            <a:endParaRPr lang="en-US" sz="28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Teams have won more matches in their home grounds.</a:t>
            </a:r>
          </a:p>
          <a:p>
            <a:pPr marL="457200" lvl="0" indent="-355600" algn="just" rtl="0">
              <a:spcBef>
                <a:spcPts val="0"/>
              </a:spcBef>
              <a:spcAft>
                <a:spcPts val="0"/>
              </a:spcAft>
              <a:buClr>
                <a:schemeClr val="dk1"/>
              </a:buClr>
              <a:buSzPts val="2000"/>
              <a:buFont typeface="Times New Roman"/>
              <a:buChar char="●"/>
            </a:pPr>
            <a:endParaRPr lang="en-US" sz="28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US" sz="2800" dirty="0">
                <a:solidFill>
                  <a:schemeClr val="dk1"/>
                </a:solidFill>
                <a:latin typeface="Times New Roman"/>
                <a:ea typeface="Times New Roman"/>
                <a:cs typeface="Times New Roman"/>
                <a:sym typeface="Times New Roman"/>
              </a:rPr>
              <a:t>M </a:t>
            </a:r>
            <a:r>
              <a:rPr lang="en-US" sz="2800" dirty="0" err="1">
                <a:solidFill>
                  <a:schemeClr val="dk1"/>
                </a:solidFill>
                <a:latin typeface="Times New Roman"/>
                <a:ea typeface="Times New Roman"/>
                <a:cs typeface="Times New Roman"/>
                <a:sym typeface="Times New Roman"/>
              </a:rPr>
              <a:t>Chinnaswamy</a:t>
            </a:r>
            <a:r>
              <a:rPr lang="en-US" sz="2800" dirty="0">
                <a:solidFill>
                  <a:schemeClr val="dk1"/>
                </a:solidFill>
                <a:latin typeface="Times New Roman"/>
                <a:ea typeface="Times New Roman"/>
                <a:cs typeface="Times New Roman"/>
                <a:sym typeface="Times New Roman"/>
              </a:rPr>
              <a:t> stadium and Eden Gardens is best Suited for Feilding and MA Chidambaram </a:t>
            </a:r>
            <a:r>
              <a:rPr lang="en-US" sz="2800" dirty="0" err="1">
                <a:solidFill>
                  <a:schemeClr val="dk1"/>
                </a:solidFill>
                <a:latin typeface="Times New Roman"/>
                <a:ea typeface="Times New Roman"/>
                <a:cs typeface="Times New Roman"/>
                <a:sym typeface="Times New Roman"/>
              </a:rPr>
              <a:t>Stadium,Chepauk</a:t>
            </a:r>
            <a:r>
              <a:rPr lang="en-US" sz="2800" dirty="0">
                <a:solidFill>
                  <a:schemeClr val="dk1"/>
                </a:solidFill>
                <a:latin typeface="Times New Roman"/>
                <a:ea typeface="Times New Roman"/>
                <a:cs typeface="Times New Roman"/>
                <a:sym typeface="Times New Roman"/>
              </a:rPr>
              <a:t> is best suited for Batting..</a:t>
            </a:r>
          </a:p>
          <a:p>
            <a:pPr marL="457200" marR="0" lvl="0" indent="-355600" algn="just" rtl="0">
              <a:spcBef>
                <a:spcPts val="0"/>
              </a:spcBef>
              <a:spcAft>
                <a:spcPts val="0"/>
              </a:spcAft>
              <a:buSzPts val="2000"/>
              <a:buFont typeface="Times New Roman"/>
              <a:buChar char="●"/>
            </a:pPr>
            <a:endParaRPr lang="en-US" sz="2400" b="1" dirty="0">
              <a:latin typeface="Times New Roman" panose="02020603050405020304" pitchFamily="18" charset="0"/>
              <a:ea typeface="Times New Roman"/>
              <a:cs typeface="Times New Roman" panose="02020603050405020304" pitchFamily="18" charset="0"/>
              <a:sym typeface="Times New Roman"/>
            </a:endParaRPr>
          </a:p>
        </p:txBody>
      </p:sp>
      <p:sp>
        <p:nvSpPr>
          <p:cNvPr id="4" name="Text Placeholder 3">
            <a:extLst>
              <a:ext uri="{FF2B5EF4-FFF2-40B4-BE49-F238E27FC236}">
                <a16:creationId xmlns:a16="http://schemas.microsoft.com/office/drawing/2014/main" id="{F8F13199-0A4D-F202-42D8-C81C86D960AA}"/>
              </a:ext>
            </a:extLst>
          </p:cNvPr>
          <p:cNvSpPr>
            <a:spLocks noGrp="1"/>
          </p:cNvSpPr>
          <p:nvPr>
            <p:ph type="body" idx="2"/>
          </p:nvPr>
        </p:nvSpPr>
        <p:spPr>
          <a:xfrm>
            <a:off x="372979" y="4066517"/>
            <a:ext cx="4451685" cy="2041038"/>
          </a:xfrm>
        </p:spPr>
        <p:txBody>
          <a:bodyPr>
            <a:normAutofit/>
          </a:bodyPr>
          <a:lstStyle/>
          <a:p>
            <a:r>
              <a:rPr lang="en-IN" sz="3600" dirty="0"/>
              <a:t>CONCLUSION  </a:t>
            </a:r>
          </a:p>
          <a:p>
            <a:r>
              <a:rPr lang="en-IN" sz="3600" dirty="0"/>
              <a:t>         </a:t>
            </a:r>
          </a:p>
        </p:txBody>
      </p:sp>
    </p:spTree>
    <p:extLst>
      <p:ext uri="{BB962C8B-B14F-4D97-AF65-F5344CB8AC3E}">
        <p14:creationId xmlns:p14="http://schemas.microsoft.com/office/powerpoint/2010/main" val="253105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0AD8E-FDB4-F60F-1BD5-1400B96EA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E7BCC-6F0F-4A56-D92F-9EE6F2FC613A}"/>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692E5E7F-0871-10D0-DA1D-737CC9B506AB}"/>
              </a:ext>
            </a:extLst>
          </p:cNvPr>
          <p:cNvSpPr>
            <a:spLocks noGrp="1"/>
          </p:cNvSpPr>
          <p:nvPr>
            <p:ph type="body" idx="1"/>
          </p:nvPr>
        </p:nvSpPr>
        <p:spPr>
          <a:xfrm>
            <a:off x="5458983" y="812799"/>
            <a:ext cx="6103363" cy="5294757"/>
          </a:xfrm>
        </p:spPr>
        <p:txBody>
          <a:bodyPr>
            <a:normAutofit lnSpcReduction="10000"/>
          </a:bodyPr>
          <a:lstStyle/>
          <a:p>
            <a:pPr marL="457200" lvl="0" indent="-355600" algn="just" rtl="0">
              <a:spcBef>
                <a:spcPts val="0"/>
              </a:spcBef>
              <a:spcAft>
                <a:spcPts val="0"/>
              </a:spcAft>
              <a:buClr>
                <a:schemeClr val="dk1"/>
              </a:buClr>
              <a:buSzPts val="2000"/>
              <a:buFont typeface="Times New Roman"/>
              <a:buChar char="●"/>
            </a:pPr>
            <a:r>
              <a:rPr lang="en-US" sz="2400" dirty="0">
                <a:solidFill>
                  <a:schemeClr val="dk1"/>
                </a:solidFill>
                <a:latin typeface="Times New Roman"/>
                <a:ea typeface="Times New Roman"/>
                <a:cs typeface="Times New Roman"/>
                <a:sym typeface="Times New Roman"/>
              </a:rPr>
              <a:t>At Mumbai highest number of matches has been played.</a:t>
            </a:r>
          </a:p>
          <a:p>
            <a:pPr marL="457200" lvl="0" indent="-355600" algn="just" rtl="0">
              <a:spcBef>
                <a:spcPts val="0"/>
              </a:spcBef>
              <a:spcAft>
                <a:spcPts val="0"/>
              </a:spcAft>
              <a:buClr>
                <a:schemeClr val="dk1"/>
              </a:buClr>
              <a:buSzPts val="2000"/>
              <a:buFont typeface="Times New Roman"/>
              <a:buChar char="●"/>
            </a:pPr>
            <a:endParaRPr lang="en-US" sz="24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US" sz="2400" dirty="0">
                <a:solidFill>
                  <a:schemeClr val="dk1"/>
                </a:solidFill>
                <a:latin typeface="Times New Roman"/>
                <a:ea typeface="Times New Roman"/>
                <a:cs typeface="Times New Roman"/>
                <a:sym typeface="Times New Roman"/>
              </a:rPr>
              <a:t>Chris Gayle has most title for man of the matches </a:t>
            </a:r>
            <a:r>
              <a:rPr lang="en-US" sz="2400" dirty="0" err="1">
                <a:solidFill>
                  <a:schemeClr val="dk1"/>
                </a:solidFill>
                <a:latin typeface="Times New Roman"/>
                <a:ea typeface="Times New Roman"/>
                <a:cs typeface="Times New Roman"/>
                <a:sym typeface="Times New Roman"/>
              </a:rPr>
              <a:t>i.e</a:t>
            </a:r>
            <a:r>
              <a:rPr lang="en-US" sz="2400" dirty="0">
                <a:solidFill>
                  <a:schemeClr val="dk1"/>
                </a:solidFill>
                <a:latin typeface="Times New Roman"/>
                <a:ea typeface="Times New Roman"/>
                <a:cs typeface="Times New Roman"/>
                <a:sym typeface="Times New Roman"/>
              </a:rPr>
              <a:t> 21.</a:t>
            </a:r>
          </a:p>
          <a:p>
            <a:pPr marL="457200" lvl="0" indent="-355600" algn="just" rtl="0">
              <a:spcBef>
                <a:spcPts val="0"/>
              </a:spcBef>
              <a:spcAft>
                <a:spcPts val="0"/>
              </a:spcAft>
              <a:buClr>
                <a:schemeClr val="dk1"/>
              </a:buClr>
              <a:buSzPts val="2000"/>
              <a:buFont typeface="Times New Roman"/>
              <a:buChar char="●"/>
            </a:pPr>
            <a:endParaRPr lang="en-US" sz="24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US" sz="2400" dirty="0">
                <a:solidFill>
                  <a:schemeClr val="dk1"/>
                </a:solidFill>
                <a:latin typeface="Times New Roman"/>
                <a:ea typeface="Times New Roman"/>
                <a:cs typeface="Times New Roman"/>
                <a:sym typeface="Times New Roman"/>
              </a:rPr>
              <a:t>Delhi Capitals has more chances of winning the toss followed by Deccan Chargers but Delhi Capitals has played only two seasons.</a:t>
            </a:r>
          </a:p>
          <a:p>
            <a:pPr marL="457200" lvl="0" indent="-355600" algn="just" rtl="0">
              <a:spcBef>
                <a:spcPts val="0"/>
              </a:spcBef>
              <a:spcAft>
                <a:spcPts val="0"/>
              </a:spcAft>
              <a:buClr>
                <a:schemeClr val="dk1"/>
              </a:buClr>
              <a:buSzPts val="2000"/>
              <a:buFont typeface="Times New Roman"/>
              <a:buChar char="●"/>
            </a:pPr>
            <a:endParaRPr lang="en-US" sz="24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US" sz="2400" dirty="0">
                <a:solidFill>
                  <a:schemeClr val="dk1"/>
                </a:solidFill>
                <a:latin typeface="Times New Roman"/>
                <a:ea typeface="Times New Roman"/>
                <a:cs typeface="Times New Roman"/>
                <a:sym typeface="Times New Roman"/>
              </a:rPr>
              <a:t>There is no linear relation between </a:t>
            </a:r>
            <a:r>
              <a:rPr lang="en-US" sz="2400" dirty="0" err="1">
                <a:solidFill>
                  <a:schemeClr val="dk1"/>
                </a:solidFill>
                <a:latin typeface="Times New Roman"/>
                <a:ea typeface="Times New Roman"/>
                <a:cs typeface="Times New Roman"/>
                <a:sym typeface="Times New Roman"/>
              </a:rPr>
              <a:t>win_by_runs</a:t>
            </a:r>
            <a:r>
              <a:rPr lang="en-US" sz="2400" dirty="0">
                <a:solidFill>
                  <a:schemeClr val="dk1"/>
                </a:solidFill>
                <a:latin typeface="Times New Roman"/>
                <a:ea typeface="Times New Roman"/>
                <a:cs typeface="Times New Roman"/>
                <a:sym typeface="Times New Roman"/>
              </a:rPr>
              <a:t> and </a:t>
            </a:r>
            <a:r>
              <a:rPr lang="en-US" sz="2400" dirty="0" err="1">
                <a:solidFill>
                  <a:schemeClr val="dk1"/>
                </a:solidFill>
                <a:latin typeface="Times New Roman"/>
                <a:ea typeface="Times New Roman"/>
                <a:cs typeface="Times New Roman"/>
                <a:sym typeface="Times New Roman"/>
              </a:rPr>
              <a:t>win_by_wicket</a:t>
            </a:r>
            <a:r>
              <a:rPr lang="en-US" sz="2400" dirty="0">
                <a:solidFill>
                  <a:schemeClr val="dk1"/>
                </a:solidFill>
                <a:latin typeface="Times New Roman"/>
                <a:ea typeface="Times New Roman"/>
                <a:cs typeface="Times New Roman"/>
                <a:sym typeface="Times New Roman"/>
              </a:rPr>
              <a:t> as correlation coefficient is negative.</a:t>
            </a:r>
          </a:p>
          <a:p>
            <a:pPr marL="457200" marR="0" lvl="0" indent="-355600" algn="just" rtl="0">
              <a:spcBef>
                <a:spcPts val="0"/>
              </a:spcBef>
              <a:spcAft>
                <a:spcPts val="0"/>
              </a:spcAft>
              <a:buSzPts val="2000"/>
              <a:buFont typeface="Times New Roman"/>
              <a:buChar char="●"/>
            </a:pPr>
            <a:endParaRPr lang="en-US" sz="2400" b="1" dirty="0">
              <a:latin typeface="Times New Roman" panose="02020603050405020304" pitchFamily="18" charset="0"/>
              <a:ea typeface="Times New Roman"/>
              <a:cs typeface="Times New Roman" panose="02020603050405020304" pitchFamily="18" charset="0"/>
              <a:sym typeface="Times New Roman"/>
            </a:endParaRPr>
          </a:p>
        </p:txBody>
      </p:sp>
      <p:sp>
        <p:nvSpPr>
          <p:cNvPr id="4" name="Text Placeholder 3">
            <a:extLst>
              <a:ext uri="{FF2B5EF4-FFF2-40B4-BE49-F238E27FC236}">
                <a16:creationId xmlns:a16="http://schemas.microsoft.com/office/drawing/2014/main" id="{A4F06AE3-EA1C-8278-5920-FFCD163E405D}"/>
              </a:ext>
            </a:extLst>
          </p:cNvPr>
          <p:cNvSpPr>
            <a:spLocks noGrp="1"/>
          </p:cNvSpPr>
          <p:nvPr>
            <p:ph type="body" idx="2"/>
          </p:nvPr>
        </p:nvSpPr>
        <p:spPr>
          <a:xfrm>
            <a:off x="397042" y="4066517"/>
            <a:ext cx="4427622" cy="2041038"/>
          </a:xfrm>
        </p:spPr>
        <p:txBody>
          <a:bodyPr>
            <a:normAutofit/>
          </a:bodyPr>
          <a:lstStyle/>
          <a:p>
            <a:r>
              <a:rPr lang="en-IN" sz="3600" dirty="0"/>
              <a:t>CONCLUSION  </a:t>
            </a:r>
          </a:p>
          <a:p>
            <a:r>
              <a:rPr lang="en-IN" sz="3600" dirty="0"/>
              <a:t>         </a:t>
            </a:r>
          </a:p>
        </p:txBody>
      </p:sp>
    </p:spTree>
    <p:extLst>
      <p:ext uri="{BB962C8B-B14F-4D97-AF65-F5344CB8AC3E}">
        <p14:creationId xmlns:p14="http://schemas.microsoft.com/office/powerpoint/2010/main" val="146007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7FA82-39A7-B4D4-2AA8-F75DD92E08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46237-DFE6-B808-5D76-11BDD900D2C0}"/>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4" name="Text Placeholder 3">
            <a:extLst>
              <a:ext uri="{FF2B5EF4-FFF2-40B4-BE49-F238E27FC236}">
                <a16:creationId xmlns:a16="http://schemas.microsoft.com/office/drawing/2014/main" id="{B59897CD-14F5-97EB-9519-F5AD86F67CE7}"/>
              </a:ext>
            </a:extLst>
          </p:cNvPr>
          <p:cNvSpPr>
            <a:spLocks noGrp="1"/>
          </p:cNvSpPr>
          <p:nvPr>
            <p:ph type="body" idx="2"/>
          </p:nvPr>
        </p:nvSpPr>
        <p:spPr>
          <a:xfrm>
            <a:off x="192505" y="4066517"/>
            <a:ext cx="4632160" cy="2041038"/>
          </a:xfrm>
        </p:spPr>
        <p:txBody>
          <a:bodyPr>
            <a:normAutofit/>
          </a:bodyPr>
          <a:lstStyle/>
          <a:p>
            <a:r>
              <a:rPr lang="en-IN" sz="3600" dirty="0"/>
              <a:t>FUTURE WORK   </a:t>
            </a:r>
          </a:p>
          <a:p>
            <a:r>
              <a:rPr lang="en-IN" sz="3600" dirty="0"/>
              <a:t>         </a:t>
            </a:r>
          </a:p>
        </p:txBody>
      </p:sp>
      <p:sp>
        <p:nvSpPr>
          <p:cNvPr id="18" name="Text Placeholder 17">
            <a:extLst>
              <a:ext uri="{FF2B5EF4-FFF2-40B4-BE49-F238E27FC236}">
                <a16:creationId xmlns:a16="http://schemas.microsoft.com/office/drawing/2014/main" id="{5DC646B7-3FBE-4B85-2B13-C6CA9052C661}"/>
              </a:ext>
            </a:extLst>
          </p:cNvPr>
          <p:cNvSpPr>
            <a:spLocks noGrp="1"/>
          </p:cNvSpPr>
          <p:nvPr>
            <p:ph type="body" idx="1"/>
          </p:nvPr>
        </p:nvSpPr>
        <p:spPr>
          <a:xfrm>
            <a:off x="5458984" y="661737"/>
            <a:ext cx="5928344" cy="5445819"/>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Creating an interactive dashboard and visualizations </a:t>
            </a:r>
            <a:r>
              <a:rPr lang="en-US" sz="2400" dirty="0">
                <a:latin typeface="Times New Roman" panose="02020603050405020304" pitchFamily="18" charset="0"/>
                <a:cs typeface="Times New Roman" panose="02020603050405020304" pitchFamily="18" charset="0"/>
              </a:rPr>
              <a:t>involves combining your data science results with tools designed for interactivity and user engagement. </a:t>
            </a:r>
          </a:p>
          <a:p>
            <a:pPr marL="11430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11430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1. Select a Framework or Tool</a:t>
            </a:r>
          </a:p>
          <a:p>
            <a:pPr marL="114300" indent="0">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                      Dash</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(by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Plotly</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Ideal for data-driven dashboards.</a:t>
            </a:r>
          </a:p>
          <a:p>
            <a:pPr marL="11430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114300" indent="0">
              <a:buNone/>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2. Setting Up the Environment</a:t>
            </a:r>
          </a:p>
          <a:p>
            <a:pPr marL="11430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Installing Dash</a:t>
            </a:r>
          </a:p>
          <a:p>
            <a:pPr marL="114300" indent="0">
              <a:buNone/>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88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A6D7A-4AC0-4D96-BDB8-26B19E227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0F4440-09F9-7691-87B0-FA49F93B86A5}"/>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4" name="Text Placeholder 3">
            <a:extLst>
              <a:ext uri="{FF2B5EF4-FFF2-40B4-BE49-F238E27FC236}">
                <a16:creationId xmlns:a16="http://schemas.microsoft.com/office/drawing/2014/main" id="{377E6CEC-9FF0-9373-4BCF-5F58B4905CA2}"/>
              </a:ext>
            </a:extLst>
          </p:cNvPr>
          <p:cNvSpPr>
            <a:spLocks noGrp="1"/>
          </p:cNvSpPr>
          <p:nvPr>
            <p:ph type="body" idx="2"/>
          </p:nvPr>
        </p:nvSpPr>
        <p:spPr>
          <a:xfrm>
            <a:off x="192505" y="4066517"/>
            <a:ext cx="4632160" cy="2041038"/>
          </a:xfrm>
        </p:spPr>
        <p:txBody>
          <a:bodyPr>
            <a:normAutofit/>
          </a:bodyPr>
          <a:lstStyle/>
          <a:p>
            <a:r>
              <a:rPr lang="en-IN" sz="3600" dirty="0"/>
              <a:t>FUTURE WORK   </a:t>
            </a:r>
          </a:p>
          <a:p>
            <a:r>
              <a:rPr lang="en-IN" sz="3600" dirty="0"/>
              <a:t>         </a:t>
            </a:r>
          </a:p>
        </p:txBody>
      </p:sp>
      <p:sp>
        <p:nvSpPr>
          <p:cNvPr id="13" name="Text Placeholder 12">
            <a:extLst>
              <a:ext uri="{FF2B5EF4-FFF2-40B4-BE49-F238E27FC236}">
                <a16:creationId xmlns:a16="http://schemas.microsoft.com/office/drawing/2014/main" id="{57A50E1D-3E22-0BBC-1592-612225DE32D3}"/>
              </a:ext>
            </a:extLst>
          </p:cNvPr>
          <p:cNvSpPr>
            <a:spLocks noGrp="1"/>
          </p:cNvSpPr>
          <p:nvPr>
            <p:ph type="body" idx="1"/>
          </p:nvPr>
        </p:nvSpPr>
        <p:spPr/>
        <p:txBody>
          <a:bodyPr>
            <a:normAutofit/>
          </a:bodyPr>
          <a:lstStyle/>
          <a:p>
            <a:pPr marL="114300" indent="0">
              <a:buNone/>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3. Preparing Your Data</a:t>
            </a: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400" dirty="0" err="1">
                <a:solidFill>
                  <a:schemeClr val="tx1">
                    <a:lumMod val="95000"/>
                    <a:lumOff val="5000"/>
                  </a:schemeClr>
                </a:solidFill>
                <a:latin typeface="Times New Roman" panose="02020603050405020304" pitchFamily="18" charset="0"/>
                <a:cs typeface="Times New Roman" panose="02020603050405020304" pitchFamily="18" charset="0"/>
              </a:rPr>
              <a:t>Cleaning,Integrating,Transforming</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14300" indent="0">
              <a:buNone/>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14300" indent="0">
              <a:buNone/>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4.Designing the Layout</a:t>
            </a:r>
          </a:p>
          <a:p>
            <a:pPr marL="114300" indent="0">
              <a:buNone/>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Dash uses Python for layout and callback functionality</a:t>
            </a:r>
          </a:p>
          <a:p>
            <a:pPr marL="114300" indent="0">
              <a:buNone/>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14300" indent="0">
              <a:buNone/>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5. Adding Interactivity</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114300" indent="0">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tx1">
                    <a:lumMod val="95000"/>
                    <a:lumOff val="5000"/>
                  </a:schemeClr>
                </a:solidFill>
                <a:latin typeface="Times New Roman" panose="02020603050405020304" pitchFamily="18" charset="0"/>
                <a:cs typeface="Times New Roman" panose="02020603050405020304" pitchFamily="18" charset="0"/>
              </a:rPr>
              <a:t>Filters,Dynamic</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visualization</a:t>
            </a:r>
          </a:p>
          <a:p>
            <a:pPr marL="114300" indent="0">
              <a:buNone/>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075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350E2-A5F2-B9EF-87BB-A8E80706B5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2F459-9708-2A0C-570C-FB1490E2352B}"/>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4" name="Text Placeholder 3">
            <a:extLst>
              <a:ext uri="{FF2B5EF4-FFF2-40B4-BE49-F238E27FC236}">
                <a16:creationId xmlns:a16="http://schemas.microsoft.com/office/drawing/2014/main" id="{C4535589-CEB0-135C-90D2-4AEBAACA521C}"/>
              </a:ext>
            </a:extLst>
          </p:cNvPr>
          <p:cNvSpPr>
            <a:spLocks noGrp="1"/>
          </p:cNvSpPr>
          <p:nvPr>
            <p:ph type="body" idx="2"/>
          </p:nvPr>
        </p:nvSpPr>
        <p:spPr>
          <a:xfrm>
            <a:off x="192505" y="4066517"/>
            <a:ext cx="4632160" cy="2041038"/>
          </a:xfrm>
        </p:spPr>
        <p:txBody>
          <a:bodyPr>
            <a:normAutofit/>
          </a:bodyPr>
          <a:lstStyle/>
          <a:p>
            <a:r>
              <a:rPr lang="en-IN" sz="3600" dirty="0"/>
              <a:t>FUTURE WORK   </a:t>
            </a:r>
          </a:p>
          <a:p>
            <a:r>
              <a:rPr lang="en-IN" sz="3600" dirty="0"/>
              <a:t>         </a:t>
            </a:r>
          </a:p>
        </p:txBody>
      </p:sp>
      <p:sp>
        <p:nvSpPr>
          <p:cNvPr id="13" name="Text Placeholder 12">
            <a:extLst>
              <a:ext uri="{FF2B5EF4-FFF2-40B4-BE49-F238E27FC236}">
                <a16:creationId xmlns:a16="http://schemas.microsoft.com/office/drawing/2014/main" id="{E94B5AD5-93D5-61D0-D691-EBA7D8FA2D37}"/>
              </a:ext>
            </a:extLst>
          </p:cNvPr>
          <p:cNvSpPr>
            <a:spLocks noGrp="1"/>
          </p:cNvSpPr>
          <p:nvPr>
            <p:ph type="body" idx="1"/>
          </p:nvPr>
        </p:nvSpPr>
        <p:spPr/>
        <p:txBody>
          <a:bodyPr>
            <a:normAutofit/>
          </a:bodyPr>
          <a:lstStyle/>
          <a:p>
            <a:pPr marL="114300" indent="0">
              <a:buNone/>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6. Enhancing Visual Appeal</a:t>
            </a:r>
          </a:p>
          <a:p>
            <a:pPr marL="114300" indent="0">
              <a:buNone/>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Use </a:t>
            </a:r>
            <a:r>
              <a:rPr lang="en-US" sz="2400" b="1" dirty="0" err="1">
                <a:solidFill>
                  <a:schemeClr val="tx1">
                    <a:lumMod val="95000"/>
                    <a:lumOff val="5000"/>
                  </a:schemeClr>
                </a:solidFill>
                <a:latin typeface="Times New Roman" panose="02020603050405020304" pitchFamily="18" charset="0"/>
                <a:cs typeface="Times New Roman" panose="02020603050405020304" pitchFamily="18" charset="0"/>
              </a:rPr>
              <a:t>Plotly</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for interactive charts</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114300" indent="0">
              <a:buNone/>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Integrate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Bootstrap</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(in Dash) for responsive design</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114300" indent="0">
              <a:buNone/>
            </a:pPr>
            <a:endParaRPr lang="en-IN" sz="2400" dirty="0">
              <a:latin typeface="Times New Roman" panose="02020603050405020304" pitchFamily="18" charset="0"/>
              <a:cs typeface="Times New Roman" panose="02020603050405020304" pitchFamily="18" charset="0"/>
            </a:endParaRPr>
          </a:p>
          <a:p>
            <a:pPr marL="114300" indent="0">
              <a:buNone/>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7. Deployment</a:t>
            </a:r>
          </a:p>
          <a:p>
            <a:pPr marL="114300" indent="0">
              <a:buNone/>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Locally run by </a:t>
            </a:r>
            <a:r>
              <a:rPr lang="en-IN" sz="2400" dirty="0" err="1">
                <a:solidFill>
                  <a:schemeClr val="tx1">
                    <a:lumMod val="95000"/>
                    <a:lumOff val="5000"/>
                  </a:schemeClr>
                </a:solidFill>
                <a:latin typeface="Times New Roman" panose="02020603050405020304" pitchFamily="18" charset="0"/>
                <a:cs typeface="Times New Roman" panose="02020603050405020304" pitchFamily="18" charset="0"/>
              </a:rPr>
              <a:t>app.run_server</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114300" indent="0">
              <a:buNone/>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L="114300" indent="0">
              <a:buNone/>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D138031-714C-62DA-1D03-0B1DAFC2C87C}"/>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680842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7E06E-4C13-BE93-D791-313A77908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4AF8AB-3F9B-A1FA-88F5-3262278D717B}"/>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D02E269A-8025-2FF5-D4BD-A7245BAF2E66}"/>
              </a:ext>
            </a:extLst>
          </p:cNvPr>
          <p:cNvSpPr>
            <a:spLocks noGrp="1"/>
          </p:cNvSpPr>
          <p:nvPr>
            <p:ph type="body" idx="1"/>
          </p:nvPr>
        </p:nvSpPr>
        <p:spPr>
          <a:xfrm>
            <a:off x="5458983" y="812799"/>
            <a:ext cx="6103363" cy="5294757"/>
          </a:xfrm>
        </p:spPr>
        <p:txBody>
          <a:bodyPr>
            <a:normAutofit lnSpcReduction="10000"/>
          </a:bodyPr>
          <a:lstStyle/>
          <a:p>
            <a:pPr marL="101600" indent="0" algn="just">
              <a:spcBef>
                <a:spcPts val="0"/>
              </a:spcBef>
              <a:buSzPts val="2000"/>
              <a:buNone/>
            </a:pPr>
            <a:r>
              <a:rPr lang="en-IN" sz="2400" b="1" dirty="0">
                <a:latin typeface="Times New Roman" panose="02020603050405020304" pitchFamily="18" charset="0"/>
                <a:ea typeface="Times New Roman" panose="02020603050405020304" pitchFamily="18" charset="0"/>
              </a:rPr>
              <a:t>1</a:t>
            </a:r>
            <a:r>
              <a:rPr lang="en-IN" sz="2400" dirty="0">
                <a:latin typeface="Times New Roman" panose="02020603050405020304" pitchFamily="18" charset="0"/>
                <a:ea typeface="Times New Roman" panose="02020603050405020304" pitchFamily="18" charset="0"/>
              </a:rPr>
              <a:t>. https://github.com/Rajdeep2121/IPL-Analysis</a:t>
            </a:r>
            <a:endParaRPr lang="en-IN" sz="2400" dirty="0">
              <a:effectLst/>
              <a:latin typeface="Times New Roman" panose="02020603050405020304" pitchFamily="18" charset="0"/>
              <a:ea typeface="Times New Roman" panose="02020603050405020304" pitchFamily="18" charset="0"/>
            </a:endParaRPr>
          </a:p>
          <a:p>
            <a:pPr marL="101600" indent="0" algn="just">
              <a:spcBef>
                <a:spcPts val="0"/>
              </a:spcBef>
              <a:buSzPts val="2000"/>
              <a:buNone/>
            </a:pPr>
            <a:endParaRPr lang="en-IN" sz="2400" dirty="0">
              <a:latin typeface="Times New Roman" panose="02020603050405020304" pitchFamily="18" charset="0"/>
              <a:ea typeface="Times New Roman" panose="02020603050405020304" pitchFamily="18" charset="0"/>
            </a:endParaRPr>
          </a:p>
          <a:p>
            <a:pPr marL="101600" indent="0" algn="just">
              <a:spcBef>
                <a:spcPts val="0"/>
              </a:spcBef>
              <a:buSzPts val="2000"/>
              <a:buNone/>
            </a:pPr>
            <a:r>
              <a:rPr lang="en-IN" sz="2400" b="1" dirty="0">
                <a:effectLst/>
                <a:latin typeface="Times New Roman" panose="02020603050405020304" pitchFamily="18" charset="0"/>
                <a:ea typeface="Times New Roman" panose="02020603050405020304" pitchFamily="18" charset="0"/>
              </a:rPr>
              <a:t>2</a:t>
            </a:r>
            <a:r>
              <a:rPr lang="en-IN" sz="2400" dirty="0">
                <a:effectLst/>
                <a:latin typeface="Times New Roman" panose="02020603050405020304" pitchFamily="18" charset="0"/>
                <a:ea typeface="Times New Roman" panose="02020603050405020304" pitchFamily="18" charset="0"/>
              </a:rPr>
              <a:t>.</a:t>
            </a:r>
            <a:r>
              <a:rPr lang="en-IN" sz="2400" dirty="0">
                <a:latin typeface="Times New Roman" panose="02020603050405020304" pitchFamily="18" charset="0"/>
                <a:ea typeface="Times New Roman" panose="02020603050405020304" pitchFamily="18" charset="0"/>
              </a:rPr>
              <a:t>https://www.linkedin.com/posts/riya-sharma-a83532244_ipl-data-analysis-in-sql-ppt-activity-7242474732116189184-gPJd</a:t>
            </a:r>
            <a:endParaRPr lang="en-IN" sz="2400" dirty="0">
              <a:effectLst/>
              <a:latin typeface="Times New Roman" panose="02020603050405020304" pitchFamily="18" charset="0"/>
              <a:ea typeface="Times New Roman" panose="02020603050405020304" pitchFamily="18" charset="0"/>
            </a:endParaRPr>
          </a:p>
          <a:p>
            <a:pPr marL="101600" indent="0" algn="just">
              <a:spcBef>
                <a:spcPts val="0"/>
              </a:spcBef>
              <a:buSzPts val="2000"/>
              <a:buNone/>
            </a:pPr>
            <a:endParaRPr lang="en-IN" sz="2400" dirty="0">
              <a:latin typeface="Times New Roman" panose="02020603050405020304" pitchFamily="18" charset="0"/>
              <a:ea typeface="Times New Roman" panose="02020603050405020304" pitchFamily="18" charset="0"/>
            </a:endParaRPr>
          </a:p>
          <a:p>
            <a:pPr marL="101600" indent="0" algn="just">
              <a:spcBef>
                <a:spcPts val="0"/>
              </a:spcBef>
              <a:buSzPts val="2000"/>
              <a:buNone/>
            </a:pPr>
            <a:r>
              <a:rPr lang="en-IN" sz="2400" b="1" dirty="0">
                <a:effectLst/>
                <a:latin typeface="Times New Roman" panose="02020603050405020304" pitchFamily="18" charset="0"/>
                <a:ea typeface="Times New Roman" panose="02020603050405020304" pitchFamily="18" charset="0"/>
              </a:rPr>
              <a:t>3</a:t>
            </a:r>
            <a:r>
              <a:rPr lang="en-IN" sz="2400" dirty="0">
                <a:effectLst/>
                <a:latin typeface="Times New Roman" panose="02020603050405020304" pitchFamily="18" charset="0"/>
                <a:ea typeface="Times New Roman" panose="02020603050405020304" pitchFamily="18" charset="0"/>
              </a:rPr>
              <a:t>.https://www.kaggle.com/datasets/patrickb1912/ipl-complete-dataset-20082020</a:t>
            </a:r>
          </a:p>
          <a:p>
            <a:pPr marL="101600" indent="0" algn="just">
              <a:spcBef>
                <a:spcPts val="0"/>
              </a:spcBef>
              <a:buSzPts val="2000"/>
              <a:buNone/>
            </a:pPr>
            <a:endParaRPr lang="en-IN" sz="2400" dirty="0">
              <a:latin typeface="Times New Roman" panose="02020603050405020304" pitchFamily="18" charset="0"/>
              <a:ea typeface="Times New Roman" panose="02020603050405020304" pitchFamily="18" charset="0"/>
            </a:endParaRPr>
          </a:p>
          <a:p>
            <a:pPr marL="101600" indent="0" algn="just">
              <a:spcBef>
                <a:spcPts val="0"/>
              </a:spcBef>
              <a:buSzPts val="2000"/>
              <a:buNone/>
            </a:pPr>
            <a:r>
              <a:rPr lang="en-IN" sz="2400" b="1" dirty="0">
                <a:effectLst/>
                <a:latin typeface="Times New Roman" panose="02020603050405020304" pitchFamily="18" charset="0"/>
                <a:ea typeface="Times New Roman" panose="02020603050405020304" pitchFamily="18" charset="0"/>
              </a:rPr>
              <a:t>4</a:t>
            </a:r>
            <a:r>
              <a:rPr lang="en-IN" sz="2400" dirty="0">
                <a:effectLst/>
                <a:latin typeface="Times New Roman" panose="02020603050405020304" pitchFamily="18" charset="0"/>
                <a:ea typeface="Times New Roman" panose="02020603050405020304" pitchFamily="18" charset="0"/>
              </a:rPr>
              <a:t>.https://www.youtube.com/watch?v=iK_8VPoh3ds</a:t>
            </a:r>
          </a:p>
          <a:p>
            <a:pPr marL="101600" indent="0" algn="just">
              <a:spcBef>
                <a:spcPts val="0"/>
              </a:spcBef>
              <a:buSzPts val="2000"/>
              <a:buNone/>
            </a:pPr>
            <a:endParaRPr lang="en-IN" sz="2400" dirty="0">
              <a:latin typeface="Times New Roman" panose="02020603050405020304" pitchFamily="18" charset="0"/>
              <a:ea typeface="Times New Roman" panose="02020603050405020304" pitchFamily="18" charset="0"/>
            </a:endParaRPr>
          </a:p>
          <a:p>
            <a:pPr marL="101600" indent="0" algn="just">
              <a:spcBef>
                <a:spcPts val="0"/>
              </a:spcBef>
              <a:buSzPts val="2000"/>
              <a:buNone/>
            </a:pPr>
            <a:r>
              <a:rPr lang="en-IN" sz="2400" b="1" dirty="0">
                <a:effectLst/>
                <a:latin typeface="Times New Roman" panose="02020603050405020304" pitchFamily="18" charset="0"/>
                <a:ea typeface="Times New Roman" panose="02020603050405020304" pitchFamily="18" charset="0"/>
              </a:rPr>
              <a:t>5</a:t>
            </a:r>
            <a:r>
              <a:rPr lang="en-IN" sz="2400" dirty="0">
                <a:effectLst/>
                <a:latin typeface="Times New Roman" panose="02020603050405020304" pitchFamily="18" charset="0"/>
                <a:ea typeface="Times New Roman" panose="02020603050405020304" pitchFamily="18" charset="0"/>
              </a:rPr>
              <a:t>.https://github.com/subhamyadav580/Data-Analysis-with-IPL-Dataset/blob/main/</a:t>
            </a:r>
            <a:r>
              <a:rPr lang="en-IN" sz="2400" dirty="0" err="1">
                <a:effectLst/>
                <a:latin typeface="Times New Roman" panose="02020603050405020304" pitchFamily="18" charset="0"/>
                <a:ea typeface="Times New Roman" panose="02020603050405020304" pitchFamily="18" charset="0"/>
              </a:rPr>
              <a:t>IPL.ipynb</a:t>
            </a:r>
            <a:endParaRPr lang="en-IN" sz="2400" dirty="0">
              <a:effectLst/>
              <a:latin typeface="Times New Roman" panose="02020603050405020304" pitchFamily="18" charset="0"/>
              <a:ea typeface="Times New Roman" panose="02020603050405020304" pitchFamily="18" charset="0"/>
            </a:endParaRPr>
          </a:p>
          <a:p>
            <a:pPr marL="101600" indent="0" algn="just">
              <a:spcBef>
                <a:spcPts val="0"/>
              </a:spcBef>
              <a:buSzPts val="2000"/>
              <a:buNone/>
            </a:pPr>
            <a:endParaRPr lang="en-IN" sz="2400" dirty="0">
              <a:latin typeface="Times New Roman" panose="02020603050405020304" pitchFamily="18" charset="0"/>
              <a:ea typeface="Times New Roman" panose="02020603050405020304" pitchFamily="18" charset="0"/>
            </a:endParaRPr>
          </a:p>
          <a:p>
            <a:pPr marL="101600" indent="0" algn="just">
              <a:spcBef>
                <a:spcPts val="0"/>
              </a:spcBef>
              <a:buSzPts val="2000"/>
              <a:buNone/>
            </a:pPr>
            <a:endParaRPr lang="en-IN" sz="2400" dirty="0">
              <a:effectLst/>
              <a:latin typeface="Times New Roman" panose="02020603050405020304" pitchFamily="18" charset="0"/>
              <a:ea typeface="Times New Roman" panose="02020603050405020304" pitchFamily="18" charset="0"/>
            </a:endParaRPr>
          </a:p>
        </p:txBody>
      </p:sp>
      <p:sp>
        <p:nvSpPr>
          <p:cNvPr id="4" name="Text Placeholder 3">
            <a:extLst>
              <a:ext uri="{FF2B5EF4-FFF2-40B4-BE49-F238E27FC236}">
                <a16:creationId xmlns:a16="http://schemas.microsoft.com/office/drawing/2014/main" id="{BB0CD33A-EE1C-FC7E-F212-91E7C8C097A5}"/>
              </a:ext>
            </a:extLst>
          </p:cNvPr>
          <p:cNvSpPr>
            <a:spLocks noGrp="1"/>
          </p:cNvSpPr>
          <p:nvPr>
            <p:ph type="body" idx="2"/>
          </p:nvPr>
        </p:nvSpPr>
        <p:spPr>
          <a:xfrm>
            <a:off x="324853" y="4066517"/>
            <a:ext cx="4499811" cy="2041038"/>
          </a:xfrm>
        </p:spPr>
        <p:txBody>
          <a:bodyPr>
            <a:normAutofit/>
          </a:bodyPr>
          <a:lstStyle/>
          <a:p>
            <a:r>
              <a:rPr lang="en-IN" sz="3600" dirty="0"/>
              <a:t>  REFERENCE   </a:t>
            </a:r>
          </a:p>
          <a:p>
            <a:r>
              <a:rPr lang="en-IN" sz="3600" dirty="0"/>
              <a:t>         </a:t>
            </a:r>
          </a:p>
        </p:txBody>
      </p:sp>
    </p:spTree>
    <p:extLst>
      <p:ext uri="{BB962C8B-B14F-4D97-AF65-F5344CB8AC3E}">
        <p14:creationId xmlns:p14="http://schemas.microsoft.com/office/powerpoint/2010/main" val="98416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B1485-A019-A376-94EE-D6263AEDC7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602B9F-3DD2-808C-E230-12A2432BF14B}"/>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1DA7EBF1-8FBB-AD1C-BB59-1930357307A2}"/>
              </a:ext>
            </a:extLst>
          </p:cNvPr>
          <p:cNvSpPr>
            <a:spLocks noGrp="1"/>
          </p:cNvSpPr>
          <p:nvPr>
            <p:ph type="body" idx="1"/>
          </p:nvPr>
        </p:nvSpPr>
        <p:spPr/>
        <p:txBody>
          <a:bodyPr>
            <a:normAutofit/>
          </a:bodyPr>
          <a:lstStyle/>
          <a:p>
            <a:pPr marL="91440" lvl="0" indent="0" algn="l" rtl="0">
              <a:lnSpc>
                <a:spcPct val="110000"/>
              </a:lnSpc>
              <a:spcBef>
                <a:spcPts val="0"/>
              </a:spcBef>
              <a:spcAft>
                <a:spcPts val="0"/>
              </a:spcAft>
              <a:buSzPts val="1900"/>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1.Introduction </a:t>
            </a:r>
          </a:p>
          <a:p>
            <a:pPr marL="91440" lvl="0" indent="0" algn="l" rtl="0">
              <a:lnSpc>
                <a:spcPct val="110000"/>
              </a:lnSpc>
              <a:spcBef>
                <a:spcPts val="0"/>
              </a:spcBef>
              <a:spcAft>
                <a:spcPts val="0"/>
              </a:spcAft>
              <a:buSzPts val="1900"/>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2.Literature survey</a:t>
            </a:r>
          </a:p>
          <a:p>
            <a:pPr marL="91440" lvl="0" indent="0" algn="l" rtl="0">
              <a:lnSpc>
                <a:spcPct val="110000"/>
              </a:lnSpc>
              <a:spcBef>
                <a:spcPts val="0"/>
              </a:spcBef>
              <a:spcAft>
                <a:spcPts val="0"/>
              </a:spcAft>
              <a:buSzPts val="1900"/>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3.Scope and Motivation</a:t>
            </a:r>
          </a:p>
          <a:p>
            <a:pPr marL="91440" lvl="0" indent="0" algn="l" rtl="0">
              <a:lnSpc>
                <a:spcPct val="110000"/>
              </a:lnSpc>
              <a:spcBef>
                <a:spcPts val="0"/>
              </a:spcBef>
              <a:spcAft>
                <a:spcPts val="0"/>
              </a:spcAft>
              <a:buSzPts val="1900"/>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4.Details of dataset </a:t>
            </a:r>
          </a:p>
          <a:p>
            <a:pPr marL="91440" lvl="0" indent="0" algn="l" rtl="0">
              <a:lnSpc>
                <a:spcPct val="110000"/>
              </a:lnSpc>
              <a:spcBef>
                <a:spcPts val="0"/>
              </a:spcBef>
              <a:spcAft>
                <a:spcPts val="0"/>
              </a:spcAft>
              <a:buSzPts val="1900"/>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5.Tools and Technology</a:t>
            </a:r>
          </a:p>
          <a:p>
            <a:pPr marL="91440" lvl="0" indent="0" algn="l" rtl="0">
              <a:lnSpc>
                <a:spcPct val="110000"/>
              </a:lnSpc>
              <a:spcBef>
                <a:spcPts val="0"/>
              </a:spcBef>
              <a:spcAft>
                <a:spcPts val="0"/>
              </a:spcAft>
              <a:buSzPts val="1900"/>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6.Visualisation </a:t>
            </a:r>
          </a:p>
          <a:p>
            <a:pPr marL="91440" lvl="0" indent="0" algn="l" rtl="0">
              <a:lnSpc>
                <a:spcPct val="110000"/>
              </a:lnSpc>
              <a:spcBef>
                <a:spcPts val="0"/>
              </a:spcBef>
              <a:spcAft>
                <a:spcPts val="0"/>
              </a:spcAft>
              <a:buSzPts val="1900"/>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7.Conclusion </a:t>
            </a:r>
          </a:p>
          <a:p>
            <a:pPr marL="91440" lvl="0" indent="0" algn="l" rtl="0">
              <a:lnSpc>
                <a:spcPct val="110000"/>
              </a:lnSpc>
              <a:spcBef>
                <a:spcPts val="0"/>
              </a:spcBef>
              <a:spcAft>
                <a:spcPts val="0"/>
              </a:spcAft>
              <a:buSzPts val="1900"/>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8.Future Work </a:t>
            </a:r>
          </a:p>
          <a:p>
            <a:pPr marL="91440" lvl="0" indent="0" algn="l" rtl="0">
              <a:lnSpc>
                <a:spcPct val="110000"/>
              </a:lnSpc>
              <a:spcBef>
                <a:spcPts val="0"/>
              </a:spcBef>
              <a:spcAft>
                <a:spcPts val="0"/>
              </a:spcAft>
              <a:buSzPts val="1900"/>
              <a:buNone/>
            </a:pPr>
            <a:r>
              <a:rPr lang="en-US" sz="3200" dirty="0">
                <a:solidFill>
                  <a:schemeClr val="tx1">
                    <a:lumMod val="65000"/>
                    <a:lumOff val="35000"/>
                  </a:schemeClr>
                </a:solidFill>
                <a:latin typeface="Times New Roman" panose="02020603050405020304" pitchFamily="18" charset="0"/>
                <a:cs typeface="Times New Roman" panose="02020603050405020304" pitchFamily="18" charset="0"/>
              </a:rPr>
              <a:t>9.Reference </a:t>
            </a:r>
          </a:p>
          <a:p>
            <a:pPr marL="101600" marR="0" lvl="0" indent="0" algn="just" rtl="0">
              <a:spcBef>
                <a:spcPts val="0"/>
              </a:spcBef>
              <a:spcAft>
                <a:spcPts val="0"/>
              </a:spcAft>
              <a:buSzPts val="2000"/>
              <a:buNone/>
            </a:pPr>
            <a:endParaRPr lang="en-US" sz="1800" b="1"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4D5FD363-C41D-5E29-02A5-19DA281033D2}"/>
              </a:ext>
            </a:extLst>
          </p:cNvPr>
          <p:cNvSpPr>
            <a:spLocks noGrp="1"/>
          </p:cNvSpPr>
          <p:nvPr>
            <p:ph type="body" idx="2"/>
          </p:nvPr>
        </p:nvSpPr>
        <p:spPr>
          <a:xfrm>
            <a:off x="481263" y="3645568"/>
            <a:ext cx="4343401" cy="2461987"/>
          </a:xfrm>
        </p:spPr>
        <p:txBody>
          <a:bodyPr>
            <a:normAutofit/>
          </a:bodyPr>
          <a:lstStyle/>
          <a:p>
            <a:r>
              <a:rPr lang="en-IN" sz="3600" dirty="0"/>
              <a:t>OUTLOOK  </a:t>
            </a:r>
          </a:p>
          <a:p>
            <a:endParaRPr lang="en-IN" sz="3600" dirty="0"/>
          </a:p>
        </p:txBody>
      </p:sp>
    </p:spTree>
    <p:extLst>
      <p:ext uri="{BB962C8B-B14F-4D97-AF65-F5344CB8AC3E}">
        <p14:creationId xmlns:p14="http://schemas.microsoft.com/office/powerpoint/2010/main" val="223067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3"/>
          <p:cNvSpPr txBox="1">
            <a:spLocks noGrp="1"/>
          </p:cNvSpPr>
          <p:nvPr>
            <p:ph type="title"/>
          </p:nvPr>
        </p:nvSpPr>
        <p:spPr>
          <a:xfrm>
            <a:off x="2731168" y="2502567"/>
            <a:ext cx="8424512" cy="115503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3F3F3F"/>
              </a:buClr>
              <a:buSzPts val="4700"/>
              <a:buFont typeface="Bookman Old Style"/>
              <a:buNone/>
            </a:pPr>
            <a:r>
              <a:rPr lang="en-IN" sz="8800" dirty="0">
                <a:solidFill>
                  <a:schemeClr val="accent1"/>
                </a:solidFill>
              </a:rPr>
              <a:t>THANK YOU  </a:t>
            </a:r>
            <a:endParaRPr sz="88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CE13-3DE4-9BB7-9593-57DB3047B5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5EDD3-F8E1-C04F-3D2D-C0E3DE9A0B9D}"/>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C7338FE4-7DA1-58A5-A49F-80B27B7A00A1}"/>
              </a:ext>
            </a:extLst>
          </p:cNvPr>
          <p:cNvSpPr>
            <a:spLocks noGrp="1"/>
          </p:cNvSpPr>
          <p:nvPr>
            <p:ph type="body" idx="1"/>
          </p:nvPr>
        </p:nvSpPr>
        <p:spPr>
          <a:xfrm>
            <a:off x="5458984" y="812799"/>
            <a:ext cx="5928344" cy="5431590"/>
          </a:xfrm>
        </p:spPr>
        <p:txBody>
          <a:bodyPr>
            <a:normAutofit fontScale="77500" lnSpcReduction="20000"/>
          </a:bodyPr>
          <a:lstStyle/>
          <a:p>
            <a:pPr marL="457200" marR="0" lvl="0" indent="-355600" algn="l" rtl="0">
              <a:spcBef>
                <a:spcPts val="0"/>
              </a:spcBef>
              <a:spcAft>
                <a:spcPts val="0"/>
              </a:spcAft>
              <a:buClr>
                <a:schemeClr val="dk1"/>
              </a:buClr>
              <a:buSzPts val="2000"/>
              <a:buFont typeface="Times New Roman"/>
              <a:buChar char="●"/>
            </a:pPr>
            <a:r>
              <a:rPr lang="en-US" sz="3100" dirty="0">
                <a:solidFill>
                  <a:schemeClr val="dk1"/>
                </a:solidFill>
                <a:latin typeface="Times New Roman" panose="02020603050405020304" pitchFamily="18" charset="0"/>
                <a:ea typeface="Times New Roman"/>
                <a:cs typeface="Times New Roman" panose="02020603050405020304" pitchFamily="18" charset="0"/>
                <a:sym typeface="Times New Roman"/>
              </a:rPr>
              <a:t>The idea is to analyze the IPL data hosted by Kaggle to come up with something interesting and useful.</a:t>
            </a:r>
          </a:p>
          <a:p>
            <a:pPr marL="457200" marR="0" lvl="0" indent="-355600" algn="l" rtl="0">
              <a:spcBef>
                <a:spcPts val="0"/>
              </a:spcBef>
              <a:spcAft>
                <a:spcPts val="0"/>
              </a:spcAft>
              <a:buClr>
                <a:schemeClr val="dk1"/>
              </a:buClr>
              <a:buSzPts val="2000"/>
              <a:buFont typeface="Times New Roman"/>
              <a:buChar char="●"/>
            </a:pPr>
            <a:endParaRPr lang="en-US" sz="3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55600" algn="l" rtl="0">
              <a:spcBef>
                <a:spcPts val="0"/>
              </a:spcBef>
              <a:spcAft>
                <a:spcPts val="0"/>
              </a:spcAft>
              <a:buClr>
                <a:schemeClr val="dk1"/>
              </a:buClr>
              <a:buSzPts val="2000"/>
              <a:buFont typeface="Times New Roman"/>
              <a:buChar char="●"/>
            </a:pPr>
            <a:r>
              <a:rPr lang="en-US" sz="3100" dirty="0">
                <a:solidFill>
                  <a:schemeClr val="dk1"/>
                </a:solidFill>
                <a:latin typeface="Times New Roman" panose="02020603050405020304" pitchFamily="18" charset="0"/>
                <a:ea typeface="Times New Roman"/>
                <a:cs typeface="Times New Roman" panose="02020603050405020304" pitchFamily="18" charset="0"/>
                <a:sym typeface="Times New Roman"/>
              </a:rPr>
              <a:t>The insights from the dataset can really be helpful for the IPL management and team coach to improve themselves. </a:t>
            </a:r>
          </a:p>
          <a:p>
            <a:pPr marL="457200" marR="0" lvl="0" indent="-355600" algn="l" rtl="0">
              <a:spcBef>
                <a:spcPts val="0"/>
              </a:spcBef>
              <a:spcAft>
                <a:spcPts val="0"/>
              </a:spcAft>
              <a:buClr>
                <a:schemeClr val="dk1"/>
              </a:buClr>
              <a:buSzPts val="2000"/>
              <a:buFont typeface="Times New Roman"/>
              <a:buChar char="●"/>
            </a:pPr>
            <a:endParaRPr lang="en-US" sz="3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55600" algn="l" rtl="0">
              <a:spcBef>
                <a:spcPts val="0"/>
              </a:spcBef>
              <a:spcAft>
                <a:spcPts val="0"/>
              </a:spcAft>
              <a:buClr>
                <a:schemeClr val="dk1"/>
              </a:buClr>
              <a:buSzPts val="2000"/>
              <a:buFont typeface="Times New Roman"/>
              <a:buChar char="●"/>
            </a:pPr>
            <a:r>
              <a:rPr lang="en-US" sz="3100" dirty="0">
                <a:solidFill>
                  <a:schemeClr val="dk1"/>
                </a:solidFill>
                <a:latin typeface="Times New Roman" panose="02020603050405020304" pitchFamily="18" charset="0"/>
                <a:ea typeface="Times New Roman"/>
                <a:cs typeface="Times New Roman" panose="02020603050405020304" pitchFamily="18" charset="0"/>
                <a:sym typeface="Times New Roman"/>
              </a:rPr>
              <a:t>Handling all the factors like effect of </a:t>
            </a:r>
            <a:r>
              <a:rPr lang="en-US" sz="3100" dirty="0" err="1">
                <a:solidFill>
                  <a:schemeClr val="dk1"/>
                </a:solidFill>
                <a:latin typeface="Times New Roman" panose="02020603050405020304" pitchFamily="18" charset="0"/>
                <a:ea typeface="Times New Roman"/>
                <a:cs typeface="Times New Roman" panose="02020603050405020304" pitchFamily="18" charset="0"/>
                <a:sym typeface="Times New Roman"/>
              </a:rPr>
              <a:t>homeground</a:t>
            </a:r>
            <a:r>
              <a:rPr lang="en-US" sz="3100" dirty="0">
                <a:solidFill>
                  <a:schemeClr val="dk1"/>
                </a:solidFill>
                <a:latin typeface="Times New Roman" panose="02020603050405020304" pitchFamily="18" charset="0"/>
                <a:ea typeface="Times New Roman"/>
                <a:cs typeface="Times New Roman" panose="02020603050405020304" pitchFamily="18" charset="0"/>
                <a:sym typeface="Times New Roman"/>
              </a:rPr>
              <a:t> and toss winner is the real world problem.</a:t>
            </a:r>
          </a:p>
          <a:p>
            <a:pPr marL="457200" marR="0" lvl="0" indent="-355600" algn="l" rtl="0">
              <a:spcBef>
                <a:spcPts val="0"/>
              </a:spcBef>
              <a:spcAft>
                <a:spcPts val="0"/>
              </a:spcAft>
              <a:buClr>
                <a:schemeClr val="dk1"/>
              </a:buClr>
              <a:buSzPts val="2000"/>
              <a:buFont typeface="Times New Roman"/>
              <a:buChar char="●"/>
            </a:pPr>
            <a:endParaRPr lang="en-US" sz="31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55600" algn="l" rtl="0">
              <a:spcBef>
                <a:spcPts val="0"/>
              </a:spcBef>
              <a:spcAft>
                <a:spcPts val="0"/>
              </a:spcAft>
              <a:buClr>
                <a:schemeClr val="dk1"/>
              </a:buClr>
              <a:buSzPts val="2000"/>
              <a:buFont typeface="Times New Roman"/>
              <a:buChar char="●"/>
            </a:pPr>
            <a:r>
              <a:rPr lang="en-US" sz="3100" dirty="0">
                <a:solidFill>
                  <a:schemeClr val="tx1"/>
                </a:solidFill>
                <a:latin typeface="Times New Roman"/>
                <a:ea typeface="Times New Roman"/>
                <a:cs typeface="Times New Roman"/>
                <a:sym typeface="Times New Roman"/>
              </a:rPr>
              <a:t>As the IPL happens every year and is very popular in India therefore analysis</a:t>
            </a:r>
          </a:p>
          <a:p>
            <a:pPr marL="0" marR="0" lvl="0" indent="457200" algn="l" rtl="0">
              <a:spcBef>
                <a:spcPts val="0"/>
              </a:spcBef>
              <a:spcAft>
                <a:spcPts val="0"/>
              </a:spcAft>
              <a:buNone/>
            </a:pPr>
            <a:r>
              <a:rPr lang="en-US" sz="3100" dirty="0">
                <a:solidFill>
                  <a:schemeClr val="tx1"/>
                </a:solidFill>
                <a:latin typeface="Times New Roman"/>
                <a:ea typeface="Times New Roman"/>
                <a:cs typeface="Times New Roman"/>
                <a:sym typeface="Times New Roman"/>
              </a:rPr>
              <a:t>and finding insights can be very useful.</a:t>
            </a:r>
            <a:endParaRPr lang="en-US" sz="3100" dirty="0">
              <a:solidFill>
                <a:schemeClr val="tx1"/>
              </a:solidFill>
              <a:latin typeface="Times New Roman" panose="02020603050405020304" pitchFamily="18" charset="0"/>
              <a:cs typeface="Times New Roman" panose="02020603050405020304" pitchFamily="18" charset="0"/>
            </a:endParaRPr>
          </a:p>
          <a:p>
            <a:pPr marL="101600" marR="0" lvl="0" indent="0" algn="just" rtl="0">
              <a:spcBef>
                <a:spcPts val="0"/>
              </a:spcBef>
              <a:spcAft>
                <a:spcPts val="0"/>
              </a:spcAft>
              <a:buSzPts val="2000"/>
              <a:buNone/>
            </a:pPr>
            <a:endParaRPr lang="en-US" sz="1800" b="1"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BB10238B-A59C-9E82-4EB9-41C47F09A7DE}"/>
              </a:ext>
            </a:extLst>
          </p:cNvPr>
          <p:cNvSpPr>
            <a:spLocks noGrp="1"/>
          </p:cNvSpPr>
          <p:nvPr>
            <p:ph type="body" idx="2"/>
          </p:nvPr>
        </p:nvSpPr>
        <p:spPr>
          <a:xfrm>
            <a:off x="192505" y="3645568"/>
            <a:ext cx="4632159" cy="2461987"/>
          </a:xfrm>
        </p:spPr>
        <p:txBody>
          <a:bodyPr>
            <a:normAutofit/>
          </a:bodyPr>
          <a:lstStyle/>
          <a:p>
            <a:r>
              <a:rPr lang="en-IN" sz="3600" dirty="0"/>
              <a:t>INTRODUCTION  </a:t>
            </a:r>
          </a:p>
          <a:p>
            <a:endParaRPr lang="en-IN" sz="3600" dirty="0"/>
          </a:p>
        </p:txBody>
      </p:sp>
    </p:spTree>
    <p:extLst>
      <p:ext uri="{BB962C8B-B14F-4D97-AF65-F5344CB8AC3E}">
        <p14:creationId xmlns:p14="http://schemas.microsoft.com/office/powerpoint/2010/main" val="1433667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2680-C0B3-FED7-6EF7-176173847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08D226-4B3A-773C-74A5-1B3FC0ABFB9B}"/>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12A1DBB2-76B3-43BB-7518-840169A8F6A1}"/>
              </a:ext>
            </a:extLst>
          </p:cNvPr>
          <p:cNvSpPr>
            <a:spLocks noGrp="1"/>
          </p:cNvSpPr>
          <p:nvPr>
            <p:ph type="body" idx="1"/>
          </p:nvPr>
        </p:nvSpPr>
        <p:spPr>
          <a:xfrm>
            <a:off x="5458984" y="812799"/>
            <a:ext cx="5928344" cy="5431590"/>
          </a:xfrm>
        </p:spPr>
        <p:txBody>
          <a:bodyPr>
            <a:normAutofit/>
          </a:bodyP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paper </a:t>
            </a: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"Prediction of IPL Match Outcome Using Machine Learning Techniques"</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explores predicting IPL match outcomes using machine learning algorithms like Random Forest, SVM, Logistic Regression, and KNN. Using datasets from Kaggle, it analyzes factors such as player performance, venue, toss decisions, and home/away records.</a:t>
            </a:r>
          </a:p>
          <a:p>
            <a:pPr marL="101600" marR="0" lvl="0" indent="0" algn="just" rtl="0">
              <a:spcBef>
                <a:spcPts val="0"/>
              </a:spcBef>
              <a:spcAft>
                <a:spcPts val="0"/>
              </a:spcAft>
              <a:buSzPts val="2000"/>
              <a:buNone/>
            </a:pPr>
            <a:endParaRPr lang="en-US" sz="1800" b="1"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7CF825DE-58B1-B03F-3641-24C0C5FD6F6B}"/>
              </a:ext>
            </a:extLst>
          </p:cNvPr>
          <p:cNvSpPr>
            <a:spLocks noGrp="1"/>
          </p:cNvSpPr>
          <p:nvPr>
            <p:ph type="body" idx="2"/>
          </p:nvPr>
        </p:nvSpPr>
        <p:spPr>
          <a:xfrm>
            <a:off x="192505" y="3645568"/>
            <a:ext cx="4632159" cy="2461987"/>
          </a:xfrm>
        </p:spPr>
        <p:txBody>
          <a:bodyPr>
            <a:normAutofit/>
          </a:bodyPr>
          <a:lstStyle/>
          <a:p>
            <a:r>
              <a:rPr lang="en-IN" sz="3600" dirty="0"/>
              <a:t>  LITERATURE </a:t>
            </a:r>
          </a:p>
          <a:p>
            <a:r>
              <a:rPr lang="en-IN" sz="3600" dirty="0"/>
              <a:t>       SURVEY   </a:t>
            </a:r>
          </a:p>
          <a:p>
            <a:endParaRPr lang="en-IN" sz="3600" dirty="0"/>
          </a:p>
        </p:txBody>
      </p:sp>
    </p:spTree>
    <p:extLst>
      <p:ext uri="{BB962C8B-B14F-4D97-AF65-F5344CB8AC3E}">
        <p14:creationId xmlns:p14="http://schemas.microsoft.com/office/powerpoint/2010/main" val="38780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01F39-E613-15C6-68A8-6041A1CDE3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78DA3-9932-63B9-B18C-6025E74977A4}"/>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01A76593-5891-EEFB-1AB0-CB3839F0F8F4}"/>
              </a:ext>
            </a:extLst>
          </p:cNvPr>
          <p:cNvSpPr>
            <a:spLocks noGrp="1"/>
          </p:cNvSpPr>
          <p:nvPr>
            <p:ph type="body" idx="1"/>
          </p:nvPr>
        </p:nvSpPr>
        <p:spPr>
          <a:xfrm>
            <a:off x="5458984" y="812799"/>
            <a:ext cx="5928344" cy="5431590"/>
          </a:xfrm>
        </p:spPr>
        <p:txBody>
          <a:bodyPr>
            <a:normAutofit/>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Key findings:</a:t>
            </a:r>
          </a:p>
          <a:p>
            <a:pPr>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Random Forest achieved the highest accuracy (88.10%).</a:t>
            </a:r>
          </a:p>
          <a:p>
            <a:pPr>
              <a:buFont typeface="Arial" panose="020B0604020202020204" pitchFamily="34" charset="0"/>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Toss decisions and venue significantly impact outcomes.</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study emphasizes the potential of machine learning in sports analytics and suggests future work to evaluate individual player performance and predict awards like "Player of the Match."</a:t>
            </a:r>
          </a:p>
          <a:p>
            <a:pPr marL="101600" marR="0" lvl="0" indent="0" algn="just" rtl="0">
              <a:spcBef>
                <a:spcPts val="0"/>
              </a:spcBef>
              <a:spcAft>
                <a:spcPts val="0"/>
              </a:spcAft>
              <a:buSzPts val="2000"/>
              <a:buNone/>
            </a:pPr>
            <a:endParaRPr lang="en-US" sz="1800" b="1"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A26E5555-49AC-B50E-139F-44F8FF493437}"/>
              </a:ext>
            </a:extLst>
          </p:cNvPr>
          <p:cNvSpPr>
            <a:spLocks noGrp="1"/>
          </p:cNvSpPr>
          <p:nvPr>
            <p:ph type="body" idx="2"/>
          </p:nvPr>
        </p:nvSpPr>
        <p:spPr>
          <a:xfrm>
            <a:off x="192505" y="3645568"/>
            <a:ext cx="4632159" cy="2461987"/>
          </a:xfrm>
        </p:spPr>
        <p:txBody>
          <a:bodyPr>
            <a:normAutofit/>
          </a:bodyPr>
          <a:lstStyle/>
          <a:p>
            <a:r>
              <a:rPr lang="en-IN" sz="3600" dirty="0"/>
              <a:t>  LITERATURE </a:t>
            </a:r>
          </a:p>
          <a:p>
            <a:r>
              <a:rPr lang="en-IN" sz="3600" dirty="0"/>
              <a:t>       SURVEY   </a:t>
            </a:r>
          </a:p>
          <a:p>
            <a:endParaRPr lang="en-IN" sz="3600" dirty="0"/>
          </a:p>
        </p:txBody>
      </p:sp>
    </p:spTree>
    <p:extLst>
      <p:ext uri="{BB962C8B-B14F-4D97-AF65-F5344CB8AC3E}">
        <p14:creationId xmlns:p14="http://schemas.microsoft.com/office/powerpoint/2010/main" val="282851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A712B-CAB2-8F0B-1102-C15C4BBF9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0D60A-9B53-23D4-DC80-1D85D640E12D}"/>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6149C9C1-324E-41F5-8B36-1F5664464337}"/>
              </a:ext>
            </a:extLst>
          </p:cNvPr>
          <p:cNvSpPr>
            <a:spLocks noGrp="1"/>
          </p:cNvSpPr>
          <p:nvPr>
            <p:ph type="body" idx="1"/>
          </p:nvPr>
        </p:nvSpPr>
        <p:spPr/>
        <p:txBody>
          <a:bodyPr>
            <a:normAutofit lnSpcReduction="10000"/>
          </a:bodyPr>
          <a:lstStyle/>
          <a:p>
            <a:pPr marL="457200" marR="0" lvl="0" indent="-355600" algn="l" rtl="0">
              <a:spcBef>
                <a:spcPts val="0"/>
              </a:spcBef>
              <a:spcAft>
                <a:spcPts val="0"/>
              </a:spcAft>
              <a:buClr>
                <a:schemeClr val="dk1"/>
              </a:buClr>
              <a:buSzPts val="2000"/>
              <a:buFont typeface="Times New Roman"/>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Predicting the winner of the next season of IPL based on past data can give us idea that which team has higher probability of winning the match which seems pretty interesting. </a:t>
            </a:r>
            <a:endParaRPr lang="en-US" sz="2400" dirty="0">
              <a:latin typeface="Times New Roman" panose="02020603050405020304" pitchFamily="18" charset="0"/>
              <a:cs typeface="Times New Roman" panose="02020603050405020304" pitchFamily="18" charset="0"/>
            </a:endParaRPr>
          </a:p>
          <a:p>
            <a:pPr marL="457200" marR="0" lvl="0" indent="-355600" algn="l" rtl="0">
              <a:spcBef>
                <a:spcPts val="0"/>
              </a:spcBef>
              <a:spcAft>
                <a:spcPts val="0"/>
              </a:spcAft>
              <a:buClr>
                <a:schemeClr val="dk1"/>
              </a:buClr>
              <a:buSzPts val="2000"/>
              <a:buFont typeface="Times New Roman"/>
              <a:buChar char="●"/>
            </a:pP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55600" algn="l" rtl="0">
              <a:spcBef>
                <a:spcPts val="0"/>
              </a:spcBef>
              <a:spcAft>
                <a:spcPts val="0"/>
              </a:spcAft>
              <a:buClr>
                <a:schemeClr val="dk1"/>
              </a:buClr>
              <a:buSzPts val="2000"/>
              <a:buFont typeface="Times New Roman"/>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As the dataset tell about the team, who won the toss along with the information of venue and man of match. </a:t>
            </a:r>
          </a:p>
          <a:p>
            <a:pPr marL="457200" marR="0" lvl="0" indent="-355600" algn="l" rtl="0">
              <a:spcBef>
                <a:spcPts val="0"/>
              </a:spcBef>
              <a:spcAft>
                <a:spcPts val="0"/>
              </a:spcAft>
              <a:buClr>
                <a:schemeClr val="dk1"/>
              </a:buClr>
              <a:buSzPts val="2000"/>
              <a:buFont typeface="Times New Roman"/>
              <a:buChar char="●"/>
            </a:pP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55600" algn="l" rtl="0">
              <a:spcBef>
                <a:spcPts val="0"/>
              </a:spcBef>
              <a:spcAft>
                <a:spcPts val="0"/>
              </a:spcAft>
              <a:buClr>
                <a:schemeClr val="dk1"/>
              </a:buClr>
              <a:buSzPts val="2000"/>
              <a:buFont typeface="Times New Roman"/>
              <a:buChar char="●"/>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The chances of winning the match by that team can also be determined on basis of these factor which is beneficial for sponsors and advertisement also.</a:t>
            </a:r>
          </a:p>
          <a:p>
            <a:pPr marL="101600" marR="0" lvl="0" indent="0" algn="just" rtl="0">
              <a:spcBef>
                <a:spcPts val="0"/>
              </a:spcBef>
              <a:spcAft>
                <a:spcPts val="0"/>
              </a:spcAft>
              <a:buSzPts val="2000"/>
              <a:buNone/>
            </a:pPr>
            <a:endParaRPr lang="en-US" sz="1800" b="1"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E6C56E6D-2CFF-34A5-FCB3-51674C88FE9A}"/>
              </a:ext>
            </a:extLst>
          </p:cNvPr>
          <p:cNvSpPr>
            <a:spLocks noGrp="1"/>
          </p:cNvSpPr>
          <p:nvPr>
            <p:ph type="body" idx="2"/>
          </p:nvPr>
        </p:nvSpPr>
        <p:spPr>
          <a:xfrm>
            <a:off x="192505" y="3645568"/>
            <a:ext cx="4632159" cy="2461987"/>
          </a:xfrm>
        </p:spPr>
        <p:txBody>
          <a:bodyPr>
            <a:normAutofit/>
          </a:bodyPr>
          <a:lstStyle/>
          <a:p>
            <a:r>
              <a:rPr lang="en-IN" sz="3600" dirty="0"/>
              <a:t>SCOPE AND MOTIVATION </a:t>
            </a:r>
          </a:p>
          <a:p>
            <a:endParaRPr lang="en-IN" sz="3600" dirty="0"/>
          </a:p>
        </p:txBody>
      </p:sp>
    </p:spTree>
    <p:extLst>
      <p:ext uri="{BB962C8B-B14F-4D97-AF65-F5344CB8AC3E}">
        <p14:creationId xmlns:p14="http://schemas.microsoft.com/office/powerpoint/2010/main" val="54012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0BE09-ADF1-52D0-A6BF-01483EC38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C5B28A-3BC5-6592-641F-268F8988FBBF}"/>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008ACED8-6351-2C26-879F-533988C4C2C3}"/>
              </a:ext>
            </a:extLst>
          </p:cNvPr>
          <p:cNvSpPr>
            <a:spLocks noGrp="1"/>
          </p:cNvSpPr>
          <p:nvPr>
            <p:ph type="body" idx="1"/>
          </p:nvPr>
        </p:nvSpPr>
        <p:spPr/>
        <p:txBody>
          <a:bodyPr/>
          <a:lstStyle/>
          <a:p>
            <a:pPr marL="457200" lvl="0" indent="-355600" algn="just" rtl="0">
              <a:spcBef>
                <a:spcPts val="0"/>
              </a:spcBef>
              <a:spcAft>
                <a:spcPts val="0"/>
              </a:spcAft>
              <a:buClr>
                <a:schemeClr val="dk1"/>
              </a:buClr>
              <a:buSzPts val="2000"/>
              <a:buFont typeface="Times New Roman"/>
              <a:buChar char="●"/>
            </a:pPr>
            <a:r>
              <a:rPr lang="en-US" sz="2400" dirty="0">
                <a:solidFill>
                  <a:schemeClr val="dk1"/>
                </a:solidFill>
                <a:latin typeface="Times New Roman"/>
                <a:ea typeface="Times New Roman"/>
                <a:cs typeface="Times New Roman"/>
                <a:sym typeface="Times New Roman"/>
              </a:rPr>
              <a:t>The dataset was taken from the </a:t>
            </a:r>
            <a:r>
              <a:rPr lang="en-US" sz="2400" dirty="0" err="1">
                <a:solidFill>
                  <a:schemeClr val="dk1"/>
                </a:solidFill>
                <a:latin typeface="Times New Roman"/>
                <a:ea typeface="Times New Roman"/>
                <a:cs typeface="Times New Roman"/>
                <a:sym typeface="Times New Roman"/>
              </a:rPr>
              <a:t>kaggle</a:t>
            </a:r>
            <a:r>
              <a:rPr lang="en-US" sz="2400" dirty="0">
                <a:solidFill>
                  <a:schemeClr val="dk1"/>
                </a:solidFill>
                <a:latin typeface="Times New Roman"/>
                <a:ea typeface="Times New Roman"/>
                <a:cs typeface="Times New Roman"/>
                <a:sym typeface="Times New Roman"/>
              </a:rPr>
              <a:t> and it contains the latest data of IPL 2019.</a:t>
            </a:r>
          </a:p>
          <a:p>
            <a:pPr marL="457200" lvl="0" indent="-355600" algn="just" rtl="0">
              <a:spcBef>
                <a:spcPts val="0"/>
              </a:spcBef>
              <a:spcAft>
                <a:spcPts val="0"/>
              </a:spcAft>
              <a:buClr>
                <a:schemeClr val="dk1"/>
              </a:buClr>
              <a:buSzPts val="2000"/>
              <a:buFont typeface="Times New Roman"/>
              <a:buChar char="●"/>
            </a:pPr>
            <a:endParaRPr lang="en-US" sz="2400" dirty="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Char char="●"/>
            </a:pPr>
            <a:r>
              <a:rPr lang="en-US" sz="2400" dirty="0">
                <a:solidFill>
                  <a:schemeClr val="dk1"/>
                </a:solidFill>
                <a:latin typeface="Times New Roman"/>
                <a:ea typeface="Times New Roman"/>
                <a:cs typeface="Times New Roman"/>
                <a:sym typeface="Times New Roman"/>
              </a:rPr>
              <a:t>The dataset has nearly 756 rows and 18 columns with some missing data and wrong data.</a:t>
            </a:r>
          </a:p>
          <a:p>
            <a:pPr marL="457200" lvl="0" indent="-355600" algn="l" rtl="0">
              <a:lnSpc>
                <a:spcPct val="115000"/>
              </a:lnSpc>
              <a:spcBef>
                <a:spcPts val="0"/>
              </a:spcBef>
              <a:spcAft>
                <a:spcPts val="0"/>
              </a:spcAft>
              <a:buClr>
                <a:schemeClr val="dk1"/>
              </a:buClr>
              <a:buSzPts val="2000"/>
              <a:buFont typeface="Times New Roman"/>
              <a:buChar char="●"/>
            </a:pPr>
            <a:endParaRPr lang="en-US" sz="2400" dirty="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400" dirty="0">
                <a:solidFill>
                  <a:schemeClr val="dk1"/>
                </a:solidFill>
                <a:latin typeface="Times New Roman"/>
                <a:ea typeface="Times New Roman"/>
                <a:cs typeface="Times New Roman"/>
                <a:sym typeface="Times New Roman"/>
              </a:rPr>
              <a:t> Sorting of data was done at beginning.</a:t>
            </a:r>
          </a:p>
          <a:p>
            <a:pPr marL="457200" lvl="0" indent="-355600" algn="l" rtl="0">
              <a:lnSpc>
                <a:spcPct val="115000"/>
              </a:lnSpc>
              <a:spcBef>
                <a:spcPts val="0"/>
              </a:spcBef>
              <a:spcAft>
                <a:spcPts val="0"/>
              </a:spcAft>
              <a:buClr>
                <a:schemeClr val="dk1"/>
              </a:buClr>
              <a:buSzPts val="2000"/>
              <a:buFont typeface="Times New Roman"/>
              <a:buChar char="●"/>
            </a:pPr>
            <a:endParaRPr lang="en-US" sz="2400" dirty="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400" dirty="0">
                <a:solidFill>
                  <a:schemeClr val="dk1"/>
                </a:solidFill>
                <a:latin typeface="Times New Roman"/>
                <a:ea typeface="Times New Roman"/>
                <a:cs typeface="Times New Roman"/>
                <a:sym typeface="Times New Roman"/>
              </a:rPr>
              <a:t>The column called Umpire3 in dataset was removed because more than 90% of data was missing</a:t>
            </a:r>
            <a:endParaRPr lang="en-IN" sz="2400" dirty="0"/>
          </a:p>
          <a:p>
            <a:pPr marL="101600" marR="0" lvl="0" indent="0" algn="just" rtl="0">
              <a:spcBef>
                <a:spcPts val="0"/>
              </a:spcBef>
              <a:spcAft>
                <a:spcPts val="0"/>
              </a:spcAft>
              <a:buSzPts val="2000"/>
              <a:buNone/>
            </a:pPr>
            <a:endParaRPr lang="en-US" sz="1800" b="1"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EDB4FCC8-F1DE-6521-B8DB-AE3D9520A4AB}"/>
              </a:ext>
            </a:extLst>
          </p:cNvPr>
          <p:cNvSpPr>
            <a:spLocks noGrp="1"/>
          </p:cNvSpPr>
          <p:nvPr>
            <p:ph type="body" idx="2"/>
          </p:nvPr>
        </p:nvSpPr>
        <p:spPr>
          <a:xfrm>
            <a:off x="385011" y="3645568"/>
            <a:ext cx="4439653" cy="2461987"/>
          </a:xfrm>
        </p:spPr>
        <p:txBody>
          <a:bodyPr>
            <a:normAutofit/>
          </a:bodyPr>
          <a:lstStyle/>
          <a:p>
            <a:r>
              <a:rPr lang="en-IN" sz="3600" dirty="0"/>
              <a:t>DETAILS OF DATASET</a:t>
            </a:r>
          </a:p>
          <a:p>
            <a:endParaRPr lang="en-IN" sz="3600" dirty="0"/>
          </a:p>
        </p:txBody>
      </p:sp>
    </p:spTree>
    <p:extLst>
      <p:ext uri="{BB962C8B-B14F-4D97-AF65-F5344CB8AC3E}">
        <p14:creationId xmlns:p14="http://schemas.microsoft.com/office/powerpoint/2010/main" val="3641135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9FF8-CA66-1E9E-1D65-51CA06BD04EC}"/>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482F2AFD-940E-A8B7-78FC-FF693DD5ADFB}"/>
              </a:ext>
            </a:extLst>
          </p:cNvPr>
          <p:cNvSpPr>
            <a:spLocks noGrp="1"/>
          </p:cNvSpPr>
          <p:nvPr>
            <p:ph type="body" idx="1"/>
          </p:nvPr>
        </p:nvSpPr>
        <p:spPr/>
        <p:txBody>
          <a:bodyPr/>
          <a:lstStyle/>
          <a:p>
            <a:pPr marL="457200" marR="0" lvl="0" indent="-355600" algn="just" rtl="0">
              <a:spcBef>
                <a:spcPts val="0"/>
              </a:spcBef>
              <a:spcAft>
                <a:spcPts val="0"/>
              </a:spcAft>
              <a:buSzPts val="2000"/>
              <a:buFont typeface="Times New Roman"/>
              <a:buChar char="●"/>
            </a:pPr>
            <a:r>
              <a:rPr lang="en-US" sz="2400" b="1" dirty="0">
                <a:solidFill>
                  <a:schemeClr val="tx1">
                    <a:lumMod val="95000"/>
                    <a:lumOff val="5000"/>
                  </a:schemeClr>
                </a:solidFill>
                <a:latin typeface="Times New Roman"/>
                <a:ea typeface="Times New Roman"/>
                <a:cs typeface="Times New Roman"/>
                <a:sym typeface="Times New Roman"/>
              </a:rPr>
              <a:t>Pandas</a:t>
            </a:r>
            <a:r>
              <a:rPr lang="en-US" sz="2400" dirty="0">
                <a:solidFill>
                  <a:schemeClr val="tx1">
                    <a:lumMod val="95000"/>
                    <a:lumOff val="5000"/>
                  </a:schemeClr>
                </a:solidFill>
                <a:latin typeface="Times New Roman"/>
                <a:ea typeface="Times New Roman"/>
                <a:cs typeface="Times New Roman"/>
                <a:sym typeface="Times New Roman"/>
              </a:rPr>
              <a:t> :- Used to </a:t>
            </a:r>
            <a:r>
              <a:rPr lang="en-US" sz="2400" u="sng" dirty="0">
                <a:solidFill>
                  <a:schemeClr val="tx1">
                    <a:lumMod val="95000"/>
                    <a:lumOff val="5000"/>
                  </a:schemeClr>
                </a:solidFill>
                <a:latin typeface="Times New Roman"/>
                <a:ea typeface="Times New Roman"/>
                <a:cs typeface="Times New Roman"/>
                <a:sym typeface="Times New Roman"/>
              </a:rPr>
              <a:t>import the dataset in various format like csv ,excel</a:t>
            </a:r>
            <a:r>
              <a:rPr lang="en-US" sz="2400" dirty="0">
                <a:solidFill>
                  <a:schemeClr val="tx1">
                    <a:lumMod val="95000"/>
                    <a:lumOff val="5000"/>
                  </a:schemeClr>
                </a:solidFill>
                <a:latin typeface="Times New Roman"/>
                <a:ea typeface="Times New Roman"/>
                <a:cs typeface="Times New Roman"/>
                <a:sym typeface="Times New Roman"/>
              </a:rPr>
              <a:t> etc. and also for the manipulation of data. </a:t>
            </a:r>
          </a:p>
          <a:p>
            <a:pPr marL="457200" marR="0" lvl="0" indent="-355600" algn="just" rtl="0">
              <a:spcBef>
                <a:spcPts val="0"/>
              </a:spcBef>
              <a:spcAft>
                <a:spcPts val="0"/>
              </a:spcAft>
              <a:buSzPts val="2000"/>
              <a:buFont typeface="Times New Roman"/>
              <a:buChar char="●"/>
            </a:pPr>
            <a:endParaRPr lang="en-US" sz="2400" b="1" dirty="0">
              <a:solidFill>
                <a:schemeClr val="tx1">
                  <a:lumMod val="95000"/>
                  <a:lumOff val="5000"/>
                </a:schemeClr>
              </a:solidFill>
              <a:latin typeface="Times New Roman"/>
              <a:ea typeface="Times New Roman"/>
              <a:cs typeface="Times New Roman"/>
              <a:sym typeface="Times New Roman"/>
            </a:endParaRPr>
          </a:p>
          <a:p>
            <a:pPr marL="457200" marR="0" lvl="0" indent="-355600" algn="just" rtl="0">
              <a:spcBef>
                <a:spcPts val="0"/>
              </a:spcBef>
              <a:spcAft>
                <a:spcPts val="0"/>
              </a:spcAft>
              <a:buSzPts val="2000"/>
              <a:buFont typeface="Times New Roman"/>
              <a:buChar char="●"/>
            </a:pPr>
            <a:r>
              <a:rPr lang="en-US" sz="2400" b="1" dirty="0" err="1">
                <a:solidFill>
                  <a:schemeClr val="tx1">
                    <a:lumMod val="95000"/>
                    <a:lumOff val="5000"/>
                  </a:schemeClr>
                </a:solidFill>
                <a:latin typeface="Times New Roman"/>
                <a:ea typeface="Times New Roman"/>
                <a:cs typeface="Times New Roman"/>
                <a:sym typeface="Times New Roman"/>
              </a:rPr>
              <a:t>Numpy</a:t>
            </a:r>
            <a:r>
              <a:rPr lang="en-US" sz="2400" b="1" dirty="0">
                <a:solidFill>
                  <a:schemeClr val="tx1">
                    <a:lumMod val="95000"/>
                    <a:lumOff val="5000"/>
                  </a:schemeClr>
                </a:solidFill>
                <a:latin typeface="Times New Roman"/>
                <a:ea typeface="Times New Roman"/>
                <a:cs typeface="Times New Roman"/>
                <a:sym typeface="Times New Roman"/>
              </a:rPr>
              <a:t> </a:t>
            </a:r>
            <a:r>
              <a:rPr lang="en-US" sz="2400" dirty="0">
                <a:solidFill>
                  <a:schemeClr val="tx1">
                    <a:lumMod val="95000"/>
                    <a:lumOff val="5000"/>
                  </a:schemeClr>
                </a:solidFill>
                <a:latin typeface="Times New Roman"/>
                <a:ea typeface="Times New Roman"/>
                <a:cs typeface="Times New Roman"/>
                <a:sym typeface="Times New Roman"/>
              </a:rPr>
              <a:t>:-Used to do </a:t>
            </a:r>
            <a:r>
              <a:rPr lang="en-US" sz="2400" u="sng" dirty="0">
                <a:solidFill>
                  <a:schemeClr val="tx1">
                    <a:lumMod val="95000"/>
                    <a:lumOff val="5000"/>
                  </a:schemeClr>
                </a:solidFill>
                <a:latin typeface="Times New Roman"/>
                <a:ea typeface="Times New Roman"/>
                <a:cs typeface="Times New Roman"/>
                <a:sym typeface="Times New Roman"/>
              </a:rPr>
              <a:t>numerical analysis like finding mean</a:t>
            </a:r>
            <a:r>
              <a:rPr lang="en-US" sz="2400" dirty="0">
                <a:solidFill>
                  <a:schemeClr val="tx1">
                    <a:lumMod val="95000"/>
                    <a:lumOff val="5000"/>
                  </a:schemeClr>
                </a:solidFill>
                <a:latin typeface="Times New Roman"/>
                <a:ea typeface="Times New Roman"/>
                <a:cs typeface="Times New Roman"/>
                <a:sym typeface="Times New Roman"/>
              </a:rPr>
              <a:t>, standard deviation and also in linear algebra.</a:t>
            </a:r>
          </a:p>
          <a:p>
            <a:pPr marL="457200" marR="0" lvl="0" indent="-355600" algn="just" rtl="0">
              <a:spcBef>
                <a:spcPts val="0"/>
              </a:spcBef>
              <a:spcAft>
                <a:spcPts val="0"/>
              </a:spcAft>
              <a:buSzPts val="2000"/>
              <a:buFont typeface="Times New Roman"/>
              <a:buChar char="●"/>
            </a:pPr>
            <a:endParaRPr lang="en-US" sz="2400" b="1" dirty="0">
              <a:solidFill>
                <a:schemeClr val="tx1">
                  <a:lumMod val="95000"/>
                  <a:lumOff val="5000"/>
                </a:schemeClr>
              </a:solidFill>
              <a:latin typeface="Times New Roman"/>
              <a:ea typeface="Times New Roman"/>
              <a:cs typeface="Times New Roman"/>
              <a:sym typeface="Times New Roman"/>
            </a:endParaRPr>
          </a:p>
          <a:p>
            <a:pPr marL="457200" marR="0" lvl="0" indent="-355600" algn="just" rtl="0">
              <a:spcBef>
                <a:spcPts val="0"/>
              </a:spcBef>
              <a:spcAft>
                <a:spcPts val="0"/>
              </a:spcAft>
              <a:buSzPts val="2000"/>
              <a:buFont typeface="Times New Roman"/>
              <a:buChar char="●"/>
            </a:pPr>
            <a:r>
              <a:rPr lang="en-US" sz="2400" b="1" dirty="0">
                <a:solidFill>
                  <a:schemeClr val="tx1">
                    <a:lumMod val="95000"/>
                    <a:lumOff val="5000"/>
                  </a:schemeClr>
                </a:solidFill>
                <a:latin typeface="Times New Roman"/>
                <a:ea typeface="Times New Roman"/>
                <a:cs typeface="Times New Roman"/>
                <a:sym typeface="Times New Roman"/>
              </a:rPr>
              <a:t>Matplotlib</a:t>
            </a:r>
            <a:r>
              <a:rPr lang="en-US" sz="2400" dirty="0">
                <a:solidFill>
                  <a:schemeClr val="tx1">
                    <a:lumMod val="95000"/>
                    <a:lumOff val="5000"/>
                  </a:schemeClr>
                </a:solidFill>
                <a:latin typeface="Times New Roman"/>
                <a:ea typeface="Times New Roman"/>
                <a:cs typeface="Times New Roman"/>
                <a:sym typeface="Times New Roman"/>
              </a:rPr>
              <a:t> :- It is used for </a:t>
            </a:r>
            <a:r>
              <a:rPr lang="en-US" sz="2400" u="sng" dirty="0">
                <a:solidFill>
                  <a:schemeClr val="tx1">
                    <a:lumMod val="95000"/>
                    <a:lumOff val="5000"/>
                  </a:schemeClr>
                </a:solidFill>
                <a:latin typeface="Times New Roman"/>
                <a:ea typeface="Times New Roman"/>
                <a:cs typeface="Times New Roman"/>
                <a:sym typeface="Times New Roman"/>
              </a:rPr>
              <a:t>visualization of data in meaningful graphs</a:t>
            </a:r>
            <a:r>
              <a:rPr lang="en-US" sz="2400" dirty="0">
                <a:solidFill>
                  <a:schemeClr val="tx1">
                    <a:lumMod val="95000"/>
                    <a:lumOff val="5000"/>
                  </a:schemeClr>
                </a:solidFill>
                <a:latin typeface="Times New Roman"/>
                <a:ea typeface="Times New Roman"/>
                <a:cs typeface="Times New Roman"/>
                <a:sym typeface="Times New Roman"/>
              </a:rPr>
              <a:t> and charts</a:t>
            </a:r>
            <a:r>
              <a:rPr lang="en-US" sz="2400" dirty="0">
                <a:latin typeface="Times New Roman"/>
                <a:ea typeface="Times New Roman"/>
                <a:cs typeface="Times New Roman"/>
                <a:sym typeface="Times New Roman"/>
              </a:rPr>
              <a:t>. </a:t>
            </a:r>
          </a:p>
          <a:p>
            <a:pPr marL="101600" marR="0" lvl="0" indent="0" algn="just" rtl="0">
              <a:spcBef>
                <a:spcPts val="0"/>
              </a:spcBef>
              <a:spcAft>
                <a:spcPts val="0"/>
              </a:spcAft>
              <a:buSzPts val="2000"/>
              <a:buNone/>
            </a:pPr>
            <a:endParaRPr lang="en-US" sz="1800" b="1" dirty="0">
              <a:latin typeface="Times New Roman"/>
              <a:ea typeface="Times New Roman"/>
              <a:cs typeface="Times New Roman"/>
              <a:sym typeface="Times New Roman"/>
            </a:endParaRPr>
          </a:p>
        </p:txBody>
      </p:sp>
      <p:sp>
        <p:nvSpPr>
          <p:cNvPr id="4" name="Text Placeholder 3">
            <a:extLst>
              <a:ext uri="{FF2B5EF4-FFF2-40B4-BE49-F238E27FC236}">
                <a16:creationId xmlns:a16="http://schemas.microsoft.com/office/drawing/2014/main" id="{285D3C47-5C90-C0EF-9A2E-5ABABFF10D82}"/>
              </a:ext>
            </a:extLst>
          </p:cNvPr>
          <p:cNvSpPr>
            <a:spLocks noGrp="1"/>
          </p:cNvSpPr>
          <p:nvPr>
            <p:ph type="body" idx="2"/>
          </p:nvPr>
        </p:nvSpPr>
        <p:spPr>
          <a:xfrm>
            <a:off x="192505" y="3645568"/>
            <a:ext cx="4632159" cy="2461987"/>
          </a:xfrm>
        </p:spPr>
        <p:txBody>
          <a:bodyPr>
            <a:normAutofit/>
          </a:bodyPr>
          <a:lstStyle/>
          <a:p>
            <a:r>
              <a:rPr lang="en-IN" sz="3600" dirty="0"/>
              <a:t>TOOLS AND TECHNOLOGY </a:t>
            </a:r>
          </a:p>
        </p:txBody>
      </p:sp>
    </p:spTree>
    <p:extLst>
      <p:ext uri="{BB962C8B-B14F-4D97-AF65-F5344CB8AC3E}">
        <p14:creationId xmlns:p14="http://schemas.microsoft.com/office/powerpoint/2010/main" val="77385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BA3C8-16A7-4E33-286C-32978339DC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739D3-2D36-EE1E-C4AF-41784752945E}"/>
              </a:ext>
            </a:extLst>
          </p:cNvPr>
          <p:cNvSpPr>
            <a:spLocks noGrp="1"/>
          </p:cNvSpPr>
          <p:nvPr>
            <p:ph type="title"/>
          </p:nvPr>
        </p:nvSpPr>
        <p:spPr>
          <a:xfrm>
            <a:off x="192505" y="786384"/>
            <a:ext cx="4632159" cy="2041038"/>
          </a:xfrm>
        </p:spPr>
        <p:txBody>
          <a:bodyPr>
            <a:noAutofit/>
          </a:bodyPr>
          <a:lstStyle/>
          <a:p>
            <a:r>
              <a:rPr lang="en-IN" sz="6000" dirty="0">
                <a:solidFill>
                  <a:schemeClr val="accent2">
                    <a:lumMod val="60000"/>
                    <a:lumOff val="40000"/>
                  </a:schemeClr>
                </a:solidFill>
                <a:latin typeface="Libre Franklin" pitchFamily="2" charset="0"/>
              </a:rPr>
              <a:t>IPL </a:t>
            </a:r>
            <a:br>
              <a:rPr lang="en-IN" sz="6000" dirty="0">
                <a:solidFill>
                  <a:schemeClr val="accent2">
                    <a:lumMod val="60000"/>
                    <a:lumOff val="40000"/>
                  </a:schemeClr>
                </a:solidFill>
                <a:latin typeface="Libre Franklin" pitchFamily="2" charset="0"/>
              </a:rPr>
            </a:br>
            <a:r>
              <a:rPr lang="en-IN" sz="6000" dirty="0">
                <a:solidFill>
                  <a:schemeClr val="accent2">
                    <a:lumMod val="60000"/>
                    <a:lumOff val="40000"/>
                  </a:schemeClr>
                </a:solidFill>
                <a:latin typeface="Libre Franklin" pitchFamily="2" charset="0"/>
              </a:rPr>
              <a:t>DATA ANALYSIS</a:t>
            </a:r>
            <a:endParaRPr lang="en-IN" sz="6000" dirty="0"/>
          </a:p>
        </p:txBody>
      </p:sp>
      <p:sp>
        <p:nvSpPr>
          <p:cNvPr id="3" name="Text Placeholder 2">
            <a:extLst>
              <a:ext uri="{FF2B5EF4-FFF2-40B4-BE49-F238E27FC236}">
                <a16:creationId xmlns:a16="http://schemas.microsoft.com/office/drawing/2014/main" id="{BEB11A93-707A-FA17-661B-6D1D065E5844}"/>
              </a:ext>
            </a:extLst>
          </p:cNvPr>
          <p:cNvSpPr>
            <a:spLocks noGrp="1"/>
          </p:cNvSpPr>
          <p:nvPr>
            <p:ph type="body" idx="1"/>
          </p:nvPr>
        </p:nvSpPr>
        <p:spPr>
          <a:xfrm>
            <a:off x="5458983" y="812799"/>
            <a:ext cx="6103363" cy="5294757"/>
          </a:xfrm>
        </p:spPr>
        <p:txBody>
          <a:bodyPr>
            <a:normAutofit/>
          </a:bodyPr>
          <a:lstStyle/>
          <a:p>
            <a:pPr marL="457200" marR="0" lvl="0" indent="-355600" algn="just" rtl="0">
              <a:spcBef>
                <a:spcPts val="0"/>
              </a:spcBef>
              <a:spcAft>
                <a:spcPts val="0"/>
              </a:spcAft>
              <a:buSzPts val="2000"/>
              <a:buFont typeface="Times New Roman"/>
              <a:buChar char="●"/>
            </a:pPr>
            <a:r>
              <a:rPr lang="en-US" sz="24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Seaborn</a:t>
            </a:r>
            <a:r>
              <a:rPr lang="en-US" sz="24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 Is used for making the visualization &amp; high level interface for creating graphs. </a:t>
            </a:r>
          </a:p>
          <a:p>
            <a:pPr marL="457200" marR="0" lvl="0" indent="-355600" algn="just" rtl="0">
              <a:spcBef>
                <a:spcPts val="0"/>
              </a:spcBef>
              <a:spcAft>
                <a:spcPts val="0"/>
              </a:spcAft>
              <a:buSzPts val="2000"/>
              <a:buFont typeface="Times New Roman"/>
              <a:buChar char="●"/>
            </a:pPr>
            <a:endParaRPr lang="en-US" sz="24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55600" algn="just" rtl="0">
              <a:spcBef>
                <a:spcPts val="0"/>
              </a:spcBef>
              <a:spcAft>
                <a:spcPts val="0"/>
              </a:spcAft>
              <a:buSzPts val="2000"/>
              <a:buFont typeface="Times New Roman"/>
              <a:buChar char="●"/>
            </a:pPr>
            <a:r>
              <a:rPr lang="en-US" sz="2400" b="1" dirty="0" err="1">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Scipy</a:t>
            </a:r>
            <a:r>
              <a:rPr lang="en-US" sz="24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 :- Used for finding </a:t>
            </a:r>
            <a:r>
              <a:rPr lang="en-US" sz="2400" u="sng"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z-score values</a:t>
            </a:r>
            <a:r>
              <a:rPr lang="en-US" sz="24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 and in finding the confidence level of sample taken randomly from dataset .</a:t>
            </a:r>
          </a:p>
          <a:p>
            <a:pPr marL="457200" marR="0" lvl="0" indent="-355600" algn="just" rtl="0">
              <a:spcBef>
                <a:spcPts val="0"/>
              </a:spcBef>
              <a:spcAft>
                <a:spcPts val="0"/>
              </a:spcAft>
              <a:buSzPts val="2000"/>
              <a:buFont typeface="Times New Roman"/>
              <a:buChar char="●"/>
            </a:pPr>
            <a:endParaRPr lang="en-US" sz="24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55600" algn="just" rtl="0">
              <a:spcBef>
                <a:spcPts val="0"/>
              </a:spcBef>
              <a:spcAft>
                <a:spcPts val="0"/>
              </a:spcAft>
              <a:buSzPts val="2000"/>
              <a:buFont typeface="Times New Roman"/>
              <a:buChar char="●"/>
            </a:pPr>
            <a:r>
              <a:rPr lang="en-US" sz="24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Math</a:t>
            </a:r>
            <a:r>
              <a:rPr lang="en-US" sz="24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 :- It provides </a:t>
            </a:r>
            <a:r>
              <a:rPr lang="en-US" sz="2400" dirty="0">
                <a:solidFill>
                  <a:schemeClr val="tx1">
                    <a:lumMod val="95000"/>
                    <a:lumOff val="5000"/>
                  </a:schemeClr>
                </a:solidFill>
                <a:highlight>
                  <a:srgbClr val="FFFFFF"/>
                </a:highlight>
                <a:latin typeface="Times New Roman" panose="02020603050405020304" pitchFamily="18" charset="0"/>
                <a:ea typeface="Times New Roman"/>
                <a:cs typeface="Times New Roman" panose="02020603050405020304" pitchFamily="18" charset="0"/>
                <a:sym typeface="Times New Roman"/>
              </a:rPr>
              <a:t>access to some common </a:t>
            </a:r>
            <a:r>
              <a:rPr lang="en-US" sz="2400" u="sng" dirty="0">
                <a:solidFill>
                  <a:schemeClr val="tx1">
                    <a:lumMod val="95000"/>
                    <a:lumOff val="5000"/>
                  </a:schemeClr>
                </a:solidFill>
                <a:highlight>
                  <a:srgbClr val="FFFFFF"/>
                </a:highlight>
                <a:latin typeface="Times New Roman" panose="02020603050405020304" pitchFamily="18" charset="0"/>
                <a:ea typeface="Times New Roman"/>
                <a:cs typeface="Times New Roman" panose="02020603050405020304" pitchFamily="18" charset="0"/>
                <a:sym typeface="Times New Roman"/>
              </a:rPr>
              <a:t>math functions.</a:t>
            </a:r>
            <a:endParaRPr lang="en-US" sz="2400" b="1"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Text Placeholder 3">
            <a:extLst>
              <a:ext uri="{FF2B5EF4-FFF2-40B4-BE49-F238E27FC236}">
                <a16:creationId xmlns:a16="http://schemas.microsoft.com/office/drawing/2014/main" id="{B42C1045-F02F-49FF-AB09-C022606E4AFB}"/>
              </a:ext>
            </a:extLst>
          </p:cNvPr>
          <p:cNvSpPr>
            <a:spLocks noGrp="1"/>
          </p:cNvSpPr>
          <p:nvPr>
            <p:ph type="body" idx="2"/>
          </p:nvPr>
        </p:nvSpPr>
        <p:spPr>
          <a:xfrm>
            <a:off x="192505" y="3645568"/>
            <a:ext cx="4632159" cy="2461987"/>
          </a:xfrm>
        </p:spPr>
        <p:txBody>
          <a:bodyPr>
            <a:normAutofit/>
          </a:bodyPr>
          <a:lstStyle/>
          <a:p>
            <a:r>
              <a:rPr lang="en-IN" sz="3600" dirty="0"/>
              <a:t>TOOLS AND TECHNOLOGY </a:t>
            </a:r>
          </a:p>
          <a:p>
            <a:r>
              <a:rPr lang="en-IN" sz="3600" dirty="0"/>
              <a:t>         </a:t>
            </a:r>
          </a:p>
        </p:txBody>
      </p:sp>
    </p:spTree>
    <p:extLst>
      <p:ext uri="{BB962C8B-B14F-4D97-AF65-F5344CB8AC3E}">
        <p14:creationId xmlns:p14="http://schemas.microsoft.com/office/powerpoint/2010/main" val="3673085821"/>
      </p:ext>
    </p:extLst>
  </p:cSld>
  <p:clrMapOvr>
    <a:masterClrMapping/>
  </p:clrMapOvr>
</p:sld>
</file>

<file path=ppt/theme/theme1.xml><?xml version="1.0" encoding="utf-8"?>
<a:theme xmlns:a="http://schemas.openxmlformats.org/drawingml/2006/main" name="Custom">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1044</Words>
  <Application>Microsoft Office PowerPoint</Application>
  <PresentationFormat>Widescreen</PresentationFormat>
  <Paragraphs>157</Paragraphs>
  <Slides>20</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Times New Roman</vt:lpstr>
      <vt:lpstr>Libre Franklin</vt:lpstr>
      <vt:lpstr>Bookman Old Style</vt:lpstr>
      <vt:lpstr>Arial</vt:lpstr>
      <vt:lpstr>Calibri</vt:lpstr>
      <vt:lpstr>Custom</vt:lpstr>
      <vt:lpstr>Custom</vt:lpstr>
      <vt:lpstr>Custom</vt:lpstr>
      <vt:lpstr>IPL DATASET ANALYSIS (2008-2024)</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IPL  DATA ANALYSIS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23it0 54</dc:creator>
  <cp:lastModifiedBy>vijay kumar</cp:lastModifiedBy>
  <cp:revision>1</cp:revision>
  <dcterms:created xsi:type="dcterms:W3CDTF">2024-11-20T10:14:00Z</dcterms:created>
  <dcterms:modified xsi:type="dcterms:W3CDTF">2024-11-23T00:16:44Z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