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kumar P" initials="RP" lastIdx="1" clrIdx="0">
    <p:extLst>
      <p:ext uri="{19B8F6BF-5375-455C-9EA6-DF929625EA0E}">
        <p15:presenceInfo xmlns:p15="http://schemas.microsoft.com/office/powerpoint/2012/main" userId="1286d21802bdd3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EE39-4A61-E742-7229-38CD12F3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77841-9843-9CEE-F120-857BFB2A3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E123-F0C3-2A58-CECE-83241314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6DB14-1AB5-0896-15F0-F7374043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DDB8-4FB5-C8D5-2427-D517C660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C09D-4E77-E9EC-AD73-D31C8FAA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3EB9E-428B-8ADC-2860-052BFBAB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ED90-8CB6-3656-0AC5-05DDD6CA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63E0-5FD5-D4A9-5A21-FFF63B52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7567-8E9D-D4E5-22EB-AE282515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6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5D3A-2796-C893-BD54-759F1C1C8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D512C-2E34-1228-5E47-857939100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733A7-9440-AEEE-4F61-A1B94BD8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009F-5876-31BC-8B77-6B348E81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7B06-7FDF-C527-3D43-F71AB995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27E2-B1E8-460E-92FE-6E4832D0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89EA-8C9B-DE00-EFA0-796BFE81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7209-12C7-FF7D-03B5-F2D76B5D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580A-61B9-F04E-D773-DFF5155C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F4B9-2C6A-7105-3FBE-E1F881A0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C425-9EC3-0FBC-C614-9D080DEF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F892-B173-392E-15FC-EED2E54F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1BD8-C6B9-B759-CACF-A2A066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B2D7-40B7-79B8-8A98-8FA29291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DA6F-979A-8C10-A853-AC46DC29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6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D64F-2F91-8839-3006-B98C1AC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9AE3-9EF1-AFAF-1828-343810437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43E3-5777-07A0-5089-E9950FCE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CA93-9F7B-9955-5B7F-346785E6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67A3B-9EFC-FCB1-26D5-B4F3898C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6BCB-43F7-CC27-084C-A25C289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8500-CE66-5BC4-190D-3AB14A29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A74A1-1B32-6627-F92F-C7D0878F1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AD5FD-E495-0CD2-4756-798F65CE6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7014D-C4EB-728C-A93E-15210107E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A1E9F-5696-41C2-F76C-249E5D6B6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B9C9B-494A-A9F8-A67A-73C27080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96237-E34F-FCD6-857E-49518611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19CC7-2F14-6EF7-6ACB-54481BAB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D88-B46E-188C-BB56-2773FD78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F5775-9456-FB7C-E368-51359953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E4205-8422-7BEF-934C-E362628E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3C790-A53D-889A-B7E3-690F0D33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6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7AD58-67B3-9D5A-CD30-4C182656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7F5B9-BF0C-9ADD-C5C3-5E6DFBDB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E688-11EA-5450-2C5F-B71D91D9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4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37FD-AECF-6B22-0132-D72BEE8F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1DC2-0BBE-E9BB-EACE-68833F41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D325C-3F10-E905-7573-948A60E75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2890F-9E9E-814A-AA83-ACCA090B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044CD-EF57-34D1-88E8-996063B0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2988-FABE-2353-74D3-3979609D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9C87-5126-5D7E-B749-3F2F7563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FACDE-E8BE-05D5-FA88-B6E92F7B5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BF5CD-7904-6AEF-3B75-02B96E730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F03E7-744A-71F6-215A-968AB392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1EF5-CAD3-DE7B-A482-5C68F936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C9BF7-1C6B-7B2A-D21D-5C4EB552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B141D-B188-1874-4A92-5AC7905D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115D5-CC09-FAAE-5D71-AD4D1DFC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B367-5FB9-05E8-ABED-4C9076820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DFE66-B9E1-488F-8170-B5D240556FA6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EDBC-EEC8-3DD7-EB95-613745207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6A3C-C137-F1E7-6D25-F3138372E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267EB-1C1F-4CF2-9539-3AB9EE330C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9735-2224-99B9-178B-F66013318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Automation Test Framework(UI &amp; API)</a:t>
            </a:r>
          </a:p>
        </p:txBody>
      </p:sp>
    </p:spTree>
    <p:extLst>
      <p:ext uri="{BB962C8B-B14F-4D97-AF65-F5344CB8AC3E}">
        <p14:creationId xmlns:p14="http://schemas.microsoft.com/office/powerpoint/2010/main" val="341165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DF88-E148-0762-C3B8-E3057D48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Frameworks/Tools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DB989-0854-209D-2696-C22E5F827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Frameworks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94E9-F15F-F5AC-D92E-B24B5036B2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Selenium</a:t>
            </a:r>
          </a:p>
          <a:p>
            <a:r>
              <a:rPr lang="en-IN" dirty="0"/>
              <a:t>Cucumber</a:t>
            </a:r>
          </a:p>
          <a:p>
            <a:r>
              <a:rPr lang="en-IN" dirty="0"/>
              <a:t>Java</a:t>
            </a:r>
          </a:p>
          <a:p>
            <a:r>
              <a:rPr lang="en-IN" dirty="0"/>
              <a:t>Rest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8A7E1-A907-DC2C-07CB-D25C63B99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Tools(CICD)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A53ABC-E0BE-B846-9663-B4265381E1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Bitbucket</a:t>
            </a:r>
          </a:p>
          <a:p>
            <a:r>
              <a:rPr lang="en-IN" dirty="0"/>
              <a:t>Bamboo</a:t>
            </a:r>
          </a:p>
        </p:txBody>
      </p:sp>
    </p:spTree>
    <p:extLst>
      <p:ext uri="{BB962C8B-B14F-4D97-AF65-F5344CB8AC3E}">
        <p14:creationId xmlns:p14="http://schemas.microsoft.com/office/powerpoint/2010/main" val="354007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053FF1-323E-B7AA-0656-CCA16ACEDCE9}"/>
              </a:ext>
            </a:extLst>
          </p:cNvPr>
          <p:cNvSpPr/>
          <p:nvPr/>
        </p:nvSpPr>
        <p:spPr>
          <a:xfrm>
            <a:off x="89015" y="671637"/>
            <a:ext cx="2727013" cy="614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9D768-C210-A9F4-F7BD-DFC5C607B8ED}"/>
              </a:ext>
            </a:extLst>
          </p:cNvPr>
          <p:cNvSpPr txBox="1"/>
          <p:nvPr/>
        </p:nvSpPr>
        <p:spPr>
          <a:xfrm>
            <a:off x="73900" y="233322"/>
            <a:ext cx="283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Configuration &amp; Params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AB9BFA-8E09-48D2-CE55-3ED490315966}"/>
              </a:ext>
            </a:extLst>
          </p:cNvPr>
          <p:cNvSpPr/>
          <p:nvPr/>
        </p:nvSpPr>
        <p:spPr>
          <a:xfrm>
            <a:off x="300201" y="1514327"/>
            <a:ext cx="2281954" cy="124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Configs</a:t>
            </a:r>
          </a:p>
          <a:p>
            <a:pPr marL="342900" indent="-342900">
              <a:buAutoNum type="arabicPeriod"/>
            </a:pPr>
            <a:r>
              <a:rPr lang="en-IN" dirty="0"/>
              <a:t>App Credentials</a:t>
            </a:r>
          </a:p>
          <a:p>
            <a:pPr marL="342900" indent="-342900">
              <a:buAutoNum type="arabicPeriod"/>
            </a:pPr>
            <a:r>
              <a:rPr lang="en-IN" dirty="0"/>
              <a:t>DB Credentials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948CD5-8858-8199-7AD8-4CB7195DB98C}"/>
              </a:ext>
            </a:extLst>
          </p:cNvPr>
          <p:cNvSpPr/>
          <p:nvPr/>
        </p:nvSpPr>
        <p:spPr>
          <a:xfrm>
            <a:off x="311544" y="3161907"/>
            <a:ext cx="2281954" cy="124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Data</a:t>
            </a:r>
          </a:p>
          <a:p>
            <a:pPr marL="342900" indent="-342900">
              <a:buAutoNum type="arabicPeriod"/>
            </a:pPr>
            <a:r>
              <a:rPr lang="en-IN" dirty="0"/>
              <a:t>UI Test Data</a:t>
            </a:r>
          </a:p>
          <a:p>
            <a:pPr marL="342900" indent="-342900">
              <a:buAutoNum type="arabicPeriod"/>
            </a:pPr>
            <a:r>
              <a:rPr lang="en-IN" dirty="0"/>
              <a:t>API Test Data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28F824-DB0D-59F4-F7C2-D8DCDE27C9A7}"/>
              </a:ext>
            </a:extLst>
          </p:cNvPr>
          <p:cNvSpPr/>
          <p:nvPr/>
        </p:nvSpPr>
        <p:spPr>
          <a:xfrm>
            <a:off x="3332560" y="666108"/>
            <a:ext cx="2544362" cy="614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35A258-EB03-E869-1044-2BF19D6C5CAC}"/>
              </a:ext>
            </a:extLst>
          </p:cNvPr>
          <p:cNvSpPr txBox="1"/>
          <p:nvPr/>
        </p:nvSpPr>
        <p:spPr>
          <a:xfrm>
            <a:off x="3462029" y="233322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Automation Framework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16AA-52CA-38DC-CEF5-EBFFE45F7860}"/>
              </a:ext>
            </a:extLst>
          </p:cNvPr>
          <p:cNvSpPr/>
          <p:nvPr/>
        </p:nvSpPr>
        <p:spPr>
          <a:xfrm>
            <a:off x="6446632" y="660849"/>
            <a:ext cx="2405620" cy="614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4D59B-BE26-711E-4C00-5005B2A7A8B7}"/>
              </a:ext>
            </a:extLst>
          </p:cNvPr>
          <p:cNvSpPr/>
          <p:nvPr/>
        </p:nvSpPr>
        <p:spPr>
          <a:xfrm>
            <a:off x="9366495" y="659501"/>
            <a:ext cx="2727013" cy="6149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0C2EC-2822-8044-AB82-72A4789AC012}"/>
              </a:ext>
            </a:extLst>
          </p:cNvPr>
          <p:cNvSpPr txBox="1"/>
          <p:nvPr/>
        </p:nvSpPr>
        <p:spPr>
          <a:xfrm>
            <a:off x="6683684" y="233322"/>
            <a:ext cx="174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Execution Config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299A3C-5DDA-1B35-D163-0F2398C3E70E}"/>
              </a:ext>
            </a:extLst>
          </p:cNvPr>
          <p:cNvSpPr txBox="1"/>
          <p:nvPr/>
        </p:nvSpPr>
        <p:spPr>
          <a:xfrm>
            <a:off x="9584609" y="233322"/>
            <a:ext cx="22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Execution &amp; Reporting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8D03FE-0BD1-B840-4E5B-0D2AB4192D09}"/>
              </a:ext>
            </a:extLst>
          </p:cNvPr>
          <p:cNvSpPr/>
          <p:nvPr/>
        </p:nvSpPr>
        <p:spPr>
          <a:xfrm>
            <a:off x="3463754" y="5478011"/>
            <a:ext cx="2281954" cy="1066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Files</a:t>
            </a:r>
          </a:p>
          <a:p>
            <a:pPr marL="342900" indent="-342900">
              <a:buAutoNum type="arabicPeriod"/>
            </a:pPr>
            <a:r>
              <a:rPr lang="en-IN" dirty="0"/>
              <a:t>UI</a:t>
            </a:r>
          </a:p>
          <a:p>
            <a:pPr marL="342900" indent="-342900">
              <a:buAutoNum type="arabicPeriod"/>
            </a:pPr>
            <a:r>
              <a:rPr lang="en-IN" dirty="0"/>
              <a:t>API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9F6386-8C5B-FA00-53D3-BEEBC36E7781}"/>
              </a:ext>
            </a:extLst>
          </p:cNvPr>
          <p:cNvSpPr/>
          <p:nvPr/>
        </p:nvSpPr>
        <p:spPr>
          <a:xfrm>
            <a:off x="3439985" y="4340605"/>
            <a:ext cx="2281954" cy="590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Step Definitions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BF8F52-4EB3-3A7E-6D29-0442786BE31F}"/>
              </a:ext>
            </a:extLst>
          </p:cNvPr>
          <p:cNvSpPr/>
          <p:nvPr/>
        </p:nvSpPr>
        <p:spPr>
          <a:xfrm>
            <a:off x="3441383" y="3159155"/>
            <a:ext cx="2281954" cy="615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Action Classes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5ABA45-C48E-ED14-8C47-276F188A69CB}"/>
              </a:ext>
            </a:extLst>
          </p:cNvPr>
          <p:cNvSpPr/>
          <p:nvPr/>
        </p:nvSpPr>
        <p:spPr>
          <a:xfrm>
            <a:off x="3463754" y="2062370"/>
            <a:ext cx="2281954" cy="54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Page Objects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18A9C8-3767-3602-C6F4-F7A5FC85D9CD}"/>
              </a:ext>
            </a:extLst>
          </p:cNvPr>
          <p:cNvSpPr/>
          <p:nvPr/>
        </p:nvSpPr>
        <p:spPr>
          <a:xfrm>
            <a:off x="3452568" y="972422"/>
            <a:ext cx="2281954" cy="54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Utilities</a:t>
            </a: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396C51ED-B781-D956-E0C0-52C8819AD8CE}"/>
              </a:ext>
            </a:extLst>
          </p:cNvPr>
          <p:cNvSpPr/>
          <p:nvPr/>
        </p:nvSpPr>
        <p:spPr>
          <a:xfrm>
            <a:off x="4318498" y="4930630"/>
            <a:ext cx="484632" cy="547381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262E2F65-2CE9-C214-A644-05B924814588}"/>
              </a:ext>
            </a:extLst>
          </p:cNvPr>
          <p:cNvSpPr/>
          <p:nvPr/>
        </p:nvSpPr>
        <p:spPr>
          <a:xfrm>
            <a:off x="4318498" y="3789379"/>
            <a:ext cx="484632" cy="547381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BCB0C9AB-B5EB-6EF6-FE98-6274982D3DF6}"/>
              </a:ext>
            </a:extLst>
          </p:cNvPr>
          <p:cNvSpPr/>
          <p:nvPr/>
        </p:nvSpPr>
        <p:spPr>
          <a:xfrm>
            <a:off x="4318498" y="2611774"/>
            <a:ext cx="484632" cy="547381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98E095D6-1522-8925-D38C-B0D92D322866}"/>
              </a:ext>
            </a:extLst>
          </p:cNvPr>
          <p:cNvSpPr/>
          <p:nvPr/>
        </p:nvSpPr>
        <p:spPr>
          <a:xfrm>
            <a:off x="4318498" y="1514327"/>
            <a:ext cx="484632" cy="547381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BF6C598-B0CC-3833-5F06-3DF11FE1E5CA}"/>
              </a:ext>
            </a:extLst>
          </p:cNvPr>
          <p:cNvSpPr/>
          <p:nvPr/>
        </p:nvSpPr>
        <p:spPr>
          <a:xfrm>
            <a:off x="2831932" y="3561733"/>
            <a:ext cx="484632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C6007B0-7911-8721-6F8C-EBE3BA5CC3F6}"/>
              </a:ext>
            </a:extLst>
          </p:cNvPr>
          <p:cNvSpPr/>
          <p:nvPr/>
        </p:nvSpPr>
        <p:spPr>
          <a:xfrm>
            <a:off x="5906533" y="3561733"/>
            <a:ext cx="484632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882CDAC-CE25-E3E1-D397-C7FD1B6A7893}"/>
              </a:ext>
            </a:extLst>
          </p:cNvPr>
          <p:cNvSpPr/>
          <p:nvPr/>
        </p:nvSpPr>
        <p:spPr>
          <a:xfrm>
            <a:off x="8867164" y="3561733"/>
            <a:ext cx="484632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87BB870D-9556-7336-67F8-612310C62A70}"/>
              </a:ext>
            </a:extLst>
          </p:cNvPr>
          <p:cNvSpPr/>
          <p:nvPr/>
        </p:nvSpPr>
        <p:spPr>
          <a:xfrm>
            <a:off x="6761527" y="2944536"/>
            <a:ext cx="1803633" cy="139222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pom.xml</a:t>
            </a: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8A98F47A-836B-69B5-ED64-B657BA393453}"/>
              </a:ext>
            </a:extLst>
          </p:cNvPr>
          <p:cNvSpPr/>
          <p:nvPr/>
        </p:nvSpPr>
        <p:spPr>
          <a:xfrm>
            <a:off x="6754536" y="4833459"/>
            <a:ext cx="1803633" cy="139222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testng.xml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06A364-FDAF-8562-9BA6-143598CD50AD}"/>
              </a:ext>
            </a:extLst>
          </p:cNvPr>
          <p:cNvSpPr/>
          <p:nvPr/>
        </p:nvSpPr>
        <p:spPr>
          <a:xfrm>
            <a:off x="6636569" y="1398862"/>
            <a:ext cx="2049851" cy="548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Runner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5AE0CB5-7064-CE4F-87B6-55EFC0F5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288" y="3439136"/>
            <a:ext cx="1509869" cy="993959"/>
          </a:xfrm>
          <a:prstGeom prst="rect">
            <a:avLst/>
          </a:prstGeom>
        </p:spPr>
      </p:pic>
      <p:sp>
        <p:nvSpPr>
          <p:cNvPr id="40" name="Diamond 39">
            <a:extLst>
              <a:ext uri="{FF2B5EF4-FFF2-40B4-BE49-F238E27FC236}">
                <a16:creationId xmlns:a16="http://schemas.microsoft.com/office/drawing/2014/main" id="{7CE6F931-38CD-F59D-2A79-F5C7CCC0E3BD}"/>
              </a:ext>
            </a:extLst>
          </p:cNvPr>
          <p:cNvSpPr/>
          <p:nvPr/>
        </p:nvSpPr>
        <p:spPr>
          <a:xfrm>
            <a:off x="9584609" y="767706"/>
            <a:ext cx="2282484" cy="1657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Execution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720E5E83-6E3C-4362-8A81-B989A54E3417}"/>
              </a:ext>
            </a:extLst>
          </p:cNvPr>
          <p:cNvSpPr/>
          <p:nvPr/>
        </p:nvSpPr>
        <p:spPr>
          <a:xfrm>
            <a:off x="10486238" y="2437607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F1F2A2-749C-2041-99AE-AA5D6A9520C0}"/>
              </a:ext>
            </a:extLst>
          </p:cNvPr>
          <p:cNvSpPr txBox="1"/>
          <p:nvPr/>
        </p:nvSpPr>
        <p:spPr>
          <a:xfrm>
            <a:off x="9937844" y="4635617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Extent Reports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A95F20-162A-4B67-6691-02987DCBF61D}"/>
              </a:ext>
            </a:extLst>
          </p:cNvPr>
          <p:cNvSpPr/>
          <p:nvPr/>
        </p:nvSpPr>
        <p:spPr>
          <a:xfrm>
            <a:off x="291758" y="4909078"/>
            <a:ext cx="2281954" cy="124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Extent Config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BC7B314-22E7-96F1-E110-82A70D5A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455" y="5380757"/>
            <a:ext cx="1509869" cy="1362128"/>
          </a:xfrm>
          <a:prstGeom prst="rect">
            <a:avLst/>
          </a:prstGeom>
        </p:spPr>
      </p:pic>
      <p:sp>
        <p:nvSpPr>
          <p:cNvPr id="49" name="Arrow: Down 48">
            <a:extLst>
              <a:ext uri="{FF2B5EF4-FFF2-40B4-BE49-F238E27FC236}">
                <a16:creationId xmlns:a16="http://schemas.microsoft.com/office/drawing/2014/main" id="{BB39AC40-851E-9ABB-9325-7B533EBC4719}"/>
              </a:ext>
            </a:extLst>
          </p:cNvPr>
          <p:cNvSpPr/>
          <p:nvPr/>
        </p:nvSpPr>
        <p:spPr>
          <a:xfrm>
            <a:off x="10486238" y="4930630"/>
            <a:ext cx="484632" cy="42614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8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Automation Test Framework(UI &amp; API)</vt:lpstr>
      <vt:lpstr>Frameworks/Tools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Framework(UI &amp; API)</dc:title>
  <dc:creator>Vijaya Kumari Chagam</dc:creator>
  <cp:lastModifiedBy>Rajkumar P</cp:lastModifiedBy>
  <cp:revision>2</cp:revision>
  <dcterms:created xsi:type="dcterms:W3CDTF">2023-03-24T04:43:43Z</dcterms:created>
  <dcterms:modified xsi:type="dcterms:W3CDTF">2023-03-24T04:54:53Z</dcterms:modified>
</cp:coreProperties>
</file>