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handoutMasterIdLst>
    <p:handoutMasterId r:id="rId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3" autoAdjust="0"/>
    <p:restoredTop sz="94717"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7" d="100"/>
          <a:sy n="6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4"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4/8/2024</a:t>
            </a:fld>
            <a:endParaRPr lang="zh-CN" altLang="en-US" sz="1200">
              <a:latin typeface="Calibri" pitchFamily="0" charset="0"/>
              <a:ea typeface="等线" pitchFamily="0" charset="0"/>
              <a:cs typeface="Calibri" pitchFamily="0" charset="0"/>
            </a:endParaRPr>
          </a:p>
        </p:txBody>
      </p:sp>
      <p:sp>
        <p:nvSpPr>
          <p:cNvPr id="15" name="文本框"/>
          <p:cNvSpPr>
            <a:spLocks noGrp="1"/>
          </p:cNvSpPr>
          <p:nvPr>
            <p:ph type="ftr" idx="2"/>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6" name="文本框"/>
          <p:cNvSpPr>
            <a:spLocks noGrp="1"/>
          </p:cNvSpPr>
          <p:nvPr>
            <p:ph type="sldNum" idx="3"/>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7567809"/>
      </p:ext>
    </p:extLst>
  </p:cSld>
  <p:clrMap bg1="lt1" tx1="dk1" bg2="lt2" tx2="dk2" accent1="accent1" accent2="accent2" accent3="accent3" accent4="accent4" accent5="accent5" accent6="accent6" hlink="hlink" folHlink="folHlink"/>
  <p:hf sldNum="0" hdr="1" ftr="1" dt="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4/8/2024</a:t>
            </a:fld>
            <a:endParaRPr lang="zh-CN" altLang="en-US" sz="1200">
              <a:latin typeface="Calibri" pitchFamily="0" charset="0"/>
              <a:ea typeface="等线" pitchFamily="0" charset="0"/>
              <a:cs typeface="Calibri" pitchFamily="0" charset="0"/>
            </a:endParaRPr>
          </a:p>
        </p:txBody>
      </p:sp>
      <p:sp>
        <p:nvSpPr>
          <p:cNvPr id="10"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1"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692027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220936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685800" y="1143000"/>
            <a:ext cx="5486400" cy="3086100"/>
          </a:xfrm>
          <a:prstGeom prst="rect"/>
          <a:noFill/>
          <a:ln w="12700" cmpd="sng" cap="flat">
            <a:noFill/>
            <a:prstDash val="solid"/>
            <a:miter/>
          </a:ln>
        </p:spPr>
      </p:sp>
      <p:sp>
        <p:nvSpPr>
          <p:cNvPr id="1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623701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685800" y="1143000"/>
            <a:ext cx="5486400" cy="3086100"/>
          </a:xfrm>
          <a:prstGeom prst="rect"/>
          <a:noFill/>
          <a:ln w="12700" cmpd="sng" cap="flat">
            <a:noFill/>
            <a:prstDash val="solid"/>
            <a:miter/>
          </a:ln>
        </p:spPr>
      </p:sp>
      <p:sp>
        <p:nvSpPr>
          <p:cNvPr id="15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491118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685800" y="1143000"/>
            <a:ext cx="5486400" cy="3086100"/>
          </a:xfrm>
          <a:prstGeom prst="rect"/>
          <a:noFill/>
          <a:ln w="12700" cmpd="sng" cap="flat">
            <a:noFill/>
            <a:prstDash val="solid"/>
            <a:miter/>
          </a:ln>
        </p:spPr>
      </p:sp>
      <p:sp>
        <p:nvSpPr>
          <p:cNvPr id="1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796939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685800" y="1143000"/>
            <a:ext cx="5486400" cy="3086100"/>
          </a:xfrm>
          <a:prstGeom prst="rect"/>
          <a:noFill/>
          <a:ln w="12700" cmpd="sng" cap="flat">
            <a:noFill/>
            <a:prstDash val="solid"/>
            <a:miter/>
          </a:ln>
        </p:spPr>
      </p:sp>
      <p:sp>
        <p:nvSpPr>
          <p:cNvPr id="16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908332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4"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781992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53"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467928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70"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7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7756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82"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8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961601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98"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9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3294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685800" y="1143000"/>
            <a:ext cx="5486400" cy="3086100"/>
          </a:xfrm>
          <a:prstGeom prst="rect"/>
          <a:noFill/>
          <a:ln w="12700" cmpd="sng" cap="flat">
            <a:noFill/>
            <a:prstDash val="solid"/>
            <a:miter/>
          </a:ln>
        </p:spPr>
      </p:sp>
      <p:sp>
        <p:nvSpPr>
          <p:cNvPr id="11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266343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685800" y="1143000"/>
            <a:ext cx="5486400" cy="3086100"/>
          </a:xfrm>
          <a:prstGeom prst="rect"/>
          <a:noFill/>
          <a:ln w="12700" cmpd="sng" cap="flat">
            <a:noFill/>
            <a:prstDash val="solid"/>
            <a:miter/>
          </a:ln>
        </p:spPr>
      </p:sp>
      <p:sp>
        <p:nvSpPr>
          <p:cNvPr id="13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064235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42" name="对象"/>
          <p:cNvSpPr>
            <a:spLocks noGrp="1"/>
          </p:cNvSpPr>
          <p:nvPr>
            <p:ph type="sldImg"/>
          </p:nvPr>
        </p:nvSpPr>
        <p:spPr>
          <a:xfrm rot="0">
            <a:off x="685800" y="1143000"/>
            <a:ext cx="5486400" cy="3086100"/>
          </a:xfrm>
          <a:prstGeom prst="rect"/>
          <a:noFill/>
          <a:ln w="12700" cmpd="sng" cap="flat">
            <a:noFill/>
            <a:prstDash val="solid"/>
            <a:miter/>
          </a:ln>
        </p:spPr>
      </p:sp>
      <p:sp>
        <p:nvSpPr>
          <p:cNvPr id="14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964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7" name="矩形"/>
          <p:cNvSpPr>
            <a:spLocks/>
          </p:cNvSpPr>
          <p:nvPr/>
        </p:nvSpPr>
        <p:spPr>
          <a:xfrm rot="0">
            <a:off x="0" y="4572000"/>
            <a:ext cx="12192000" cy="2286000"/>
          </a:xfrm>
          <a:prstGeom prst="rect"/>
          <a:solidFill>
            <a:schemeClr val="accent2"/>
          </a:solidFill>
          <a:ln w="12700" cmpd="sng" cap="flat">
            <a:noFill/>
            <a:prstDash val="solid"/>
            <a:round/>
          </a:ln>
        </p:spPr>
      </p:sp>
      <p:grpSp>
        <p:nvGrpSpPr>
          <p:cNvPr id="26" name="组合"/>
          <p:cNvGrpSpPr>
            <a:grpSpLocks/>
          </p:cNvGrpSpPr>
          <p:nvPr/>
        </p:nvGrpSpPr>
        <p:grpSpPr>
          <a:xfrm>
            <a:off x="0" y="-3420"/>
            <a:ext cx="12192002" cy="6861420"/>
            <a:chOff x="0" y="-3420"/>
            <a:chExt cx="12192002" cy="6861420"/>
          </a:xfrm>
        </p:grpSpPr>
        <p:sp>
          <p:nvSpPr>
            <p:cNvPr id="18" name="椭圆"/>
            <p:cNvSpPr>
              <a:spLocks/>
            </p:cNvSpPr>
            <p:nvPr/>
          </p:nvSpPr>
          <p:spPr>
            <a:xfrm rot="0">
              <a:off x="583746" y="4960030"/>
              <a:ext cx="1551214" cy="1551214"/>
            </a:xfrm>
            <a:prstGeom prst="ellipse"/>
            <a:solidFill>
              <a:schemeClr val="tx2"/>
            </a:solidFill>
            <a:ln w="12700" cmpd="sng" cap="flat">
              <a:solidFill>
                <a:srgbClr val="004ABC"/>
              </a:solidFill>
              <a:prstDash val="solid"/>
              <a:miter/>
            </a:ln>
          </p:spPr>
        </p:sp>
        <p:sp>
          <p:nvSpPr>
            <p:cNvPr id="19" name="曲线"/>
            <p:cNvSpPr>
              <a:spLocks/>
            </p:cNvSpPr>
            <p:nvPr/>
          </p:nvSpPr>
          <p:spPr>
            <a:xfrm rot="0">
              <a:off x="1" y="4571999"/>
              <a:ext cx="1118508" cy="1118507"/>
            </a:xfrm>
            <a:custGeom>
              <a:gdLst>
                <a:gd name="T1" fmla="*/ 0 w 21600"/>
                <a:gd name="T2" fmla="*/ 0 h 21600"/>
                <a:gd name="T3" fmla="*/ 21600 w 21600"/>
                <a:gd name="T4" fmla="*/ 21600 h 21600"/>
              </a:gdLst>
              <a:rect l="T1" t="T2" r="T3" b="T4"/>
              <a:pathLst>
                <a:path w="21600" h="21600">
                  <a:moveTo>
                    <a:pt x="0" y="0"/>
                  </a:moveTo>
                  <a:lnTo>
                    <a:pt x="21597" y="0"/>
                  </a:lnTo>
                  <a:cubicBezTo>
                    <a:pt x="9669" y="0"/>
                    <a:pt x="0" y="9670"/>
                    <a:pt x="0" y="21600"/>
                  </a:cubicBezTo>
                  <a:lnTo>
                    <a:pt x="0" y="0"/>
                  </a:lnTo>
                  <a:close/>
                </a:path>
              </a:pathLst>
            </a:custGeom>
            <a:solidFill>
              <a:schemeClr val="accent1"/>
            </a:solidFill>
            <a:ln w="12700" cmpd="sng" cap="flat">
              <a:noFill/>
              <a:prstDash val="solid"/>
              <a:round/>
            </a:ln>
          </p:spPr>
        </p:sp>
        <p:sp>
          <p:nvSpPr>
            <p:cNvPr id="20" name="曲线"/>
            <p:cNvSpPr>
              <a:spLocks/>
            </p:cNvSpPr>
            <p:nvPr/>
          </p:nvSpPr>
          <p:spPr>
            <a:xfrm rot="0">
              <a:off x="1" y="5739492"/>
              <a:ext cx="1118508" cy="1118508"/>
            </a:xfrm>
            <a:custGeom>
              <a:gdLst>
                <a:gd name="T1" fmla="*/ 0 w 21600"/>
                <a:gd name="T2" fmla="*/ 0 h 21600"/>
                <a:gd name="T3" fmla="*/ 21600 w 21600"/>
                <a:gd name="T4" fmla="*/ 21600 h 21600"/>
              </a:gdLst>
              <a:rect l="T1" t="T2" r="T3" b="T4"/>
              <a:pathLst>
                <a:path w="21600" h="21600">
                  <a:moveTo>
                    <a:pt x="0" y="0"/>
                  </a:moveTo>
                  <a:cubicBezTo>
                    <a:pt x="0" y="11928"/>
                    <a:pt x="9669" y="21600"/>
                    <a:pt x="21597" y="21600"/>
                  </a:cubicBezTo>
                  <a:lnTo>
                    <a:pt x="0" y="21600"/>
                  </a:lnTo>
                  <a:lnTo>
                    <a:pt x="0" y="0"/>
                  </a:lnTo>
                  <a:close/>
                </a:path>
              </a:pathLst>
            </a:custGeom>
            <a:solidFill>
              <a:schemeClr val="accent1"/>
            </a:solidFill>
            <a:ln w="12700" cmpd="sng" cap="flat">
              <a:noFill/>
              <a:prstDash val="solid"/>
              <a:round/>
            </a:ln>
          </p:spPr>
        </p:sp>
        <p:grpSp>
          <p:nvGrpSpPr>
            <p:cNvPr id="23" name="组合"/>
            <p:cNvGrpSpPr>
              <a:grpSpLocks/>
            </p:cNvGrpSpPr>
            <p:nvPr/>
          </p:nvGrpSpPr>
          <p:grpSpPr>
            <a:xfrm>
              <a:off x="8264429" y="-3420"/>
              <a:ext cx="3927571" cy="3165023"/>
              <a:chOff x="8264429" y="-3420"/>
              <a:chExt cx="3927571" cy="3165023"/>
            </a:xfrm>
          </p:grpSpPr>
          <p:sp>
            <p:nvSpPr>
              <p:cNvPr id="21" name="曲线"/>
              <p:cNvSpPr>
                <a:spLocks/>
              </p:cNvSpPr>
              <p:nvPr/>
            </p:nvSpPr>
            <p:spPr>
              <a:xfrm flipH="1" flipV="1" rot="5400000">
                <a:off x="9627597" y="597198"/>
                <a:ext cx="3165023" cy="1963786"/>
              </a:xfrm>
              <a:custGeom>
                <a:gdLst>
                  <a:gd name="T1" fmla="*/ 0 w 21600"/>
                  <a:gd name="T2" fmla="*/ 0 h 21600"/>
                  <a:gd name="T3" fmla="*/ 21600 w 21600"/>
                  <a:gd name="T4" fmla="*/ 21600 h 21600"/>
                </a:gdLst>
                <a:rect l="T1" t="T2" r="T3" b="T4"/>
                <a:pathLst>
                  <a:path w="21600" h="21600">
                    <a:moveTo>
                      <a:pt x="21599" y="21599"/>
                    </a:moveTo>
                    <a:lnTo>
                      <a:pt x="21599" y="21599"/>
                    </a:lnTo>
                    <a:lnTo>
                      <a:pt x="13402" y="21599"/>
                    </a:lnTo>
                    <a:cubicBezTo>
                      <a:pt x="5999" y="21599"/>
                      <a:pt x="0" y="11928"/>
                      <a:pt x="0" y="0"/>
                    </a:cubicBezTo>
                    <a:lnTo>
                      <a:pt x="8195" y="0"/>
                    </a:lnTo>
                    <a:cubicBezTo>
                      <a:pt x="15137" y="0"/>
                      <a:pt x="20844" y="8499"/>
                      <a:pt x="21530" y="19389"/>
                    </a:cubicBezTo>
                    <a:lnTo>
                      <a:pt x="21599" y="21599"/>
                    </a:lnTo>
                    <a:close/>
                  </a:path>
                </a:pathLst>
              </a:custGeom>
              <a:solidFill>
                <a:schemeClr val="accent1"/>
              </a:solidFill>
              <a:ln w="12700" cmpd="sng" cap="flat">
                <a:noFill/>
                <a:prstDash val="solid"/>
                <a:round/>
              </a:ln>
            </p:spPr>
          </p:sp>
          <p:sp>
            <p:nvSpPr>
              <p:cNvPr id="22" name="曲线"/>
              <p:cNvSpPr>
                <a:spLocks/>
              </p:cNvSpPr>
              <p:nvPr/>
            </p:nvSpPr>
            <p:spPr>
              <a:xfrm flipV="1" rot="16200000">
                <a:off x="7663811" y="597198"/>
                <a:ext cx="3165023" cy="1963786"/>
              </a:xfrm>
              <a:custGeom>
                <a:gdLst>
                  <a:gd name="T1" fmla="*/ 0 w 21600"/>
                  <a:gd name="T2" fmla="*/ 0 h 21600"/>
                  <a:gd name="T3" fmla="*/ 21600 w 21600"/>
                  <a:gd name="T4" fmla="*/ 21600 h 21600"/>
                </a:gdLst>
                <a:rect l="T1" t="T2" r="T3" b="T4"/>
                <a:pathLst>
                  <a:path w="21600" h="21600">
                    <a:moveTo>
                      <a:pt x="21600" y="21599"/>
                    </a:moveTo>
                    <a:lnTo>
                      <a:pt x="21600" y="21599"/>
                    </a:lnTo>
                    <a:lnTo>
                      <a:pt x="13402" y="21599"/>
                    </a:lnTo>
                    <a:cubicBezTo>
                      <a:pt x="5999" y="21599"/>
                      <a:pt x="0" y="11928"/>
                      <a:pt x="0" y="0"/>
                    </a:cubicBezTo>
                    <a:lnTo>
                      <a:pt x="8197" y="0"/>
                    </a:lnTo>
                    <a:cubicBezTo>
                      <a:pt x="15137" y="0"/>
                      <a:pt x="20843" y="8499"/>
                      <a:pt x="21528" y="19389"/>
                    </a:cubicBezTo>
                    <a:lnTo>
                      <a:pt x="21600" y="21599"/>
                    </a:lnTo>
                    <a:close/>
                  </a:path>
                </a:pathLst>
              </a:custGeom>
              <a:solidFill>
                <a:schemeClr val="tx2"/>
              </a:solidFill>
              <a:ln w="12700" cmpd="sng" cap="flat">
                <a:noFill/>
                <a:prstDash val="solid"/>
                <a:round/>
              </a:ln>
            </p:spPr>
          </p:sp>
        </p:grpSp>
        <p:sp>
          <p:nvSpPr>
            <p:cNvPr id="24" name="曲线"/>
            <p:cNvSpPr>
              <a:spLocks/>
            </p:cNvSpPr>
            <p:nvPr/>
          </p:nvSpPr>
          <p:spPr>
            <a:xfrm rot="0">
              <a:off x="0" y="-1"/>
              <a:ext cx="1167493" cy="1167493"/>
            </a:xfrm>
            <a:custGeom>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a:schemeClr val="accent3"/>
            </a:solidFill>
            <a:ln w="12700" cmpd="sng" cap="flat">
              <a:noFill/>
              <a:prstDash val="solid"/>
              <a:round/>
            </a:ln>
          </p:spPr>
        </p:sp>
        <p:sp>
          <p:nvSpPr>
            <p:cNvPr id="25" name="曲线"/>
            <p:cNvSpPr>
              <a:spLocks/>
            </p:cNvSpPr>
            <p:nvPr/>
          </p:nvSpPr>
          <p:spPr>
            <a:xfrm rot="0">
              <a:off x="11024507" y="4580708"/>
              <a:ext cx="1167493" cy="2277292"/>
            </a:xfrm>
            <a:custGeom>
              <a:gdLst>
                <a:gd name="T1" fmla="*/ 0 w 21600"/>
                <a:gd name="T2" fmla="*/ 0 h 21600"/>
                <a:gd name="T3" fmla="*/ 21600 w 21600"/>
                <a:gd name="T4" fmla="*/ 21600 h 21600"/>
              </a:gdLst>
              <a:rect l="T1" t="T2" r="T3" b="T4"/>
              <a:pathLst>
                <a:path w="21600" h="21600">
                  <a:moveTo>
                    <a:pt x="21599" y="0"/>
                  </a:moveTo>
                  <a:lnTo>
                    <a:pt x="21600" y="0"/>
                  </a:lnTo>
                  <a:lnTo>
                    <a:pt x="21600" y="4686"/>
                  </a:lnTo>
                  <a:lnTo>
                    <a:pt x="21600" y="6847"/>
                  </a:lnTo>
                  <a:lnTo>
                    <a:pt x="21600" y="21600"/>
                  </a:lnTo>
                  <a:lnTo>
                    <a:pt x="0" y="21600"/>
                  </a:lnTo>
                  <a:lnTo>
                    <a:pt x="0" y="18043"/>
                  </a:lnTo>
                  <a:lnTo>
                    <a:pt x="0" y="12088"/>
                  </a:lnTo>
                  <a:lnTo>
                    <a:pt x="0" y="11195"/>
                  </a:lnTo>
                  <a:cubicBezTo>
                    <a:pt x="0" y="5396"/>
                    <a:pt x="8499" y="631"/>
                    <a:pt x="19391" y="55"/>
                  </a:cubicBezTo>
                  <a:lnTo>
                    <a:pt x="21599" y="0"/>
                  </a:lnTo>
                  <a:close/>
                </a:path>
              </a:pathLst>
            </a:custGeom>
            <a:solidFill>
              <a:schemeClr val="accent1"/>
            </a:solidFill>
            <a:ln w="12700" cmpd="sng" cap="flat">
              <a:noFill/>
              <a:prstDash val="solid"/>
              <a:round/>
            </a:ln>
          </p:spPr>
        </p:sp>
      </p:grpSp>
      <p:sp>
        <p:nvSpPr>
          <p:cNvPr id="27" name="文本框"/>
          <p:cNvSpPr>
            <a:spLocks noGrp="1"/>
          </p:cNvSpPr>
          <p:nvPr>
            <p:ph type="ctrTitle"/>
          </p:nvPr>
        </p:nvSpPr>
        <p:spPr>
          <a:xfrm rot="0">
            <a:off x="1167493" y="232913"/>
            <a:ext cx="7096932" cy="327705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pitchFamily="0" charset="0"/>
              </a:rPr>
              <a:t>Click to add title</a:t>
            </a:r>
            <a:endParaRPr lang="zh-CN" altLang="en-US" sz="60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28" name="文本框"/>
          <p:cNvSpPr>
            <a:spLocks noGrp="1"/>
          </p:cNvSpPr>
          <p:nvPr>
            <p:ph type="subTitle" idx="1"/>
          </p:nvPr>
        </p:nvSpPr>
        <p:spPr>
          <a:xfrm rot="0">
            <a:off x="1167493" y="3575404"/>
            <a:ext cx="9857014" cy="62160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pitchFamily="0" charset="0"/>
              </a:rPr>
              <a:t>Click to add subtitle</a:t>
            </a:r>
            <a:endParaRPr lang="zh-CN" altLang="en-US" sz="3200" b="0" i="0" u="none" strike="noStrike" kern="1200" cap="none" spc="0" baseline="0">
              <a:solidFill>
                <a:schemeClr val="tx1"/>
              </a:solidFill>
              <a:latin typeface="Tenorite" pitchFamily="0" charset="0"/>
              <a:ea typeface="宋体" pitchFamily="0" charset="0"/>
              <a:cs typeface="Lucida Sans" pitchFamily="0" charset="0"/>
            </a:endParaRPr>
          </a:p>
        </p:txBody>
      </p:sp>
    </p:spTree>
    <p:extLst>
      <p:ext uri="{BB962C8B-B14F-4D97-AF65-F5344CB8AC3E}">
        <p14:creationId xmlns:p14="http://schemas.microsoft.com/office/powerpoint/2010/main" val="4156167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834851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535204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2" name="组合"/>
          <p:cNvGrpSpPr>
            <a:grpSpLocks xmlns:a="http://schemas.openxmlformats.org/drawingml/2006/main"/>
          </p:cNvGrpSpPr>
          <p:nvPr/>
        </p:nvGrpSpPr>
        <p:grpSpPr>
          <a:xfrm xmlns:a="http://schemas.openxmlformats.org/drawingml/2006/main">
            <a:off x="1" y="0"/>
            <a:ext cx="12191999" cy="6858000"/>
            <a:chOff x="1" y="0"/>
            <a:chExt cx="12191999" cy="6858000"/>
          </a:xfrm>
        </p:grpSpPr>
        <p:sp>
          <p:nvSpPr>
            <p:cNvPr id="36" name="曲线"/>
            <p:cNvSpPr>
              <a:spLocks xmlns:a="http://schemas.openxmlformats.org/drawingml/2006/main"/>
            </p:cNvSpPr>
            <p:nvPr/>
          </p:nvSpPr>
          <p:spPr>
            <a:xfrm xmlns:a="http://schemas.openxmlformats.org/drawingml/2006/main" flipH="1" rot="0">
              <a:off x="8580896" y="1"/>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7"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37" name="曲线"/>
            <p:cNvSpPr>
              <a:spLocks xmlns:a="http://schemas.openxmlformats.org/drawingml/2006/main"/>
            </p:cNvSpPr>
            <p:nvPr/>
          </p:nvSpPr>
          <p:spPr>
            <a:xfrm xmlns:a="http://schemas.openxmlformats.org/drawingml/2006/main" flipH="1" rot="0">
              <a:off x="8580896"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7"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38"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8" y="0"/>
                  </a:lnTo>
                  <a:cubicBezTo>
                    <a:pt x="21598"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41" name="组合"/>
            <p:cNvGrpSpPr>
              <a:grpSpLocks xmlns:a="http://schemas.openxmlformats.org/drawingml/2006/main"/>
            </p:cNvGrpSpPr>
            <p:nvPr/>
          </p:nvGrpSpPr>
          <p:grpSpPr>
            <a:xfrm xmlns:a="http://schemas.openxmlformats.org/drawingml/2006/main">
              <a:off x="8082091" y="5590902"/>
              <a:ext cx="1572380" cy="1267097"/>
              <a:chOff x="8082091" y="5590902"/>
              <a:chExt cx="1572380" cy="1267097"/>
            </a:xfrm>
          </p:grpSpPr>
          <p:sp>
            <p:nvSpPr>
              <p:cNvPr id="39" name="曲线"/>
              <p:cNvSpPr>
                <a:spLocks xmlns:a="http://schemas.openxmlformats.org/drawingml/2006/main"/>
              </p:cNvSpPr>
              <p:nvPr/>
            </p:nvSpPr>
            <p:spPr>
              <a:xfrm xmlns:a="http://schemas.openxmlformats.org/drawingml/2006/main" flipH="1" flipV="1" rot="5400000">
                <a:off x="8627829"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7"/>
                    </a:moveTo>
                    <a:lnTo>
                      <a:pt x="21600" y="21600"/>
                    </a:lnTo>
                    <a:lnTo>
                      <a:pt x="13402" y="21600"/>
                    </a:lnTo>
                    <a:cubicBezTo>
                      <a:pt x="5999" y="21600"/>
                      <a:pt x="0" y="11928"/>
                      <a:pt x="0" y="0"/>
                    </a:cubicBezTo>
                    <a:lnTo>
                      <a:pt x="8197" y="0"/>
                    </a:lnTo>
                    <a:cubicBezTo>
                      <a:pt x="15137" y="0"/>
                      <a:pt x="20844" y="8498"/>
                      <a:pt x="21530" y="19389"/>
                    </a:cubicBezTo>
                    <a:lnTo>
                      <a:pt x="21600" y="21597"/>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40" name="曲线"/>
              <p:cNvSpPr>
                <a:spLocks xmlns:a="http://schemas.openxmlformats.org/drawingml/2006/main"/>
              </p:cNvSpPr>
              <p:nvPr/>
            </p:nvSpPr>
            <p:spPr>
              <a:xfrm xmlns:a="http://schemas.openxmlformats.org/drawingml/2006/main" flipV="1" rot="16200000">
                <a:off x="7841638"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7"/>
                    </a:moveTo>
                    <a:lnTo>
                      <a:pt x="21600" y="21600"/>
                    </a:lnTo>
                    <a:lnTo>
                      <a:pt x="13402" y="21600"/>
                    </a:lnTo>
                    <a:cubicBezTo>
                      <a:pt x="6000" y="21600"/>
                      <a:pt x="0" y="11928"/>
                      <a:pt x="0" y="0"/>
                    </a:cubicBezTo>
                    <a:lnTo>
                      <a:pt x="8197" y="0"/>
                    </a:lnTo>
                    <a:cubicBezTo>
                      <a:pt x="15136" y="0"/>
                      <a:pt x="20844" y="8498"/>
                      <a:pt x="21530" y="19389"/>
                    </a:cubicBezTo>
                    <a:lnTo>
                      <a:pt x="21600" y="21597"/>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43"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44" name="文本框"/>
          <p:cNvSpPr>
            <a:spLocks xmlns:a="http://schemas.openxmlformats.org/drawingml/2006/main" noGrp="1"/>
          </p:cNvSpPr>
          <p:nvPr>
            <p:ph type="body" idx="1"/>
          </p:nvPr>
        </p:nvSpPr>
        <p:spPr>
          <a:xfrm xmlns:a="http://schemas.openxmlformats.org/drawingml/2006/main" rot="0">
            <a:off x="1167493" y="2017467"/>
            <a:ext cx="9779182" cy="336681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a:latin typeface="Tenorite" pitchFamily="0" charset="0"/>
              </a:rPr>
              <a:t>Click to add text</a:t>
            </a:r>
            <a:endParaRPr lang="en-US" altLang="zh-CN">
              <a:latin typeface="Tenorite" pitchFamily="0" charset="0"/>
            </a:endParaRPr>
          </a:p>
          <a:p xmlns:a="http://schemas.openxmlformats.org/drawingml/2006/main">
            <a:pPr lvl="1" marL="457200" indent="0">
              <a:buNone/>
            </a:pPr>
            <a:r>
              <a:rPr lang="en-US" altLang="zh-CN">
                <a:latin typeface="Tenorite" pitchFamily="0" charset="0"/>
              </a:rPr>
              <a:t>Second level</a:t>
            </a:r>
            <a:endParaRPr lang="en-US" altLang="zh-CN">
              <a:latin typeface="Tenorite" pitchFamily="0" charset="0"/>
            </a:endParaRPr>
          </a:p>
          <a:p xmlns:a="http://schemas.openxmlformats.org/drawingml/2006/main">
            <a:pPr lvl="2" marL="914400" indent="0">
              <a:buNone/>
            </a:pPr>
            <a:r>
              <a:rPr lang="en-US" altLang="zh-CN">
                <a:latin typeface="Tenorite" pitchFamily="0" charset="0"/>
              </a:rPr>
              <a:t>Third level</a:t>
            </a:r>
            <a:endParaRPr lang="en-US" altLang="zh-CN">
              <a:latin typeface="Tenorite" pitchFamily="0" charset="0"/>
            </a:endParaRPr>
          </a:p>
          <a:p xmlns:a="http://schemas.openxmlformats.org/drawingml/2006/main">
            <a:pPr lvl="3" marL="1371600" indent="0">
              <a:buNone/>
            </a:pPr>
            <a:r>
              <a:rPr lang="en-US" altLang="zh-CN">
                <a:latin typeface="Tenorite" pitchFamily="0" charset="0"/>
              </a:rPr>
              <a:t>Fourth level</a:t>
            </a:r>
            <a:endParaRPr lang="en-US" altLang="zh-CN">
              <a:latin typeface="Tenorite" pitchFamily="0" charset="0"/>
            </a:endParaRPr>
          </a:p>
          <a:p xmlns:a="http://schemas.openxmlformats.org/drawingml/2006/main">
            <a:pPr lvl="4" marL="1828800" indent="0">
              <a:buNone/>
            </a:pPr>
            <a:r>
              <a:rPr lang="en-US" altLang="zh-CN">
                <a:latin typeface="Tenorite" pitchFamily="0" charset="0"/>
              </a:rPr>
              <a:t>Fifth level</a:t>
            </a:r>
            <a:endParaRPr lang="zh-CN" altLang="en-US">
              <a:latin typeface="Tenorite" pitchFamily="0" charset="0"/>
            </a:endParaRPr>
          </a:p>
        </p:txBody>
      </p:sp>
      <p:sp>
        <p:nvSpPr>
          <p:cNvPr id="45" name="文本框"/>
          <p:cNvSpPr>
            <a:spLocks xmlns:a="http://schemas.openxmlformats.org/drawingml/2006/main" noGrp="1"/>
          </p:cNvSpPr>
          <p:nvPr>
            <p:ph type="dt" idx="2"/>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46"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47"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51319313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accent2"/>
        </a:solidFill>
      </p:bgPr>
    </p:bg>
    <p:spTree>
      <p:nvGrpSpPr>
        <p:cNvPr id="1" name=""/>
        <p:cNvGrpSpPr/>
        <p:nvPr/>
      </p:nvGrpSpPr>
      <p:grpSpPr>
        <a:xfrm xmlns:a="http://schemas.openxmlformats.org/drawingml/2006/main">
          <a:off x="0" y="0"/>
          <a:ext cx="0" cy="0"/>
          <a:chOff x="0" y="0"/>
          <a:chExt cx="0" cy="0"/>
        </a:xfrm>
      </p:grpSpPr>
      <p:grpSp>
        <p:nvGrpSpPr>
          <p:cNvPr id="59" name="组合"/>
          <p:cNvGrpSpPr>
            <a:grpSpLocks xmlns:a="http://schemas.openxmlformats.org/drawingml/2006/main"/>
          </p:cNvGrpSpPr>
          <p:nvPr/>
        </p:nvGrpSpPr>
        <p:grpSpPr>
          <a:xfrm xmlns:a="http://schemas.openxmlformats.org/drawingml/2006/main">
            <a:off x="0" y="-1"/>
            <a:ext cx="12208823" cy="6858003"/>
            <a:chOff x="0" y="-1"/>
            <a:chExt cx="12208823" cy="6858003"/>
          </a:xfrm>
        </p:grpSpPr>
        <p:sp>
          <p:nvSpPr>
            <p:cNvPr id="55" name="矩形"/>
            <p:cNvSpPr>
              <a:spLocks xmlns:a="http://schemas.openxmlformats.org/drawingml/2006/main"/>
            </p:cNvSpPr>
            <p:nvPr/>
          </p:nvSpPr>
          <p:spPr>
            <a:xfrm xmlns:a="http://schemas.openxmlformats.org/drawingml/2006/main" rot="0">
              <a:off x="0" y="2286002"/>
              <a:ext cx="12208823" cy="457200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56" name="曲线"/>
            <p:cNvSpPr>
              <a:spLocks xmlns:a="http://schemas.openxmlformats.org/drawingml/2006/main"/>
            </p:cNvSpPr>
            <p:nvPr/>
          </p:nvSpPr>
          <p:spPr>
            <a:xfrm xmlns:a="http://schemas.openxmlformats.org/drawingml/2006/main" flipH="1" rot="0">
              <a:off x="8597718"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7" y="21600"/>
                  </a:cubicBezTo>
                  <a:lnTo>
                    <a:pt x="0" y="21600"/>
                  </a:lnTo>
                  <a:lnTo>
                    <a:pt x="0" y="0"/>
                  </a:lnTo>
                  <a:close/>
                </a:path>
              </a:pathLst>
            </a:custGeom>
            <a:solidFill xmlns:a="http://schemas.openxmlformats.org/drawingml/2006/main">
              <a:schemeClr val="accent2"/>
            </a:solidFill>
            <a:ln xmlns:a="http://schemas.openxmlformats.org/drawingml/2006/main" w="12700" cmpd="sng" cap="flat">
              <a:noFill/>
              <a:prstDash val="solid"/>
              <a:round/>
            </a:ln>
          </p:spPr>
        </p:sp>
        <p:sp>
          <p:nvSpPr>
            <p:cNvPr id="57"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8" y="0"/>
                  </a:lnTo>
                  <a:cubicBezTo>
                    <a:pt x="21598"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58" name="曲线"/>
            <p:cNvSpPr>
              <a:spLocks xmlns:a="http://schemas.openxmlformats.org/drawingml/2006/main"/>
            </p:cNvSpPr>
            <p:nvPr/>
          </p:nvSpPr>
          <p:spPr>
            <a:xfrm xmlns:a="http://schemas.openxmlformats.org/drawingml/2006/main" flipH="1" flipV="1" rot="5400000">
              <a:off x="10344100" y="438098"/>
              <a:ext cx="2285999" cy="140980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6000" y="21600"/>
                    <a:pt x="0" y="11929"/>
                    <a:pt x="0" y="0"/>
                  </a:cubicBezTo>
                  <a:lnTo>
                    <a:pt x="8195" y="0"/>
                  </a:lnTo>
                  <a:cubicBezTo>
                    <a:pt x="15137" y="0"/>
                    <a:pt x="20842" y="8499"/>
                    <a:pt x="21530" y="19391"/>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60"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61" name="文本框"/>
          <p:cNvSpPr>
            <a:spLocks xmlns:a="http://schemas.openxmlformats.org/drawingml/2006/main" noGrp="1"/>
          </p:cNvSpPr>
          <p:nvPr>
            <p:ph type="body" idx="1"/>
          </p:nvPr>
        </p:nvSpPr>
        <p:spPr>
          <a:xfrm xmlns:a="http://schemas.openxmlformats.org/drawingml/2006/main" rot="0">
            <a:off x="1167492" y="2653167"/>
            <a:ext cx="9779184" cy="343648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nSpc>
                <a:spcPct val="150000"/>
              </a:lnSpc>
              <a:buNone/>
            </a:pPr>
            <a:r>
              <a:rPr lang="en-US" altLang="zh-CN" sz="2400">
                <a:solidFill>
                  <a:schemeClr val="bg1"/>
                </a:solidFill>
                <a:latin typeface="Tenorite" pitchFamily="0" charset="0"/>
              </a:rPr>
              <a:t>Click to add text</a:t>
            </a:r>
            <a:endParaRPr lang="zh-CN" altLang="en-US" sz="2400">
              <a:solidFill>
                <a:schemeClr val="bg1"/>
              </a:solidFill>
              <a:latin typeface="Tenorite" pitchFamily="0" charset="0"/>
            </a:endParaRPr>
          </a:p>
        </p:txBody>
      </p:sp>
      <p:sp>
        <p:nvSpPr>
          <p:cNvPr id="62" name="文本框"/>
          <p:cNvSpPr>
            <a:spLocks xmlns:a="http://schemas.openxmlformats.org/drawingml/2006/main" noGrp="1"/>
          </p:cNvSpPr>
          <p:nvPr>
            <p:ph type="dt" idx="10"/>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2"/>
                </a:solidFill>
                <a:latin typeface="Tenorite" pitchFamily="0" charset="0"/>
                <a:ea typeface="宋体" pitchFamily="0" charset="0"/>
                <a:cs typeface="Tenorite" pitchFamily="0" charset="0"/>
              </a:rPr>
              <a:t>9/8/20XX</a:t>
            </a:r>
            <a:endParaRPr lang="zh-CN" altLang="en-US" sz="1200">
              <a:solidFill>
                <a:schemeClr val="accent2"/>
              </a:solidFill>
              <a:latin typeface="Tenorite" pitchFamily="0" charset="0"/>
              <a:ea typeface="宋体" pitchFamily="0" charset="0"/>
              <a:cs typeface="Tenorite" pitchFamily="0" charset="0"/>
            </a:endParaRPr>
          </a:p>
        </p:txBody>
      </p:sp>
      <p:sp>
        <p:nvSpPr>
          <p:cNvPr id="63"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2"/>
                </a:solidFill>
                <a:latin typeface="Tenorite" pitchFamily="0" charset="0"/>
                <a:ea typeface="宋体" pitchFamily="0" charset="0"/>
                <a:cs typeface="Tenorite" pitchFamily="0" charset="0"/>
              </a:rPr>
              <a:t>PRESENTATION TITLE</a:t>
            </a:r>
            <a:endParaRPr lang="zh-CN" altLang="en-US" sz="1200">
              <a:solidFill>
                <a:schemeClr val="accent2"/>
              </a:solidFill>
              <a:latin typeface="Tenorite" pitchFamily="0" charset="0"/>
              <a:ea typeface="宋体" pitchFamily="0" charset="0"/>
              <a:cs typeface="Tenorite" pitchFamily="0" charset="0"/>
            </a:endParaRPr>
          </a:p>
        </p:txBody>
      </p:sp>
      <p:sp>
        <p:nvSpPr>
          <p:cNvPr id="64" name="文本框"/>
          <p:cNvSpPr>
            <a:spLocks xmlns:a="http://schemas.openxmlformats.org/drawingml/2006/main" noGrp="1"/>
          </p:cNvSpPr>
          <p:nvPr>
            <p:ph type="sldNum"/>
          </p:nvPr>
        </p:nvSpPr>
        <p:spPr>
          <a:xfrm xmlns:a="http://schemas.openxmlformats.org/drawingml/2006/main" rot="0">
            <a:off x="10206318" y="6356349"/>
            <a:ext cx="160468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&lt;#&gt;</a:t>
            </a:fld>
            <a:endParaRPr lang="zh-CN" altLang="en-US" sz="120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207217798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accent2"/>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rot="16200000">
            <a:off x="10772262" y="152639"/>
            <a:ext cx="1572378" cy="1267096"/>
            <a:chOff x="10772262" y="152639"/>
            <a:chExt cx="1572378" cy="1267096"/>
          </a:xfrm>
        </p:grpSpPr>
        <p:sp>
          <p:nvSpPr>
            <p:cNvPr id="72" name="曲线"/>
            <p:cNvSpPr>
              <a:spLocks xmlns:a="http://schemas.openxmlformats.org/drawingml/2006/main"/>
            </p:cNvSpPr>
            <p:nvPr/>
          </p:nvSpPr>
          <p:spPr>
            <a:xfrm xmlns:a="http://schemas.openxmlformats.org/drawingml/2006/main" flipH="1" flipV="1" rot="5400000">
              <a:off x="11317998" y="393093"/>
              <a:ext cx="1267096"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5999" y="21600"/>
                    <a:pt x="0" y="11929"/>
                    <a:pt x="0" y="0"/>
                  </a:cubicBezTo>
                  <a:lnTo>
                    <a:pt x="8197" y="0"/>
                  </a:lnTo>
                  <a:cubicBezTo>
                    <a:pt x="15137" y="0"/>
                    <a:pt x="20844" y="8498"/>
                    <a:pt x="21530" y="19390"/>
                  </a:cubicBezTo>
                  <a:lnTo>
                    <a:pt x="21600" y="21599"/>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flipV="1" rot="16200000">
              <a:off x="10531810" y="393093"/>
              <a:ext cx="1267096" cy="78619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lnTo>
                    <a:pt x="21600" y="21600"/>
                  </a:lnTo>
                  <a:lnTo>
                    <a:pt x="13402" y="21600"/>
                  </a:lnTo>
                  <a:cubicBezTo>
                    <a:pt x="5999" y="21600"/>
                    <a:pt x="0" y="11929"/>
                    <a:pt x="0" y="0"/>
                  </a:cubicBezTo>
                  <a:lnTo>
                    <a:pt x="8197" y="0"/>
                  </a:lnTo>
                  <a:cubicBezTo>
                    <a:pt x="15137" y="0"/>
                    <a:pt x="20844" y="8498"/>
                    <a:pt x="21530" y="19390"/>
                  </a:cubicBezTo>
                  <a:lnTo>
                    <a:pt x="21600" y="21599"/>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76" name="文本框"/>
          <p:cNvSpPr>
            <a:spLocks xmlns:a="http://schemas.openxmlformats.org/drawingml/2006/main" noGrp="1"/>
          </p:cNvSpPr>
          <p:nvPr>
            <p:ph type="body" idx="1"/>
          </p:nvPr>
        </p:nvSpPr>
        <p:spPr>
          <a:xfrm xmlns:a="http://schemas.openxmlformats.org/drawingml/2006/main" rot="0">
            <a:off x="1167493" y="2084832"/>
            <a:ext cx="9779182" cy="336681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a:latin typeface="Tenorite" pitchFamily="0" charset="0"/>
              </a:rPr>
              <a:t>Click to add text</a:t>
            </a:r>
            <a:endParaRPr lang="en-US" altLang="zh-CN">
              <a:latin typeface="Tenorite" pitchFamily="0" charset="0"/>
            </a:endParaRPr>
          </a:p>
          <a:p xmlns:a="http://schemas.openxmlformats.org/drawingml/2006/main">
            <a:pPr lvl="1" marL="457200" indent="0">
              <a:buNone/>
            </a:pPr>
            <a:r>
              <a:rPr lang="en-US" altLang="zh-CN">
                <a:latin typeface="Tenorite" pitchFamily="0" charset="0"/>
              </a:rPr>
              <a:t>Second level</a:t>
            </a:r>
            <a:endParaRPr lang="en-US" altLang="zh-CN">
              <a:latin typeface="Tenorite" pitchFamily="0" charset="0"/>
            </a:endParaRPr>
          </a:p>
          <a:p xmlns:a="http://schemas.openxmlformats.org/drawingml/2006/main">
            <a:pPr lvl="2" marL="914400" indent="0">
              <a:buNone/>
            </a:pPr>
            <a:r>
              <a:rPr lang="en-US" altLang="zh-CN">
                <a:latin typeface="Tenorite" pitchFamily="0" charset="0"/>
              </a:rPr>
              <a:t>Third level</a:t>
            </a:r>
            <a:endParaRPr lang="en-US" altLang="zh-CN">
              <a:latin typeface="Tenorite" pitchFamily="0" charset="0"/>
            </a:endParaRPr>
          </a:p>
          <a:p xmlns:a="http://schemas.openxmlformats.org/drawingml/2006/main">
            <a:pPr lvl="3" marL="1371600" indent="0">
              <a:buNone/>
            </a:pPr>
            <a:r>
              <a:rPr lang="en-US" altLang="zh-CN">
                <a:latin typeface="Tenorite" pitchFamily="0" charset="0"/>
              </a:rPr>
              <a:t>Fourth level</a:t>
            </a:r>
            <a:endParaRPr lang="en-US" altLang="zh-CN">
              <a:latin typeface="Tenorite" pitchFamily="0" charset="0"/>
            </a:endParaRPr>
          </a:p>
          <a:p xmlns:a="http://schemas.openxmlformats.org/drawingml/2006/main">
            <a:pPr lvl="4" marL="1828800" indent="0">
              <a:buNone/>
            </a:pPr>
            <a:r>
              <a:rPr lang="en-US" altLang="zh-CN">
                <a:latin typeface="Tenorite" pitchFamily="0" charset="0"/>
              </a:rPr>
              <a:t>Fifth level</a:t>
            </a:r>
            <a:endParaRPr lang="zh-CN" altLang="en-US">
              <a:latin typeface="Tenorite" pitchFamily="0" charset="0"/>
            </a:endParaRPr>
          </a:p>
        </p:txBody>
      </p:sp>
      <p:sp>
        <p:nvSpPr>
          <p:cNvPr id="77" name="文本框"/>
          <p:cNvSpPr>
            <a:spLocks xmlns:a="http://schemas.openxmlformats.org/drawingml/2006/main" noGrp="1"/>
          </p:cNvSpPr>
          <p:nvPr>
            <p:ph type="dt" idx="2"/>
          </p:nvPr>
        </p:nvSpPr>
        <p:spPr>
          <a:xfrm xmlns:a="http://schemas.openxmlformats.org/drawingml/2006/main" rot="0">
            <a:off x="381000" y="6356349"/>
            <a:ext cx="170101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78"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79"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&lt;#&gt;</a:t>
            </a:fld>
            <a:endParaRPr lang="zh-CN" altLang="en-US" sz="120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835744410"/>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4" name="矩形"/>
          <p:cNvSpPr>
            <a:spLocks xmlns:a="http://schemas.openxmlformats.org/drawingml/2006/main"/>
          </p:cNvSpPr>
          <p:nvPr/>
        </p:nvSpPr>
        <p:spPr>
          <a:xfrm xmlns:a="http://schemas.openxmlformats.org/drawingml/2006/main" rot="0">
            <a:off x="0" y="-1664"/>
            <a:ext cx="9857012" cy="6859664"/>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sp>
      <p:grpSp>
        <p:nvGrpSpPr>
          <p:cNvPr id="92" name="组合"/>
          <p:cNvGrpSpPr>
            <a:grpSpLocks xmlns:a="http://schemas.openxmlformats.org/drawingml/2006/main"/>
          </p:cNvGrpSpPr>
          <p:nvPr/>
        </p:nvGrpSpPr>
        <p:grpSpPr>
          <a:xfrm xmlns:a="http://schemas.openxmlformats.org/drawingml/2006/main">
            <a:off x="9857012" y="-1666"/>
            <a:ext cx="2334988" cy="6859665"/>
            <a:chOff x="9857012" y="-1666"/>
            <a:chExt cx="2334988" cy="6859665"/>
          </a:xfrm>
        </p:grpSpPr>
        <p:sp>
          <p:nvSpPr>
            <p:cNvPr id="85" name="曲线"/>
            <p:cNvSpPr>
              <a:spLocks xmlns:a="http://schemas.openxmlformats.org/drawingml/2006/main"/>
            </p:cNvSpPr>
            <p:nvPr/>
          </p:nvSpPr>
          <p:spPr>
            <a:xfrm xmlns:a="http://schemas.openxmlformats.org/drawingml/2006/main" flipV="1" rot="16200000">
              <a:off x="9499940" y="355408"/>
              <a:ext cx="1881641" cy="1167493"/>
            </a:xfrm>
            <a:custGeom xmlns:a="http://schemas.openxmlformats.org/drawingml/2006/main">
              <a:gdLst>
                <a:gd name="T1" fmla="*/ 0 w 21600"/>
                <a:gd name="T2" fmla="*/ 0 h 21600"/>
                <a:gd name="T3" fmla="*/ 21600 w 21600"/>
                <a:gd name="T4" fmla="*/ 21600 h 21600"/>
              </a:gdLst>
              <a:rect l="T1" t="T2" r="T3" b="T4"/>
              <a:pathLst>
                <a:path w="21600" h="21600">
                  <a:moveTo>
                    <a:pt x="21599" y="21598"/>
                  </a:moveTo>
                  <a:lnTo>
                    <a:pt x="21599" y="21599"/>
                  </a:lnTo>
                  <a:lnTo>
                    <a:pt x="13402" y="21599"/>
                  </a:lnTo>
                  <a:cubicBezTo>
                    <a:pt x="5999" y="21599"/>
                    <a:pt x="0" y="11927"/>
                    <a:pt x="0" y="0"/>
                  </a:cubicBezTo>
                  <a:lnTo>
                    <a:pt x="8195" y="0"/>
                  </a:lnTo>
                  <a:cubicBezTo>
                    <a:pt x="15137" y="0"/>
                    <a:pt x="20844" y="8499"/>
                    <a:pt x="21528" y="19391"/>
                  </a:cubicBezTo>
                  <a:lnTo>
                    <a:pt x="21599" y="21598"/>
                  </a:lnTo>
                  <a:close/>
                </a:path>
              </a:pathLst>
            </a:custGeom>
            <a:solidFill xmlns:a="http://schemas.openxmlformats.org/drawingml/2006/main">
              <a:schemeClr val="tx2"/>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flipH="1" rot="0">
              <a:off x="10866436" y="1879977"/>
              <a:ext cx="1325560" cy="13255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69" y="0"/>
                    <a:pt x="0" y="9670"/>
                    <a:pt x="0" y="21600"/>
                  </a:cubicBezTo>
                  <a:lnTo>
                    <a:pt x="0" y="0"/>
                  </a:lnTo>
                  <a:close/>
                </a:path>
              </a:pathLst>
            </a:custGeom>
            <a:solidFill xmlns:a="http://schemas.openxmlformats.org/drawingml/2006/main">
              <a:schemeClr val="tx2"/>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1024507" y="-1664"/>
              <a:ext cx="1167493" cy="188164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21599" y="0"/>
                  </a:lnTo>
                  <a:lnTo>
                    <a:pt x="21599" y="8195"/>
                  </a:lnTo>
                  <a:lnTo>
                    <a:pt x="21583" y="8386"/>
                  </a:lnTo>
                  <a:lnTo>
                    <a:pt x="21600" y="8386"/>
                  </a:lnTo>
                  <a:lnTo>
                    <a:pt x="21600" y="15818"/>
                  </a:lnTo>
                  <a:lnTo>
                    <a:pt x="21599" y="15818"/>
                  </a:lnTo>
                  <a:lnTo>
                    <a:pt x="21599" y="21599"/>
                  </a:lnTo>
                  <a:lnTo>
                    <a:pt x="0" y="21599"/>
                  </a:lnTo>
                  <a:lnTo>
                    <a:pt x="0" y="14166"/>
                  </a:lnTo>
                  <a:lnTo>
                    <a:pt x="0" y="13401"/>
                  </a:lnTo>
                  <a:cubicBezTo>
                    <a:pt x="0" y="6462"/>
                    <a:pt x="8499" y="754"/>
                    <a:pt x="19391" y="69"/>
                  </a:cubicBezTo>
                  <a:close/>
                </a:path>
              </a:pathLst>
            </a:custGeom>
            <a:solidFill xmlns:a="http://schemas.openxmlformats.org/drawingml/2006/main">
              <a:schemeClr val="accent1"/>
            </a:solidFill>
            <a:ln xmlns:a="http://schemas.openxmlformats.org/drawingml/2006/main" w="12700" cmpd="sng" cap="flat">
              <a:noFill/>
              <a:prstDash val="solid"/>
              <a:round/>
            </a:ln>
          </p:spPr>
        </p:sp>
        <p:sp>
          <p:nvSpPr>
            <p:cNvPr id="88" name="椭圆"/>
            <p:cNvSpPr>
              <a:spLocks xmlns:a="http://schemas.openxmlformats.org/drawingml/2006/main"/>
            </p:cNvSpPr>
            <p:nvPr/>
          </p:nvSpPr>
          <p:spPr>
            <a:xfrm xmlns:a="http://schemas.openxmlformats.org/drawingml/2006/main" rot="0">
              <a:off x="10334091" y="2737752"/>
              <a:ext cx="1380829" cy="1380829"/>
            </a:xfrm>
            <a:prstGeom xmlns:a="http://schemas.openxmlformats.org/drawingml/2006/main" prst="ellipse"/>
            <a:solidFill xmlns:a="http://schemas.openxmlformats.org/drawingml/2006/main">
              <a:schemeClr val="tx2"/>
            </a:solidFill>
            <a:ln xmlns:a="http://schemas.openxmlformats.org/drawingml/2006/main" w="12700" cmpd="sng" cap="flat">
              <a:noFill/>
              <a:prstDash val="solid"/>
              <a:round/>
            </a:ln>
          </p:spPr>
        </p:sp>
        <p:sp>
          <p:nvSpPr>
            <p:cNvPr id="89" name="曲线"/>
            <p:cNvSpPr>
              <a:spLocks xmlns:a="http://schemas.openxmlformats.org/drawingml/2006/main"/>
            </p:cNvSpPr>
            <p:nvPr/>
          </p:nvSpPr>
          <p:spPr>
            <a:xfrm xmlns:a="http://schemas.openxmlformats.org/drawingml/2006/main" flipH="1" rot="16200000">
              <a:off x="10667432" y="5333432"/>
              <a:ext cx="1881641" cy="1167493"/>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lnTo>
                    <a:pt x="21599" y="21600"/>
                  </a:lnTo>
                  <a:lnTo>
                    <a:pt x="13402" y="21600"/>
                  </a:lnTo>
                  <a:cubicBezTo>
                    <a:pt x="5999" y="21600"/>
                    <a:pt x="0" y="11927"/>
                    <a:pt x="0" y="0"/>
                  </a:cubicBezTo>
                  <a:lnTo>
                    <a:pt x="8195" y="0"/>
                  </a:lnTo>
                  <a:cubicBezTo>
                    <a:pt x="15137" y="0"/>
                    <a:pt x="20844" y="8497"/>
                    <a:pt x="21528" y="19389"/>
                  </a:cubicBezTo>
                  <a:lnTo>
                    <a:pt x="21599" y="21599"/>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flipV="1" rot="0">
              <a:off x="9857012" y="3651505"/>
              <a:ext cx="1325560" cy="132556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69" y="0"/>
                    <a:pt x="0" y="9670"/>
                    <a:pt x="0" y="21597"/>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flipH="1" flipV="1" rot="0">
              <a:off x="9857014" y="4976358"/>
              <a:ext cx="1167493" cy="1881639"/>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21599" y="0"/>
                  </a:lnTo>
                  <a:lnTo>
                    <a:pt x="21599" y="8196"/>
                  </a:lnTo>
                  <a:lnTo>
                    <a:pt x="21583" y="8386"/>
                  </a:lnTo>
                  <a:lnTo>
                    <a:pt x="21600" y="8386"/>
                  </a:lnTo>
                  <a:lnTo>
                    <a:pt x="21600" y="15818"/>
                  </a:lnTo>
                  <a:lnTo>
                    <a:pt x="21599" y="15818"/>
                  </a:lnTo>
                  <a:lnTo>
                    <a:pt x="21599" y="21600"/>
                  </a:lnTo>
                  <a:lnTo>
                    <a:pt x="0" y="21600"/>
                  </a:lnTo>
                  <a:lnTo>
                    <a:pt x="0" y="14165"/>
                  </a:lnTo>
                  <a:lnTo>
                    <a:pt x="0" y="13402"/>
                  </a:lnTo>
                  <a:cubicBezTo>
                    <a:pt x="0" y="6461"/>
                    <a:pt x="8499" y="755"/>
                    <a:pt x="19391" y="69"/>
                  </a:cubicBezTo>
                  <a:close/>
                </a:path>
              </a:pathLst>
            </a:custGeom>
            <a:solidFill xmlns:a="http://schemas.openxmlformats.org/drawingml/2006/main">
              <a:schemeClr val="accent1"/>
            </a:solidFill>
            <a:ln xmlns:a="http://schemas.openxmlformats.org/drawingml/2006/main" w="12700" cmpd="sng" cap="flat">
              <a:noFill/>
              <a:prstDash val="solid"/>
              <a:round/>
            </a:ln>
          </p:spPr>
        </p:sp>
      </p:grpSp>
      <p:sp>
        <p:nvSpPr>
          <p:cNvPr id="93" name="文本框"/>
          <p:cNvSpPr>
            <a:spLocks xmlns:a="http://schemas.openxmlformats.org/drawingml/2006/main" noGrp="1"/>
          </p:cNvSpPr>
          <p:nvPr>
            <p:ph type="title"/>
          </p:nvPr>
        </p:nvSpPr>
        <p:spPr>
          <a:xfrm xmlns:a="http://schemas.openxmlformats.org/drawingml/2006/main" rot="0">
            <a:off x="750430" y="136526"/>
            <a:ext cx="840162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94" name="文本框"/>
          <p:cNvSpPr>
            <a:spLocks xmlns:a="http://schemas.openxmlformats.org/drawingml/2006/main" noGrp="1"/>
          </p:cNvSpPr>
          <p:nvPr>
            <p:ph type="body"/>
          </p:nvPr>
        </p:nvSpPr>
        <p:spPr>
          <a:xfrm xmlns:a="http://schemas.openxmlformats.org/drawingml/2006/main" rot="0">
            <a:off x="2123351" y="2227758"/>
            <a:ext cx="2281237" cy="54630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b"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800" b="1" spc="20" baseline="0">
                <a:solidFill>
                  <a:schemeClr val="tx1"/>
                </a:solidFill>
                <a:latin typeface="Tenorite" pitchFamily="0" charset="0"/>
              </a:rPr>
              <a:t>Click to add text</a:t>
            </a:r>
            <a:endParaRPr lang="zh-CN" altLang="en-US" sz="1800" b="1" spc="20" baseline="0">
              <a:solidFill>
                <a:schemeClr val="tx1"/>
              </a:solidFill>
              <a:latin typeface="Tenorite" pitchFamily="0" charset="0"/>
            </a:endParaRPr>
          </a:p>
        </p:txBody>
      </p:sp>
      <p:sp>
        <p:nvSpPr>
          <p:cNvPr id="95" name="文本框"/>
          <p:cNvSpPr>
            <a:spLocks xmlns:a="http://schemas.openxmlformats.org/drawingml/2006/main" noGrp="1"/>
          </p:cNvSpPr>
          <p:nvPr>
            <p:ph type="body"/>
          </p:nvPr>
        </p:nvSpPr>
        <p:spPr>
          <a:xfrm xmlns:a="http://schemas.openxmlformats.org/drawingml/2006/main" rot="0">
            <a:off x="2123350" y="2811645"/>
            <a:ext cx="2281237" cy="62118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buNone/>
            </a:pPr>
            <a:r>
              <a:rPr lang="en-US" altLang="zh-CN" sz="1400" b="0" spc="20" baseline="0">
                <a:solidFill>
                  <a:schemeClr val="tx1"/>
                </a:solidFill>
                <a:latin typeface="Tenorite" pitchFamily="0" charset="0"/>
              </a:rPr>
              <a:t>Click to add text</a:t>
            </a:r>
            <a:endParaRPr lang="zh-CN" altLang="en-US" sz="1400" b="0" spc="20" baseline="0">
              <a:solidFill>
                <a:schemeClr val="tx1"/>
              </a:solidFill>
              <a:latin typeface="Tenorite" pitchFamily="0" charset="0"/>
            </a:endParaRPr>
          </a:p>
        </p:txBody>
      </p:sp>
    </p:spTree>
    <p:extLst>
      <p:ext uri="{BB962C8B-B14F-4D97-AF65-F5344CB8AC3E}">
        <p14:creationId xmlns:p14="http://schemas.microsoft.com/office/powerpoint/2010/main" val="521876336"/>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06" name="组合"/>
          <p:cNvGrpSpPr>
            <a:grpSpLocks xmlns:a="http://schemas.openxmlformats.org/drawingml/2006/main"/>
          </p:cNvGrpSpPr>
          <p:nvPr/>
        </p:nvGrpSpPr>
        <p:grpSpPr>
          <a:xfrm xmlns:a="http://schemas.openxmlformats.org/drawingml/2006/main">
            <a:off x="1" y="0"/>
            <a:ext cx="12191999" cy="6858000"/>
            <a:chOff x="1" y="0"/>
            <a:chExt cx="12191999" cy="6858000"/>
          </a:xfrm>
        </p:grpSpPr>
        <p:sp>
          <p:nvSpPr>
            <p:cNvPr id="100" name="曲线"/>
            <p:cNvSpPr>
              <a:spLocks xmlns:a="http://schemas.openxmlformats.org/drawingml/2006/main"/>
            </p:cNvSpPr>
            <p:nvPr/>
          </p:nvSpPr>
          <p:spPr>
            <a:xfrm xmlns:a="http://schemas.openxmlformats.org/drawingml/2006/main" flipH="1" rot="0">
              <a:off x="8580896" y="1"/>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7" y="0"/>
                  </a:lnTo>
                  <a:cubicBezTo>
                    <a:pt x="9670"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01" name="曲线"/>
            <p:cNvSpPr>
              <a:spLocks xmlns:a="http://schemas.openxmlformats.org/drawingml/2006/main"/>
            </p:cNvSpPr>
            <p:nvPr/>
          </p:nvSpPr>
          <p:spPr>
            <a:xfrm xmlns:a="http://schemas.openxmlformats.org/drawingml/2006/main" flipH="1" rot="0">
              <a:off x="8580896"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597"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02" name="曲线"/>
            <p:cNvSpPr>
              <a:spLocks xmlns:a="http://schemas.openxmlformats.org/drawingml/2006/main"/>
            </p:cNvSpPr>
            <p:nvPr/>
          </p:nvSpPr>
          <p:spPr>
            <a:xfrm xmlns:a="http://schemas.openxmlformats.org/drawingml/2006/main" rot="0">
              <a:off x="1" y="0"/>
              <a:ext cx="933855" cy="933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8" y="0"/>
                  </a:lnTo>
                  <a:cubicBezTo>
                    <a:pt x="21598"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105" name="组合"/>
            <p:cNvGrpSpPr>
              <a:grpSpLocks xmlns:a="http://schemas.openxmlformats.org/drawingml/2006/main"/>
            </p:cNvGrpSpPr>
            <p:nvPr/>
          </p:nvGrpSpPr>
          <p:grpSpPr>
            <a:xfrm xmlns:a="http://schemas.openxmlformats.org/drawingml/2006/main">
              <a:off x="8082091" y="5590902"/>
              <a:ext cx="1572380" cy="1267097"/>
              <a:chOff x="8082091" y="5590902"/>
              <a:chExt cx="1572380" cy="1267097"/>
            </a:xfrm>
          </p:grpSpPr>
          <p:sp>
            <p:nvSpPr>
              <p:cNvPr id="103" name="曲线"/>
              <p:cNvSpPr>
                <a:spLocks xmlns:a="http://schemas.openxmlformats.org/drawingml/2006/main"/>
              </p:cNvSpPr>
              <p:nvPr/>
            </p:nvSpPr>
            <p:spPr>
              <a:xfrm xmlns:a="http://schemas.openxmlformats.org/drawingml/2006/main" flipH="1" flipV="1" rot="5400000">
                <a:off x="8627829"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7"/>
                    </a:moveTo>
                    <a:lnTo>
                      <a:pt x="21600" y="21600"/>
                    </a:lnTo>
                    <a:lnTo>
                      <a:pt x="13402" y="21600"/>
                    </a:lnTo>
                    <a:cubicBezTo>
                      <a:pt x="5999" y="21600"/>
                      <a:pt x="0" y="11928"/>
                      <a:pt x="0" y="0"/>
                    </a:cubicBezTo>
                    <a:lnTo>
                      <a:pt x="8197" y="0"/>
                    </a:lnTo>
                    <a:cubicBezTo>
                      <a:pt x="15137" y="0"/>
                      <a:pt x="20844" y="8498"/>
                      <a:pt x="21530" y="19389"/>
                    </a:cubicBezTo>
                    <a:lnTo>
                      <a:pt x="21600" y="21597"/>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04" name="曲线"/>
              <p:cNvSpPr>
                <a:spLocks xmlns:a="http://schemas.openxmlformats.org/drawingml/2006/main"/>
              </p:cNvSpPr>
              <p:nvPr/>
            </p:nvSpPr>
            <p:spPr>
              <a:xfrm xmlns:a="http://schemas.openxmlformats.org/drawingml/2006/main" flipV="1" rot="16200000">
                <a:off x="7841638"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7"/>
                    </a:moveTo>
                    <a:lnTo>
                      <a:pt x="21600" y="21600"/>
                    </a:lnTo>
                    <a:lnTo>
                      <a:pt x="13402" y="21600"/>
                    </a:lnTo>
                    <a:cubicBezTo>
                      <a:pt x="6000" y="21600"/>
                      <a:pt x="0" y="11928"/>
                      <a:pt x="0" y="0"/>
                    </a:cubicBezTo>
                    <a:lnTo>
                      <a:pt x="8197" y="0"/>
                    </a:lnTo>
                    <a:cubicBezTo>
                      <a:pt x="15136" y="0"/>
                      <a:pt x="20844" y="8498"/>
                      <a:pt x="21530" y="19389"/>
                    </a:cubicBezTo>
                    <a:lnTo>
                      <a:pt x="21600" y="21597"/>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107" name="文本框"/>
          <p:cNvSpPr>
            <a:spLocks xmlns:a="http://schemas.openxmlformats.org/drawingml/2006/main" noGrp="1"/>
          </p:cNvSpPr>
          <p:nvPr>
            <p:ph type="title"/>
          </p:nvPr>
        </p:nvSpPr>
        <p:spPr>
          <a:xfrm xmlns:a="http://schemas.openxmlformats.org/drawingml/2006/main" rot="0">
            <a:off x="1167492" y="136526"/>
            <a:ext cx="9779184" cy="15700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108" name="文本框"/>
          <p:cNvSpPr>
            <a:spLocks xmlns:a="http://schemas.openxmlformats.org/drawingml/2006/main" noGrp="1"/>
          </p:cNvSpPr>
          <p:nvPr>
            <p:ph type="body"/>
          </p:nvPr>
        </p:nvSpPr>
        <p:spPr>
          <a:xfrm xmlns:a="http://schemas.openxmlformats.org/drawingml/2006/main" rot="0">
            <a:off x="1166813" y="2023984"/>
            <a:ext cx="4664072" cy="4690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09" name="文本框"/>
          <p:cNvSpPr>
            <a:spLocks xmlns:a="http://schemas.openxmlformats.org/drawingml/2006/main" noGrp="1"/>
          </p:cNvSpPr>
          <p:nvPr>
            <p:ph type="body" idx="1"/>
          </p:nvPr>
        </p:nvSpPr>
        <p:spPr>
          <a:xfrm xmlns:a="http://schemas.openxmlformats.org/drawingml/2006/main" rot="0">
            <a:off x="1167493" y="2528203"/>
            <a:ext cx="4663440" cy="282861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10" name="文本框"/>
          <p:cNvSpPr>
            <a:spLocks xmlns:a="http://schemas.openxmlformats.org/drawingml/2006/main" noGrp="1"/>
          </p:cNvSpPr>
          <p:nvPr>
            <p:ph type="body"/>
          </p:nvPr>
        </p:nvSpPr>
        <p:spPr>
          <a:xfrm xmlns:a="http://schemas.openxmlformats.org/drawingml/2006/main" rot="0">
            <a:off x="6283235" y="2023984"/>
            <a:ext cx="4664074" cy="4690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11" name="文本框"/>
          <p:cNvSpPr>
            <a:spLocks xmlns:a="http://schemas.openxmlformats.org/drawingml/2006/main" noGrp="1"/>
          </p:cNvSpPr>
          <p:nvPr>
            <p:ph type="body" idx="10"/>
          </p:nvPr>
        </p:nvSpPr>
        <p:spPr>
          <a:xfrm xmlns:a="http://schemas.openxmlformats.org/drawingml/2006/main" rot="0">
            <a:off x="6283235" y="2528203"/>
            <a:ext cx="4663440" cy="282861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12" name="文本框"/>
          <p:cNvSpPr>
            <a:spLocks xmlns:a="http://schemas.openxmlformats.org/drawingml/2006/main" noGrp="1"/>
          </p:cNvSpPr>
          <p:nvPr>
            <p:ph type="dt" idx="2"/>
          </p:nvPr>
        </p:nvSpPr>
        <p:spPr>
          <a:xfrm xmlns:a="http://schemas.openxmlformats.org/drawingml/2006/main" rot="0">
            <a:off x="3810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3"/>
                </a:solidFill>
                <a:latin typeface="Tenorite" pitchFamily="0" charset="0"/>
                <a:ea typeface="宋体" pitchFamily="0" charset="0"/>
                <a:cs typeface="Tenorite" pitchFamily="0" charset="0"/>
              </a:rPr>
              <a:t>9/8/20XX</a:t>
            </a:r>
            <a:endParaRPr lang="zh-CN" altLang="en-US" sz="1200">
              <a:solidFill>
                <a:schemeClr val="accent3"/>
              </a:solidFill>
              <a:latin typeface="Tenorite" pitchFamily="0" charset="0"/>
              <a:ea typeface="宋体" pitchFamily="0" charset="0"/>
              <a:cs typeface="Tenorite" pitchFamily="0" charset="0"/>
            </a:endParaRPr>
          </a:p>
        </p:txBody>
      </p:sp>
      <p:sp>
        <p:nvSpPr>
          <p:cNvPr id="113"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114"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076971761"/>
      </p:ext>
    </p:extLst>
  </p:cSld>
  <p:clrMapOvr>
    <a:masterClrMapping xmlns:a="http://schemas.openxmlformats.org/drawingml/2006/main"/>
  </p:clrMapOvr>
</p:sldLayout>
</file>

<file path=ppt/slideLayouts/slideLayout17.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5" name="组合"/>
          <p:cNvGrpSpPr>
            <a:grpSpLocks xmlns:a="http://schemas.openxmlformats.org/drawingml/2006/main"/>
          </p:cNvGrpSpPr>
          <p:nvPr/>
        </p:nvGrpSpPr>
        <p:grpSpPr>
          <a:xfrm xmlns:a="http://schemas.openxmlformats.org/drawingml/2006/main">
            <a:off x="-2364" y="0"/>
            <a:ext cx="12194364" cy="6858000"/>
            <a:chOff x="-2364" y="0"/>
            <a:chExt cx="12194364" cy="6858000"/>
          </a:xfrm>
        </p:grpSpPr>
        <p:sp>
          <p:nvSpPr>
            <p:cNvPr id="119" name="曲线"/>
            <p:cNvSpPr>
              <a:spLocks xmlns:a="http://schemas.openxmlformats.org/drawingml/2006/main"/>
            </p:cNvSpPr>
            <p:nvPr/>
          </p:nvSpPr>
          <p:spPr>
            <a:xfrm xmlns:a="http://schemas.openxmlformats.org/drawingml/2006/main" rot="5400000">
              <a:off x="8580896" y="0"/>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9669" y="0"/>
                    <a:pt x="0" y="9670"/>
                    <a:pt x="0" y="21600"/>
                  </a:cubicBez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20" name="曲线"/>
            <p:cNvSpPr>
              <a:spLocks xmlns:a="http://schemas.openxmlformats.org/drawingml/2006/main"/>
            </p:cNvSpPr>
            <p:nvPr/>
          </p:nvSpPr>
          <p:spPr>
            <a:xfrm xmlns:a="http://schemas.openxmlformats.org/drawingml/2006/main" rot="0">
              <a:off x="-2364" y="3246896"/>
              <a:ext cx="3611104" cy="3611104"/>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11929"/>
                    <a:pt x="9670" y="21600"/>
                    <a:pt x="21600" y="21600"/>
                  </a:cubicBezTo>
                  <a:lnTo>
                    <a:pt x="0" y="21600"/>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21" name="曲线"/>
            <p:cNvSpPr>
              <a:spLocks xmlns:a="http://schemas.openxmlformats.org/drawingml/2006/main"/>
            </p:cNvSpPr>
            <p:nvPr/>
          </p:nvSpPr>
          <p:spPr>
            <a:xfrm xmlns:a="http://schemas.openxmlformats.org/drawingml/2006/main" flipH="1" rot="5400000">
              <a:off x="11258144" y="5924144"/>
              <a:ext cx="933855" cy="933856"/>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9" y="0"/>
                  </a:lnTo>
                  <a:cubicBezTo>
                    <a:pt x="21599"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grpSp>
          <p:nvGrpSpPr>
            <p:cNvPr id="124" name="组合"/>
            <p:cNvGrpSpPr>
              <a:grpSpLocks xmlns:a="http://schemas.openxmlformats.org/drawingml/2006/main"/>
            </p:cNvGrpSpPr>
            <p:nvPr/>
          </p:nvGrpSpPr>
          <p:grpSpPr>
            <a:xfrm xmlns:a="http://schemas.openxmlformats.org/drawingml/2006/main">
              <a:off x="2587416" y="5590902"/>
              <a:ext cx="1572381" cy="1267097"/>
              <a:chOff x="2587416" y="5590902"/>
              <a:chExt cx="1572381" cy="1267097"/>
            </a:xfrm>
          </p:grpSpPr>
          <p:sp>
            <p:nvSpPr>
              <p:cNvPr id="122" name="曲线"/>
              <p:cNvSpPr>
                <a:spLocks xmlns:a="http://schemas.openxmlformats.org/drawingml/2006/main"/>
              </p:cNvSpPr>
              <p:nvPr/>
            </p:nvSpPr>
            <p:spPr>
              <a:xfrm xmlns:a="http://schemas.openxmlformats.org/drawingml/2006/main" flipH="1" flipV="1" rot="5400000">
                <a:off x="3133154" y="5831356"/>
                <a:ext cx="1267097" cy="786190"/>
              </a:xfrm>
              <a:custGeom xmlns:a="http://schemas.openxmlformats.org/drawingml/2006/main">
                <a:gdLst>
                  <a:gd name="T1" fmla="*/ 0 w 21600"/>
                  <a:gd name="T2" fmla="*/ 0 h 21600"/>
                  <a:gd name="T3" fmla="*/ 21600 w 21600"/>
                  <a:gd name="T4" fmla="*/ 21600 h 21600"/>
                </a:gdLst>
                <a:rect l="T1" t="T2" r="T3" b="T4"/>
                <a:pathLst>
                  <a:path w="21600" h="21600">
                    <a:moveTo>
                      <a:pt x="21600" y="21597"/>
                    </a:moveTo>
                    <a:lnTo>
                      <a:pt x="21600" y="21600"/>
                    </a:lnTo>
                    <a:lnTo>
                      <a:pt x="13402" y="21600"/>
                    </a:lnTo>
                    <a:cubicBezTo>
                      <a:pt x="6000" y="21600"/>
                      <a:pt x="0" y="11928"/>
                      <a:pt x="0" y="0"/>
                    </a:cubicBezTo>
                    <a:lnTo>
                      <a:pt x="8196" y="0"/>
                    </a:lnTo>
                    <a:cubicBezTo>
                      <a:pt x="15137" y="0"/>
                      <a:pt x="20844" y="8498"/>
                      <a:pt x="21530" y="19389"/>
                    </a:cubicBezTo>
                    <a:lnTo>
                      <a:pt x="21600" y="21597"/>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23" name="曲线"/>
              <p:cNvSpPr>
                <a:spLocks xmlns:a="http://schemas.openxmlformats.org/drawingml/2006/main"/>
              </p:cNvSpPr>
              <p:nvPr/>
            </p:nvSpPr>
            <p:spPr>
              <a:xfrm xmlns:a="http://schemas.openxmlformats.org/drawingml/2006/main" flipV="1" rot="16200000">
                <a:off x="2346963" y="5831356"/>
                <a:ext cx="1267096" cy="786190"/>
              </a:xfrm>
              <a:custGeom xmlns:a="http://schemas.openxmlformats.org/drawingml/2006/main">
                <a:gdLst>
                  <a:gd name="T1" fmla="*/ 0 w 21600"/>
                  <a:gd name="T2" fmla="*/ 0 h 21600"/>
                  <a:gd name="T3" fmla="*/ 21600 w 21600"/>
                  <a:gd name="T4" fmla="*/ 21600 h 21600"/>
                </a:gdLst>
                <a:rect l="T1" t="T2" r="T3" b="T4"/>
                <a:pathLst>
                  <a:path w="21600" h="21600">
                    <a:moveTo>
                      <a:pt x="21600" y="21597"/>
                    </a:moveTo>
                    <a:lnTo>
                      <a:pt x="21600" y="21600"/>
                    </a:lnTo>
                    <a:lnTo>
                      <a:pt x="13402" y="21600"/>
                    </a:lnTo>
                    <a:cubicBezTo>
                      <a:pt x="5999" y="21600"/>
                      <a:pt x="0" y="11928"/>
                      <a:pt x="0" y="0"/>
                    </a:cubicBezTo>
                    <a:lnTo>
                      <a:pt x="8197" y="0"/>
                    </a:lnTo>
                    <a:cubicBezTo>
                      <a:pt x="15135" y="0"/>
                      <a:pt x="20844" y="8498"/>
                      <a:pt x="21530" y="19389"/>
                    </a:cubicBezTo>
                    <a:lnTo>
                      <a:pt x="21600" y="21597"/>
                    </a:lnTo>
                    <a:close/>
                  </a:path>
                </a:pathLst>
              </a:custGeom>
              <a:solidFill xmlns:a="http://schemas.openxmlformats.org/drawingml/2006/main">
                <a:schemeClr val="tx2"/>
              </a:solidFill>
              <a:ln xmlns:a="http://schemas.openxmlformats.org/drawingml/2006/main" w="12700" cmpd="sng" cap="flat">
                <a:noFill/>
                <a:prstDash val="solid"/>
                <a:round/>
              </a:ln>
            </p:spPr>
          </p:sp>
        </p:grpSp>
      </p:grpSp>
      <p:sp>
        <p:nvSpPr>
          <p:cNvPr id="126" name="文本框"/>
          <p:cNvSpPr>
            <a:spLocks xmlns:a="http://schemas.openxmlformats.org/drawingml/2006/main" noGrp="1"/>
          </p:cNvSpPr>
          <p:nvPr>
            <p:ph type="title"/>
          </p:nvPr>
        </p:nvSpPr>
        <p:spPr>
          <a:xfrm xmlns:a="http://schemas.openxmlformats.org/drawingml/2006/main" rot="0">
            <a:off x="1167492" y="381000"/>
            <a:ext cx="9779184" cy="13255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4800" b="1">
                <a:latin typeface="Tenorite" pitchFamily="0" charset="0"/>
              </a:rPr>
              <a:t>Click to add title</a:t>
            </a:r>
            <a:endParaRPr lang="zh-CN" altLang="en-US" sz="4800" b="1">
              <a:latin typeface="Tenorite" pitchFamily="0" charset="0"/>
            </a:endParaRPr>
          </a:p>
        </p:txBody>
      </p:sp>
      <p:sp>
        <p:nvSpPr>
          <p:cNvPr id="127" name="文本框"/>
          <p:cNvSpPr>
            <a:spLocks xmlns:a="http://schemas.openxmlformats.org/drawingml/2006/main" noGrp="1"/>
          </p:cNvSpPr>
          <p:nvPr>
            <p:ph type="body"/>
          </p:nvPr>
        </p:nvSpPr>
        <p:spPr>
          <a:xfrm xmlns:a="http://schemas.openxmlformats.org/drawingml/2006/main" rot="0">
            <a:off x="1166813" y="2020329"/>
            <a:ext cx="3219450" cy="4689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28" name="文本框"/>
          <p:cNvSpPr>
            <a:spLocks xmlns:a="http://schemas.openxmlformats.org/drawingml/2006/main" noGrp="1"/>
          </p:cNvSpPr>
          <p:nvPr>
            <p:ph type="body" idx="1"/>
          </p:nvPr>
        </p:nvSpPr>
        <p:spPr>
          <a:xfrm xmlns:a="http://schemas.openxmlformats.org/drawingml/2006/main" rot="0">
            <a:off x="1167491" y="2526318"/>
            <a:ext cx="3218688"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29" name="文本框"/>
          <p:cNvSpPr>
            <a:spLocks xmlns:a="http://schemas.openxmlformats.org/drawingml/2006/main" noGrp="1"/>
          </p:cNvSpPr>
          <p:nvPr>
            <p:ph type="body"/>
          </p:nvPr>
        </p:nvSpPr>
        <p:spPr>
          <a:xfrm xmlns:a="http://schemas.openxmlformats.org/drawingml/2006/main" rot="0">
            <a:off x="4683787" y="2020329"/>
            <a:ext cx="3173279" cy="4689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30" name="文本框"/>
          <p:cNvSpPr>
            <a:spLocks xmlns:a="http://schemas.openxmlformats.org/drawingml/2006/main" noGrp="1"/>
          </p:cNvSpPr>
          <p:nvPr>
            <p:ph type="body" idx="10"/>
          </p:nvPr>
        </p:nvSpPr>
        <p:spPr>
          <a:xfrm xmlns:a="http://schemas.openxmlformats.org/drawingml/2006/main" rot="0">
            <a:off x="4683787" y="2526318"/>
            <a:ext cx="3173279"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31" name="文本框"/>
          <p:cNvSpPr>
            <a:spLocks xmlns:a="http://schemas.openxmlformats.org/drawingml/2006/main" noGrp="1"/>
          </p:cNvSpPr>
          <p:nvPr>
            <p:ph type="body"/>
          </p:nvPr>
        </p:nvSpPr>
        <p:spPr>
          <a:xfrm xmlns:a="http://schemas.openxmlformats.org/drawingml/2006/main" rot="0">
            <a:off x="8200082" y="2018581"/>
            <a:ext cx="3173278" cy="46893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800" b="0">
                <a:latin typeface="Tenorite" pitchFamily="0" charset="0"/>
              </a:rPr>
              <a:t>Click to add text</a:t>
            </a:r>
            <a:endParaRPr lang="zh-CN" altLang="en-US" sz="2800" b="0">
              <a:latin typeface="Tenorite" pitchFamily="0" charset="0"/>
            </a:endParaRPr>
          </a:p>
        </p:txBody>
      </p:sp>
      <p:sp>
        <p:nvSpPr>
          <p:cNvPr id="132" name="文本框"/>
          <p:cNvSpPr>
            <a:spLocks xmlns:a="http://schemas.openxmlformats.org/drawingml/2006/main" noGrp="1"/>
          </p:cNvSpPr>
          <p:nvPr>
            <p:ph type="body"/>
          </p:nvPr>
        </p:nvSpPr>
        <p:spPr>
          <a:xfrm xmlns:a="http://schemas.openxmlformats.org/drawingml/2006/main" rot="0">
            <a:off x="8200082" y="2526318"/>
            <a:ext cx="3173278" cy="28286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2000">
                <a:latin typeface="Tenorite" pitchFamily="0" charset="0"/>
              </a:rPr>
              <a:t>Click to add text</a:t>
            </a:r>
            <a:endParaRPr lang="en-US" altLang="zh-CN" sz="2000">
              <a:latin typeface="Tenorite" pitchFamily="0" charset="0"/>
            </a:endParaRPr>
          </a:p>
          <a:p xmlns:a="http://schemas.openxmlformats.org/drawingml/2006/main">
            <a:pPr lvl="1" marL="457200" indent="0">
              <a:buNone/>
            </a:pPr>
            <a:r>
              <a:rPr lang="en-US" altLang="zh-CN" sz="1800">
                <a:latin typeface="Tenorite" pitchFamily="0" charset="0"/>
              </a:rPr>
              <a:t>Second level</a:t>
            </a:r>
            <a:endParaRPr lang="en-US" altLang="zh-CN" sz="1800">
              <a:latin typeface="Tenorite" pitchFamily="0" charset="0"/>
            </a:endParaRPr>
          </a:p>
          <a:p xmlns:a="http://schemas.openxmlformats.org/drawingml/2006/main">
            <a:pPr lvl="2" marL="914400" indent="0">
              <a:buNone/>
            </a:pPr>
            <a:r>
              <a:rPr lang="en-US" altLang="zh-CN" sz="1600">
                <a:latin typeface="Tenorite" pitchFamily="0" charset="0"/>
              </a:rPr>
              <a:t>Third level</a:t>
            </a:r>
            <a:endParaRPr lang="en-US" altLang="zh-CN" sz="1600">
              <a:latin typeface="Tenorite" pitchFamily="0" charset="0"/>
            </a:endParaRPr>
          </a:p>
          <a:p xmlns:a="http://schemas.openxmlformats.org/drawingml/2006/main">
            <a:pPr lvl="3" marL="1371600" indent="0">
              <a:buNone/>
            </a:pPr>
            <a:r>
              <a:rPr lang="en-US" altLang="zh-CN" sz="1400">
                <a:latin typeface="Tenorite" pitchFamily="0" charset="0"/>
              </a:rPr>
              <a:t>Fourth level</a:t>
            </a:r>
            <a:endParaRPr lang="en-US" altLang="zh-CN" sz="1400">
              <a:latin typeface="Tenorite" pitchFamily="0" charset="0"/>
            </a:endParaRPr>
          </a:p>
          <a:p xmlns:a="http://schemas.openxmlformats.org/drawingml/2006/main">
            <a:pPr lvl="4" marL="1828800" indent="0">
              <a:buNone/>
            </a:pPr>
            <a:r>
              <a:rPr lang="en-US" altLang="zh-CN" sz="1400">
                <a:latin typeface="Tenorite" pitchFamily="0" charset="0"/>
              </a:rPr>
              <a:t>Fifth level</a:t>
            </a:r>
            <a:endParaRPr lang="zh-CN" altLang="en-US" sz="1400">
              <a:latin typeface="Tenorite" pitchFamily="0" charset="0"/>
            </a:endParaRPr>
          </a:p>
        </p:txBody>
      </p:sp>
      <p:sp>
        <p:nvSpPr>
          <p:cNvPr id="133" name="文本框"/>
          <p:cNvSpPr>
            <a:spLocks xmlns:a="http://schemas.openxmlformats.org/drawingml/2006/main" noGrp="1"/>
          </p:cNvSpPr>
          <p:nvPr>
            <p:ph type="dt" idx="2"/>
          </p:nvPr>
        </p:nvSpPr>
        <p:spPr>
          <a:xfrm xmlns:a="http://schemas.openxmlformats.org/drawingml/2006/main" rot="0">
            <a:off x="381000" y="6356349"/>
            <a:ext cx="1767114"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1200">
                <a:solidFill>
                  <a:schemeClr val="accent2"/>
                </a:solidFill>
                <a:latin typeface="Tenorite" pitchFamily="0" charset="0"/>
                <a:ea typeface="宋体" pitchFamily="0" charset="0"/>
                <a:cs typeface="Tenorite" pitchFamily="0" charset="0"/>
              </a:rPr>
              <a:t>9/8/20XX</a:t>
            </a:r>
            <a:endParaRPr lang="zh-CN" altLang="en-US" sz="1200">
              <a:solidFill>
                <a:schemeClr val="accent2"/>
              </a:solidFill>
              <a:latin typeface="Tenorite" pitchFamily="0" charset="0"/>
              <a:ea typeface="宋体" pitchFamily="0" charset="0"/>
              <a:cs typeface="Tenorite" pitchFamily="0" charset="0"/>
            </a:endParaRPr>
          </a:p>
        </p:txBody>
      </p:sp>
      <p:sp>
        <p:nvSpPr>
          <p:cNvPr id="134" name="文本框"/>
          <p:cNvSpPr>
            <a:spLocks xmlns:a="http://schemas.openxmlformats.org/drawingml/2006/main" noGrp="1"/>
          </p:cNvSpPr>
          <p:nvPr>
            <p:ph type="ftr" idx="3"/>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chemeClr val="accent3"/>
                </a:solidFill>
                <a:latin typeface="Tenorite" pitchFamily="0" charset="0"/>
                <a:ea typeface="宋体" pitchFamily="0" charset="0"/>
                <a:cs typeface="Tenorite" pitchFamily="0" charset="0"/>
              </a:rPr>
              <a:t>PRESENTATION TITLE</a:t>
            </a:r>
            <a:endParaRPr lang="zh-CN" altLang="en-US" sz="1200">
              <a:solidFill>
                <a:schemeClr val="accent3"/>
              </a:solidFill>
              <a:latin typeface="Tenorite" pitchFamily="0" charset="0"/>
              <a:ea typeface="宋体" pitchFamily="0" charset="0"/>
              <a:cs typeface="Tenorite" pitchFamily="0" charset="0"/>
            </a:endParaRPr>
          </a:p>
        </p:txBody>
      </p:sp>
      <p:sp>
        <p:nvSpPr>
          <p:cNvPr id="135" name="文本框"/>
          <p:cNvSpPr>
            <a:spLocks xmlns:a="http://schemas.openxmlformats.org/drawingml/2006/main" noGrp="1"/>
          </p:cNvSpPr>
          <p:nvPr>
            <p:ph type="sldNum" idx="4"/>
          </p:nvPr>
        </p:nvSpPr>
        <p:spPr>
          <a:xfrm xmlns:a="http://schemas.openxmlformats.org/drawingml/2006/main" rot="0">
            <a:off x="10153276" y="6356349"/>
            <a:ext cx="1657723"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&lt;#&gt;</a:t>
            </a:fld>
            <a:endParaRPr lang="zh-CN" altLang="en-US" sz="120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611451800"/>
      </p:ext>
    </p:extLst>
  </p:cSld>
  <p:clrMapOvr>
    <a:masterClrMapping xmlns:a="http://schemas.openxmlformats.org/drawingml/2006/main"/>
  </p:clrMapOvr>
</p:sldLayout>
</file>

<file path=ppt/slideLayouts/slideLayout18.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61" name="组合"/>
          <p:cNvGrpSpPr>
            <a:grpSpLocks xmlns:a="http://schemas.openxmlformats.org/drawingml/2006/main"/>
          </p:cNvGrpSpPr>
          <p:nvPr/>
        </p:nvGrpSpPr>
        <p:grpSpPr>
          <a:xfrm xmlns:a="http://schemas.openxmlformats.org/drawingml/2006/main">
            <a:off x="0" y="-1"/>
            <a:ext cx="12192003" cy="6864795"/>
            <a:chOff x="0" y="-1"/>
            <a:chExt cx="12192003" cy="6864795"/>
          </a:xfrm>
        </p:grpSpPr>
        <p:sp>
          <p:nvSpPr>
            <p:cNvPr id="155" name="矩形"/>
            <p:cNvSpPr>
              <a:spLocks xmlns:a="http://schemas.openxmlformats.org/drawingml/2006/main"/>
            </p:cNvSpPr>
            <p:nvPr/>
          </p:nvSpPr>
          <p:spPr>
            <a:xfrm xmlns:a="http://schemas.openxmlformats.org/drawingml/2006/main" rot="0">
              <a:off x="8264425" y="0"/>
              <a:ext cx="3927573" cy="6858000"/>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sp>
        <p:grpSp>
          <p:nvGrpSpPr>
            <p:cNvPr id="158" name="组合"/>
            <p:cNvGrpSpPr>
              <a:grpSpLocks xmlns:a="http://schemas.openxmlformats.org/drawingml/2006/main"/>
            </p:cNvGrpSpPr>
            <p:nvPr/>
          </p:nvGrpSpPr>
          <p:grpSpPr>
            <a:xfrm xmlns:a="http://schemas.openxmlformats.org/drawingml/2006/main">
              <a:off x="8264428" y="3685937"/>
              <a:ext cx="3927574" cy="3178857"/>
              <a:chOff x="8264428" y="3685937"/>
              <a:chExt cx="3927574" cy="3178857"/>
            </a:xfrm>
          </p:grpSpPr>
          <p:sp>
            <p:nvSpPr>
              <p:cNvPr id="156" name="曲线"/>
              <p:cNvSpPr>
                <a:spLocks xmlns:a="http://schemas.openxmlformats.org/drawingml/2006/main"/>
              </p:cNvSpPr>
              <p:nvPr/>
            </p:nvSpPr>
            <p:spPr>
              <a:xfrm xmlns:a="http://schemas.openxmlformats.org/drawingml/2006/main" flipH="1" flipV="1" rot="5400000">
                <a:off x="9620681" y="4293473"/>
                <a:ext cx="3178857" cy="1963785"/>
              </a:xfrm>
              <a:custGeom xmlns:a="http://schemas.openxmlformats.org/drawingml/2006/main">
                <a:gdLst>
                  <a:gd name="T1" fmla="*/ 0 w 21600"/>
                  <a:gd name="T2" fmla="*/ 0 h 21600"/>
                  <a:gd name="T3" fmla="*/ 21600 w 21600"/>
                  <a:gd name="T4" fmla="*/ 21600 h 21600"/>
                </a:gdLst>
                <a:rect l="T1" t="T2" r="T3" b="T4"/>
                <a:pathLst>
                  <a:path w="21600" h="21600">
                    <a:moveTo>
                      <a:pt x="21600" y="21597"/>
                    </a:moveTo>
                    <a:lnTo>
                      <a:pt x="21600" y="21598"/>
                    </a:lnTo>
                    <a:lnTo>
                      <a:pt x="13402" y="21598"/>
                    </a:lnTo>
                    <a:cubicBezTo>
                      <a:pt x="6000" y="21598"/>
                      <a:pt x="0" y="11929"/>
                      <a:pt x="0" y="0"/>
                    </a:cubicBezTo>
                    <a:lnTo>
                      <a:pt x="8197" y="0"/>
                    </a:lnTo>
                    <a:cubicBezTo>
                      <a:pt x="15137" y="0"/>
                      <a:pt x="20844" y="8499"/>
                      <a:pt x="21530" y="19391"/>
                    </a:cubicBezTo>
                    <a:lnTo>
                      <a:pt x="21600" y="21597"/>
                    </a:lnTo>
                    <a:close/>
                  </a:path>
                </a:pathLst>
              </a:custGeom>
              <a:solidFill xmlns:a="http://schemas.openxmlformats.org/drawingml/2006/main">
                <a:schemeClr val="accent1"/>
              </a:solidFill>
              <a:ln xmlns:a="http://schemas.openxmlformats.org/drawingml/2006/main" w="12700" cmpd="sng" cap="flat">
                <a:noFill/>
                <a:prstDash val="solid"/>
                <a:round/>
              </a:ln>
            </p:spPr>
          </p:sp>
          <p:sp>
            <p:nvSpPr>
              <p:cNvPr id="157" name="曲线"/>
              <p:cNvSpPr>
                <a:spLocks xmlns:a="http://schemas.openxmlformats.org/drawingml/2006/main"/>
              </p:cNvSpPr>
              <p:nvPr/>
            </p:nvSpPr>
            <p:spPr>
              <a:xfrm xmlns:a="http://schemas.openxmlformats.org/drawingml/2006/main" flipV="1" rot="16200000">
                <a:off x="7656893" y="4293473"/>
                <a:ext cx="3178855" cy="1963785"/>
              </a:xfrm>
              <a:custGeom xmlns:a="http://schemas.openxmlformats.org/drawingml/2006/main">
                <a:gdLst>
                  <a:gd name="T1" fmla="*/ 0 w 21600"/>
                  <a:gd name="T2" fmla="*/ 0 h 21600"/>
                  <a:gd name="T3" fmla="*/ 21600 w 21600"/>
                  <a:gd name="T4" fmla="*/ 21600 h 21600"/>
                </a:gdLst>
                <a:rect l="T1" t="T2" r="T3" b="T4"/>
                <a:pathLst>
                  <a:path w="21600" h="21600">
                    <a:moveTo>
                      <a:pt x="21600" y="21597"/>
                    </a:moveTo>
                    <a:lnTo>
                      <a:pt x="21600" y="21598"/>
                    </a:lnTo>
                    <a:lnTo>
                      <a:pt x="13402" y="21598"/>
                    </a:lnTo>
                    <a:cubicBezTo>
                      <a:pt x="5998" y="21598"/>
                      <a:pt x="0" y="11929"/>
                      <a:pt x="0" y="0"/>
                    </a:cubicBezTo>
                    <a:lnTo>
                      <a:pt x="8196" y="0"/>
                    </a:lnTo>
                    <a:cubicBezTo>
                      <a:pt x="15136" y="0"/>
                      <a:pt x="20843" y="8499"/>
                      <a:pt x="21530" y="19391"/>
                    </a:cubicBezTo>
                    <a:lnTo>
                      <a:pt x="21600" y="21597"/>
                    </a:lnTo>
                    <a:close/>
                  </a:path>
                </a:pathLst>
              </a:custGeom>
              <a:solidFill xmlns:a="http://schemas.openxmlformats.org/drawingml/2006/main">
                <a:schemeClr val="tx2"/>
              </a:solidFill>
              <a:ln xmlns:a="http://schemas.openxmlformats.org/drawingml/2006/main" w="12700" cmpd="sng" cap="flat">
                <a:noFill/>
                <a:prstDash val="solid"/>
                <a:round/>
              </a:ln>
            </p:spPr>
          </p:sp>
        </p:grpSp>
        <p:sp>
          <p:nvSpPr>
            <p:cNvPr id="159" name="曲线"/>
            <p:cNvSpPr>
              <a:spLocks xmlns:a="http://schemas.openxmlformats.org/drawingml/2006/main"/>
            </p:cNvSpPr>
            <p:nvPr/>
          </p:nvSpPr>
          <p:spPr>
            <a:xfrm xmlns:a="http://schemas.openxmlformats.org/drawingml/2006/main" rot="0">
              <a:off x="0" y="-1"/>
              <a:ext cx="1167493" cy="1167493"/>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cubicBezTo>
                    <a:pt x="21600" y="11929"/>
                    <a:pt x="11929" y="21600"/>
                    <a:pt x="0" y="21600"/>
                  </a:cubicBezTo>
                  <a:lnTo>
                    <a:pt x="0" y="0"/>
                  </a:lnTo>
                  <a:close/>
                </a:path>
              </a:pathLst>
            </a:custGeom>
            <a:solidFill xmlns:a="http://schemas.openxmlformats.org/drawingml/2006/main">
              <a:schemeClr val="accent3"/>
            </a:solidFill>
            <a:ln xmlns:a="http://schemas.openxmlformats.org/drawingml/2006/main" w="12700" cmpd="sng" cap="flat">
              <a:noFill/>
              <a:prstDash val="solid"/>
              <a:round/>
            </a:ln>
          </p:spPr>
        </p:sp>
        <p:sp>
          <p:nvSpPr>
            <p:cNvPr id="160" name="曲线"/>
            <p:cNvSpPr>
              <a:spLocks xmlns:a="http://schemas.openxmlformats.org/drawingml/2006/main"/>
            </p:cNvSpPr>
            <p:nvPr/>
          </p:nvSpPr>
          <p:spPr>
            <a:xfrm xmlns:a="http://schemas.openxmlformats.org/drawingml/2006/main" rot="0">
              <a:off x="10228214" y="-1"/>
              <a:ext cx="1963787" cy="317885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13366"/>
                  </a:lnTo>
                  <a:lnTo>
                    <a:pt x="21600" y="15965"/>
                  </a:lnTo>
                  <a:lnTo>
                    <a:pt x="21600" y="21599"/>
                  </a:lnTo>
                  <a:lnTo>
                    <a:pt x="21599" y="21599"/>
                  </a:lnTo>
                  <a:lnTo>
                    <a:pt x="19391" y="21530"/>
                  </a:lnTo>
                  <a:cubicBezTo>
                    <a:pt x="8498" y="20841"/>
                    <a:pt x="0" y="15109"/>
                    <a:pt x="0" y="8139"/>
                  </a:cubicBezTo>
                  <a:lnTo>
                    <a:pt x="0" y="7066"/>
                  </a:lnTo>
                  <a:lnTo>
                    <a:pt x="0" y="0"/>
                  </a:lnTo>
                  <a:close/>
                </a:path>
              </a:pathLst>
            </a:custGeom>
            <a:solidFill xmlns:a="http://schemas.openxmlformats.org/drawingml/2006/main">
              <a:schemeClr val="accent1"/>
            </a:solidFill>
            <a:ln xmlns:a="http://schemas.openxmlformats.org/drawingml/2006/main" w="12700" cmpd="sng" cap="flat">
              <a:noFill/>
              <a:prstDash val="solid"/>
              <a:round/>
            </a:ln>
          </p:spPr>
        </p:sp>
      </p:grpSp>
      <p:sp>
        <p:nvSpPr>
          <p:cNvPr id="162" name="文本框"/>
          <p:cNvSpPr>
            <a:spLocks xmlns:a="http://schemas.openxmlformats.org/drawingml/2006/main" noGrp="1"/>
          </p:cNvSpPr>
          <p:nvPr>
            <p:ph type="title"/>
          </p:nvPr>
        </p:nvSpPr>
        <p:spPr>
          <a:xfrm xmlns:a="http://schemas.openxmlformats.org/drawingml/2006/main" rot="0">
            <a:off x="1167494" y="252549"/>
            <a:ext cx="6220278" cy="325741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6000" b="1">
                <a:latin typeface="Tenorite" pitchFamily="0" charset="0"/>
              </a:rPr>
              <a:t>Click to add title</a:t>
            </a:r>
            <a:endParaRPr lang="zh-CN" altLang="en-US" sz="6000" b="1">
              <a:latin typeface="Tenorite" pitchFamily="0" charset="0"/>
            </a:endParaRPr>
          </a:p>
        </p:txBody>
      </p:sp>
      <p:sp>
        <p:nvSpPr>
          <p:cNvPr id="163" name="文本框"/>
          <p:cNvSpPr>
            <a:spLocks xmlns:a="http://schemas.openxmlformats.org/drawingml/2006/main" noGrp="1"/>
          </p:cNvSpPr>
          <p:nvPr>
            <p:ph type="body" idx="1"/>
          </p:nvPr>
        </p:nvSpPr>
        <p:spPr>
          <a:xfrm xmlns:a="http://schemas.openxmlformats.org/drawingml/2006/main" rot="0">
            <a:off x="1167493" y="3685938"/>
            <a:ext cx="6220276" cy="291951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800">
                <a:latin typeface="Tenorite" pitchFamily="0" charset="0"/>
              </a:rPr>
              <a:t>Click to add text</a:t>
            </a:r>
            <a:endParaRPr lang="zh-CN" altLang="en-US" sz="2800">
              <a:latin typeface="Tenorite" pitchFamily="0" charset="0"/>
            </a:endParaRPr>
          </a:p>
        </p:txBody>
      </p:sp>
    </p:spTree>
    <p:extLst>
      <p:ext uri="{BB962C8B-B14F-4D97-AF65-F5344CB8AC3E}">
        <p14:creationId xmlns:p14="http://schemas.microsoft.com/office/powerpoint/2010/main" val="117114009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73124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492497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069399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9720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730527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28401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098347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200428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381000" y="381000"/>
            <a:ext cx="11430001" cy="1325563"/>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381000" y="1825625"/>
            <a:ext cx="11430001"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3810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r>
              <a:rPr lang="en-US" altLang="zh-CN" sz="1200">
                <a:solidFill>
                  <a:schemeClr val="tx2"/>
                </a:solidFill>
                <a:latin typeface="Tenorite" pitchFamily="0" charset="0"/>
                <a:ea typeface="宋体" pitchFamily="0" charset="0"/>
                <a:cs typeface="Tenorite" pitchFamily="0" charset="0"/>
              </a:rPr>
              <a:t>9/8/20XX</a:t>
            </a:r>
            <a:endParaRPr lang="zh-CN" altLang="en-US" sz="1200">
              <a:solidFill>
                <a:schemeClr val="tx2"/>
              </a:solidFill>
              <a:latin typeface="Tenorite" pitchFamily="0" charset="0"/>
              <a:ea typeface="宋体" pitchFamily="0" charset="0"/>
              <a:cs typeface="Tenorite"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chemeClr val="tx2"/>
                </a:solidFill>
                <a:latin typeface="Tenorite" pitchFamily="0" charset="0"/>
                <a:ea typeface="宋体" pitchFamily="0" charset="0"/>
                <a:cs typeface="Tenorite" pitchFamily="0" charset="0"/>
              </a:rPr>
              <a:t>PRESENTATION TITLE</a:t>
            </a:r>
            <a:endParaRPr lang="zh-CN" altLang="en-US" sz="1200">
              <a:solidFill>
                <a:schemeClr val="tx2"/>
              </a:solidFill>
              <a:latin typeface="Tenorite" pitchFamily="0" charset="0"/>
              <a:ea typeface="宋体" pitchFamily="0" charset="0"/>
              <a:cs typeface="Tenorite" pitchFamily="0" charset="0"/>
            </a:endParaRPr>
          </a:p>
        </p:txBody>
      </p:sp>
      <p:sp>
        <p:nvSpPr>
          <p:cNvPr id="6" name="文本框"/>
          <p:cNvSpPr>
            <a:spLocks noGrp="1"/>
          </p:cNvSpPr>
          <p:nvPr>
            <p:ph type="sldNum" idx="4"/>
          </p:nvPr>
        </p:nvSpPr>
        <p:spPr>
          <a:xfrm rot="0">
            <a:off x="9067800" y="6356349"/>
            <a:ext cx="274319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chemeClr val="tx2"/>
                </a:solidFill>
                <a:latin typeface="Tenorite" pitchFamily="0" charset="0"/>
                <a:ea typeface="宋体" pitchFamily="0" charset="0"/>
                <a:cs typeface="Tenorite" pitchFamily="0" charset="0"/>
              </a:rPr>
              <a:t>&lt;#&gt;</a:t>
            </a:fld>
            <a:endParaRPr lang="zh-CN" altLang="en-US" sz="1200">
              <a:solidFill>
                <a:schemeClr val="tx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14684703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Tenorite" pitchFamily="0" charset="0"/>
          <a:ea typeface="宋体" pitchFamily="0" charset="0"/>
          <a:cs typeface="Tenorite"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Tenorite" pitchFamily="0" charset="0"/>
          <a:ea typeface="宋体" pitchFamily="0" charset="0"/>
          <a:cs typeface="Tenorite"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Tenorite" pitchFamily="0" charset="0"/>
          <a:ea typeface="宋体" pitchFamily="0" charset="0"/>
          <a:cs typeface="Tenorite"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Tenorite" pitchFamily="0" charset="0"/>
          <a:ea typeface="宋体" pitchFamily="0" charset="0"/>
          <a:cs typeface="Tenorite"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Tenorite" pitchFamily="0" charset="0"/>
          <a:ea typeface="宋体" pitchFamily="0" charset="0"/>
          <a:cs typeface="Tenorite"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7.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ctrTitle"/>
          </p:nvPr>
        </p:nvSpPr>
        <p:spPr>
          <a:xfrm rot="0">
            <a:off x="1167493" y="232913"/>
            <a:ext cx="7096932" cy="327705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pitchFamily="0" charset="0"/>
              </a:rPr>
              <a:t>VIJAYA KUMAR</a:t>
            </a:r>
            <a:r>
              <a:rPr lang="en-US" altLang="zh-CN" sz="6000" b="1" i="0" u="none" strike="noStrike" kern="1200" cap="none" spc="0" baseline="0">
                <a:solidFill>
                  <a:schemeClr val="tx1"/>
                </a:solidFill>
                <a:latin typeface="Tenorite" pitchFamily="0" charset="0"/>
                <a:ea typeface="宋体" pitchFamily="0" charset="0"/>
                <a:cs typeface="Lucida Sans" pitchFamily="0" charset="0"/>
              </a:rPr>
              <a:t>.J</a:t>
            </a:r>
            <a:endParaRPr lang="zh-CN" altLang="en-US" sz="60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30" name="文本框"/>
          <p:cNvSpPr>
            <a:spLocks noGrp="1"/>
          </p:cNvSpPr>
          <p:nvPr>
            <p:ph type="subTitle" idx="1"/>
          </p:nvPr>
        </p:nvSpPr>
        <p:spPr>
          <a:xfrm rot="0">
            <a:off x="1167493" y="3575404"/>
            <a:ext cx="9857014" cy="62160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pitchFamily="0" charset="0"/>
              </a:rPr>
              <a:t>au</a:t>
            </a:r>
            <a:r>
              <a:rPr lang="en-US" altLang="zh-CN" sz="3200" b="0" i="0" u="none" strike="noStrike" kern="1200" cap="none" spc="0" baseline="0">
                <a:solidFill>
                  <a:schemeClr val="tx1"/>
                </a:solidFill>
                <a:latin typeface="Tenorite" pitchFamily="0" charset="0"/>
                <a:ea typeface="宋体" pitchFamily="0" charset="0"/>
                <a:cs typeface="Lucida Sans" pitchFamily="0" charset="0"/>
              </a:rPr>
              <a:t>t9628cse3003</a:t>
            </a:r>
            <a:endParaRPr lang="en-US" altLang="zh-CN" sz="3200" b="0" i="0" u="none" strike="noStrike" kern="1200" cap="none" spc="0" baseline="0">
              <a:solidFill>
                <a:schemeClr val="tx1"/>
              </a:solidFill>
              <a:latin typeface="Tenorite" pitchFamily="0" charset="0"/>
              <a:ea typeface="宋体" pitchFamily="0" charset="0"/>
              <a:cs typeface="Lucida Sans" pitchFamily="0" charset="0"/>
            </a:endParaRPr>
          </a:p>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Tenorite" pitchFamily="0" charset="0"/>
                <a:ea typeface="宋体" pitchFamily="0" charset="0"/>
                <a:cs typeface="Lucida Sans" pitchFamily="0" charset="0"/>
              </a:rPr>
              <a:t>Reg no: 962821104705</a:t>
            </a:r>
            <a:endParaRPr lang="zh-CN" altLang="en-US" sz="3200" b="0" i="0" u="none" strike="noStrike" kern="1200" cap="none" spc="0" baseline="0">
              <a:solidFill>
                <a:schemeClr val="tx1"/>
              </a:solidFill>
              <a:latin typeface="Tenorite" pitchFamily="0" charset="0"/>
              <a:ea typeface="宋体" pitchFamily="0" charset="0"/>
              <a:cs typeface="Lucida Sans" pitchFamily="0" charset="0"/>
            </a:endParaRPr>
          </a:p>
        </p:txBody>
      </p:sp>
    </p:spTree>
    <p:extLst>
      <p:ext uri="{BB962C8B-B14F-4D97-AF65-F5344CB8AC3E}">
        <p14:creationId xmlns:p14="http://schemas.microsoft.com/office/powerpoint/2010/main" val="213976722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462116" y="275303"/>
            <a:ext cx="11867536" cy="7581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None/>
            </a:pPr>
            <a:r>
              <a:rPr lang="en-US" altLang="zh-CN" sz="4400" b="1" i="0" u="none" strike="noStrike" kern="1200" cap="none" spc="0" baseline="0">
                <a:solidFill>
                  <a:srgbClr val="242424"/>
                </a:solidFill>
                <a:latin typeface="sohne" pitchFamily="0" charset="0"/>
                <a:ea typeface="宋体" pitchFamily="0" charset="0"/>
                <a:cs typeface="Tenorite" pitchFamily="0" charset="0"/>
              </a:rPr>
              <a:t>Create a responsive user interface with </a:t>
            </a:r>
            <a:r>
              <a:rPr lang="en-US" altLang="zh-CN" sz="4400" b="1" i="0" u="none" strike="noStrike" kern="1200" cap="none" spc="0" baseline="0">
                <a:solidFill>
                  <a:srgbClr val="242424"/>
                </a:solidFill>
                <a:latin typeface="sohne" pitchFamily="0" charset="0"/>
                <a:ea typeface="宋体" pitchFamily="0" charset="0"/>
                <a:cs typeface="Tenorite" pitchFamily="0" charset="0"/>
              </a:rPr>
              <a:t>Streamlit</a:t>
            </a:r>
            <a:r>
              <a:rPr lang="en-US" altLang="zh-CN" sz="4400" b="1" i="0" u="none" strike="noStrike" kern="1200" cap="none" spc="0" baseline="0">
                <a:solidFill>
                  <a:srgbClr val="242424"/>
                </a:solidFill>
                <a:latin typeface="sohne" pitchFamily="0" charset="0"/>
                <a:ea typeface="宋体" pitchFamily="0" charset="0"/>
                <a:cs typeface="Tenorite" pitchFamily="0" charset="0"/>
              </a:rPr>
              <a:t>.</a:t>
            </a:r>
            <a:endParaRPr lang="zh-CN" altLang="en-US" sz="4400" b="1" i="0" u="none" strike="noStrike" kern="1200" cap="none" spc="0" baseline="0">
              <a:solidFill>
                <a:srgbClr val="242424"/>
              </a:solidFill>
              <a:latin typeface="sohne" pitchFamily="0" charset="0"/>
              <a:ea typeface="宋体" pitchFamily="0" charset="0"/>
              <a:cs typeface="Tenorite" pitchFamily="0" charset="0"/>
            </a:endParaRPr>
          </a:p>
        </p:txBody>
      </p:sp>
      <p:sp>
        <p:nvSpPr>
          <p:cNvPr id="145" name="矩形"/>
          <p:cNvSpPr>
            <a:spLocks/>
          </p:cNvSpPr>
          <p:nvPr/>
        </p:nvSpPr>
        <p:spPr>
          <a:xfrm rot="0">
            <a:off x="462116" y="1887794"/>
            <a:ext cx="11061290" cy="3348990"/>
          </a:xfrm>
          <a:prstGeom prst="rect"/>
          <a:noFill/>
          <a:ln w="12700" cmpd="sng" cap="flat">
            <a:noFill/>
            <a:prstDash val="solid"/>
            <a:miter/>
          </a:ln>
        </p:spPr>
        <p:txBody>
          <a:bodyPr vert="horz" wrap="square" lIns="91440" tIns="45720" rIns="91440" bIns="45720" anchor="t" anchorCtr="0">
            <a:prstTxWarp prst="textNoShape"/>
            <a:spAutoFit/>
          </a:bodyPr>
          <a:lstStyle/>
          <a:p>
            <a:pPr lvl="1" marL="8001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In the main() function, we implement the user interface of the app using </a:t>
            </a:r>
            <a:r>
              <a:rPr lang="en-US" altLang="zh-CN" sz="2400" b="0" i="0" u="none" strike="noStrike" kern="1200" cap="none" spc="0" baseline="0">
                <a:solidFill>
                  <a:schemeClr val="tx1"/>
                </a:solidFill>
                <a:latin typeface="Söhne" pitchFamily="0" charset="0"/>
                <a:ea typeface="宋体" pitchFamily="0" charset="0"/>
                <a:cs typeface="Tenorite" pitchFamily="0" charset="0"/>
              </a:rPr>
              <a:t>streamlit</a:t>
            </a:r>
            <a:r>
              <a:rPr lang="en-US" altLang="zh-CN" sz="2400" b="0" i="0" u="none" strike="noStrike" kern="1200" cap="none" spc="0" baseline="0">
                <a:solidFill>
                  <a:schemeClr val="tx1"/>
                </a:solidFill>
                <a:latin typeface="Söhne" pitchFamily="0" charset="0"/>
                <a:ea typeface="宋体" pitchFamily="0" charset="0"/>
                <a:cs typeface="Tenorite" pitchFamily="0" charset="0"/>
              </a:rPr>
              <a:t>. We set the page configuration, create titles, and provide options for users to select the language model, chain type, chunk size, and chunk overlap values.</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Based on the inputs, the app either displays the interactive text chunk visualizer when the user enables the “Debug chunk size” option or generates a custom summary from PDF file using the user-selected language model and the custom prompt</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72721446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矩形"/>
          <p:cNvSpPr>
            <a:spLocks/>
          </p:cNvSpPr>
          <p:nvPr/>
        </p:nvSpPr>
        <p:spPr>
          <a:xfrm rot="0">
            <a:off x="324465" y="403123"/>
            <a:ext cx="6125496"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1" i="0" u="none" strike="noStrike" kern="1200" cap="none" spc="0" baseline="0">
                <a:solidFill>
                  <a:schemeClr val="tx1"/>
                </a:solidFill>
                <a:latin typeface="Söhne" pitchFamily="0" charset="0"/>
                <a:ea typeface="宋体" pitchFamily="0" charset="0"/>
                <a:cs typeface="Tenorite" pitchFamily="0" charset="0"/>
              </a:rPr>
              <a:t>Running the app:</a:t>
            </a:r>
            <a:endParaRPr lang="zh-CN" altLang="en-US" sz="5400" b="1" i="0" u="none" strike="noStrike" kern="1200" cap="none" spc="0" baseline="0">
              <a:solidFill>
                <a:schemeClr val="tx1"/>
              </a:solidFill>
              <a:latin typeface="Söhne" pitchFamily="0" charset="0"/>
              <a:ea typeface="宋体" pitchFamily="0" charset="0"/>
              <a:cs typeface="Tenorite" pitchFamily="0" charset="0"/>
            </a:endParaRPr>
          </a:p>
        </p:txBody>
      </p:sp>
      <p:sp>
        <p:nvSpPr>
          <p:cNvPr id="149" name="矩形"/>
          <p:cNvSpPr>
            <a:spLocks/>
          </p:cNvSpPr>
          <p:nvPr/>
        </p:nvSpPr>
        <p:spPr>
          <a:xfrm rot="0">
            <a:off x="1002890" y="1877961"/>
            <a:ext cx="10186218"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Create the </a:t>
            </a:r>
            <a:r>
              <a:rPr lang="en-US" altLang="zh-CN" sz="2400" b="1" i="0" u="none" strike="noStrike" kern="1200" cap="none" spc="0" baseline="0">
                <a:solidFill>
                  <a:schemeClr val="tx1"/>
                </a:solidFill>
                <a:latin typeface="Söhne" pitchFamily="0" charset="0"/>
                <a:ea typeface="宋体" pitchFamily="0" charset="0"/>
                <a:cs typeface="Tenorite" pitchFamily="0" charset="0"/>
              </a:rPr>
              <a:t>conda</a:t>
            </a:r>
            <a:r>
              <a:rPr lang="en-US" altLang="zh-CN" sz="2400" b="1" i="0" u="none" strike="noStrike" kern="1200" cap="none" spc="0" baseline="0">
                <a:solidFill>
                  <a:schemeClr val="tx1"/>
                </a:solidFill>
                <a:latin typeface="Söhne" pitchFamily="0" charset="0"/>
                <a:ea typeface="宋体" pitchFamily="0" charset="0"/>
                <a:cs typeface="Tenorite" pitchFamily="0" charset="0"/>
              </a:rPr>
              <a:t> environment:</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conda</a:t>
            </a:r>
            <a:r>
              <a:rPr lang="en-US" altLang="zh-CN" sz="2400" b="0" i="0" u="none" strike="noStrike" kern="1200" cap="none" spc="0" baseline="0">
                <a:solidFill>
                  <a:schemeClr val="tx1"/>
                </a:solidFill>
                <a:latin typeface="Söhne" pitchFamily="0" charset="0"/>
                <a:ea typeface="宋体" pitchFamily="0" charset="0"/>
                <a:cs typeface="Tenorite" pitchFamily="0" charset="0"/>
              </a:rPr>
              <a:t> env create –f </a:t>
            </a:r>
            <a:r>
              <a:rPr lang="en-US" altLang="zh-CN" sz="2400" b="0" i="0" u="none" strike="noStrike" kern="1200" cap="none" spc="0" baseline="0">
                <a:solidFill>
                  <a:schemeClr val="tx1"/>
                </a:solidFill>
                <a:latin typeface="Söhne" pitchFamily="0" charset="0"/>
                <a:ea typeface="宋体" pitchFamily="0" charset="0"/>
                <a:cs typeface="Tenorite" pitchFamily="0" charset="0"/>
              </a:rPr>
              <a:t>environment.yml</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You can also just install the required libraries using the following command:</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Pip install –r requirements.txt</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Open a terminal and navigate to the app directory and run the script</a:t>
            </a:r>
            <a:endParaRPr lang="en-US" altLang="zh-CN" sz="2400" b="1"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Söhne" pitchFamily="0" charset="0"/>
                <a:ea typeface="宋体" pitchFamily="0" charset="0"/>
                <a:cs typeface="Tenorite" pitchFamily="0" charset="0"/>
              </a:rPr>
              <a:t>      python ai.py</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Open a web browser and navigate to http:/localhost:7850/.</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29878161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2" name="图片"/>
          <p:cNvPicPr>
            <a:picLocks noChangeAspect="1"/>
          </p:cNvPicPr>
          <p:nvPr/>
        </p:nvPicPr>
        <p:blipFill>
          <a:blip r:embed="rId1" cstate="print"/>
          <a:stretch>
            <a:fillRect/>
          </a:stretch>
        </p:blipFill>
        <p:spPr>
          <a:xfrm rot="0">
            <a:off x="1355311" y="1523429"/>
            <a:ext cx="9814135" cy="4017589"/>
          </a:xfrm>
          <a:prstGeom prst="rect"/>
          <a:noFill/>
          <a:ln w="12700" cmpd="sng" cap="flat">
            <a:noFill/>
            <a:prstDash val="solid"/>
            <a:miter/>
          </a:ln>
        </p:spPr>
      </p:pic>
    </p:spTree>
    <p:extLst>
      <p:ext uri="{BB962C8B-B14F-4D97-AF65-F5344CB8AC3E}">
        <p14:creationId xmlns:p14="http://schemas.microsoft.com/office/powerpoint/2010/main" val="59335124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ctrTitle"/>
          </p:nvPr>
        </p:nvSpPr>
        <p:spPr>
          <a:xfrm rot="0">
            <a:off x="1167494" y="252549"/>
            <a:ext cx="6220278" cy="325741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chemeClr val="tx1"/>
                </a:solidFill>
                <a:latin typeface="Tenorite" pitchFamily="0" charset="0"/>
                <a:ea typeface="宋体" pitchFamily="0" charset="0"/>
                <a:cs typeface="Lucida Sans" pitchFamily="0" charset="0"/>
              </a:rPr>
              <a:t>Thank you</a:t>
            </a:r>
            <a:endParaRPr lang="zh-CN" altLang="en-US" sz="60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165" name="文本框"/>
          <p:cNvSpPr>
            <a:spLocks noGrp="1"/>
          </p:cNvSpPr>
          <p:nvPr>
            <p:ph type="subTitle" idx="1"/>
          </p:nvPr>
        </p:nvSpPr>
        <p:spPr>
          <a:xfrm rot="0">
            <a:off x="1167493" y="3685938"/>
            <a:ext cx="6220276" cy="291951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VIJAYA KUMA</a:t>
            </a:r>
            <a:r>
              <a:rPr lang="en-US" altLang="zh-CN" sz="2800" b="0" i="0" u="none" strike="noStrike" kern="1200" cap="none" spc="0" baseline="0">
                <a:solidFill>
                  <a:schemeClr val="tx1"/>
                </a:solidFill>
                <a:latin typeface="Tenorite" pitchFamily="0" charset="0"/>
                <a:ea typeface="宋体" pitchFamily="0" charset="0"/>
                <a:cs typeface="Lucida Sans" pitchFamily="0" charset="0"/>
              </a:rPr>
              <a:t>R.J</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a</a:t>
            </a:r>
            <a:r>
              <a:rPr lang="en-US" altLang="zh-CN" sz="2800" b="0" i="0" u="none" strike="noStrike" kern="1200" cap="none" spc="0" baseline="0">
                <a:solidFill>
                  <a:schemeClr val="tx1"/>
                </a:solidFill>
                <a:latin typeface="Tenorite" pitchFamily="0" charset="0"/>
                <a:ea typeface="宋体" pitchFamily="0" charset="0"/>
                <a:cs typeface="Lucida Sans" pitchFamily="0" charset="0"/>
              </a:rPr>
              <a:t>ut9628cse3003</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University college of engineering </a:t>
            </a:r>
            <a:r>
              <a:rPr lang="en-US" altLang="zh-CN" sz="2800" b="0" i="0" u="none" strike="noStrike" kern="1200" cap="none" spc="0" baseline="0">
                <a:solidFill>
                  <a:schemeClr val="tx1"/>
                </a:solidFill>
                <a:latin typeface="Tenorite" pitchFamily="0" charset="0"/>
                <a:ea typeface="宋体" pitchFamily="0" charset="0"/>
                <a:cs typeface="Lucida Sans" pitchFamily="0" charset="0"/>
              </a:rPr>
              <a:t>nage</a:t>
            </a:r>
            <a:r>
              <a:rPr lang="en-US" altLang="zh-CN" sz="2800" b="0" i="0" u="none" strike="noStrike" kern="1200" cap="none" spc="0" baseline="0">
                <a:solidFill>
                  <a:schemeClr val="tx1"/>
                </a:solidFill>
                <a:latin typeface="Tenorite" pitchFamily="0" charset="0"/>
                <a:ea typeface="宋体" pitchFamily="0" charset="0"/>
                <a:cs typeface="Lucida Sans" pitchFamily="0" charset="0"/>
              </a:rPr>
              <a:t>rcoil</a:t>
            </a:r>
            <a:endParaRPr lang="zh-CN" altLang="en-US" sz="2800" b="0" i="0" u="none" strike="noStrike" kern="1200" cap="none" spc="0" baseline="0">
              <a:solidFill>
                <a:schemeClr val="tx1"/>
              </a:solidFill>
              <a:latin typeface="Tenorite" pitchFamily="0" charset="0"/>
              <a:ea typeface="宋体" pitchFamily="0" charset="0"/>
              <a:cs typeface="Lucida Sans" pitchFamily="0" charset="0"/>
            </a:endParaRPr>
          </a:p>
        </p:txBody>
      </p:sp>
    </p:spTree>
    <p:extLst>
      <p:ext uri="{BB962C8B-B14F-4D97-AF65-F5344CB8AC3E}">
        <p14:creationId xmlns:p14="http://schemas.microsoft.com/office/powerpoint/2010/main" val="30716888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ctrTitle"/>
          </p:nvPr>
        </p:nvSpPr>
        <p:spPr>
          <a:xfrm rot="0">
            <a:off x="805568" y="1343378"/>
            <a:ext cx="7097712" cy="299067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1" i="0" u="none" strike="noStrike" kern="1200" cap="none" spc="0" baseline="0">
                <a:solidFill>
                  <a:srgbClr val="242424"/>
                </a:solidFill>
                <a:latin typeface="sohne" pitchFamily="0" charset="0"/>
                <a:ea typeface="宋体" pitchFamily="0" charset="0"/>
                <a:cs typeface="Lucida Sans" pitchFamily="0" charset="0"/>
              </a:rPr>
              <a:t>Custom Summarization App</a:t>
            </a:r>
            <a:br>
              <a:rPr lang="zh-CN" altLang="en-US" sz="6000" b="1" i="0" u="none" strike="noStrike" kern="1200" cap="none" spc="0" baseline="0">
                <a:solidFill>
                  <a:srgbClr val="242424"/>
                </a:solidFill>
                <a:latin typeface="sohne" pitchFamily="0" charset="0"/>
                <a:ea typeface="宋体" pitchFamily="0" charset="0"/>
                <a:cs typeface="Lucida Sans" pitchFamily="0" charset="0"/>
              </a:rPr>
            </a:br>
            <a:r>
              <a:rPr lang="en-US" altLang="zh-CN" sz="3200" b="0" i="0" u="none" strike="noStrike" kern="1200" cap="none" spc="0" baseline="0">
                <a:solidFill>
                  <a:srgbClr val="242424"/>
                </a:solidFill>
                <a:latin typeface="sohne" pitchFamily="0" charset="0"/>
                <a:ea typeface="宋体" pitchFamily="0" charset="0"/>
                <a:cs typeface="Lucida Sans" pitchFamily="0" charset="0"/>
              </a:rPr>
              <a:t>using generative AI</a:t>
            </a:r>
            <a:br>
              <a:rPr lang="zh-CN" altLang="en-US" sz="6000" b="1" i="0" u="none" strike="noStrike" kern="1200" cap="none" spc="0" baseline="0">
                <a:solidFill>
                  <a:srgbClr val="242424"/>
                </a:solidFill>
                <a:latin typeface="sohne" pitchFamily="0" charset="0"/>
                <a:ea typeface="宋体" pitchFamily="0" charset="0"/>
                <a:cs typeface="Lucida Sans" pitchFamily="0" charset="0"/>
              </a:rPr>
            </a:br>
            <a:endParaRPr lang="zh-CN" altLang="en-US" sz="6000" b="1" i="0" u="none" strike="noStrike" kern="1200" cap="none" spc="0" baseline="0">
              <a:solidFill>
                <a:schemeClr val="tx1"/>
              </a:solidFill>
              <a:latin typeface="Tenorite" pitchFamily="0" charset="0"/>
              <a:ea typeface="宋体" pitchFamily="0" charset="0"/>
              <a:cs typeface="Lucida Sans" pitchFamily="0" charset="0"/>
            </a:endParaRPr>
          </a:p>
        </p:txBody>
      </p:sp>
    </p:spTree>
    <p:extLst>
      <p:ext uri="{BB962C8B-B14F-4D97-AF65-F5344CB8AC3E}">
        <p14:creationId xmlns:p14="http://schemas.microsoft.com/office/powerpoint/2010/main" val="16340834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pitchFamily="0" charset="0"/>
              </a:rPr>
              <a:t>Agenda</a:t>
            </a:r>
            <a:endParaRPr lang="zh-CN" altLang="en-US" sz="48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49" name="文本框"/>
          <p:cNvSpPr>
            <a:spLocks noGrp="1"/>
          </p:cNvSpPr>
          <p:nvPr>
            <p:ph type="body" idx="1"/>
          </p:nvPr>
        </p:nvSpPr>
        <p:spPr>
          <a:xfrm rot="0">
            <a:off x="1167493" y="2017467"/>
            <a:ext cx="9779182" cy="336681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Problem statement</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Project overview</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End users</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Solution</a:t>
            </a:r>
            <a:endParaRPr lang="en-US" altLang="zh-CN" sz="2800" b="0" i="0" u="none" strike="noStrike" kern="1200" cap="none" spc="0" baseline="0">
              <a:solidFill>
                <a:schemeClr val="tx1"/>
              </a:solidFill>
              <a:latin typeface="Tenorite"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chemeClr val="tx1"/>
                </a:solidFill>
                <a:latin typeface="Tenorite" pitchFamily="0" charset="0"/>
                <a:ea typeface="宋体" pitchFamily="0" charset="0"/>
                <a:cs typeface="Lucida Sans" pitchFamily="0" charset="0"/>
              </a:rPr>
              <a:t>modelling</a:t>
            </a:r>
            <a:endParaRPr lang="zh-CN" altLang="en-US" sz="2800" b="0" i="0" u="none" strike="noStrike" kern="1200" cap="none" spc="0" baseline="0">
              <a:solidFill>
                <a:schemeClr val="tx1"/>
              </a:solidFill>
              <a:latin typeface="Tenorite" pitchFamily="0" charset="0"/>
              <a:ea typeface="宋体" pitchFamily="0" charset="0"/>
              <a:cs typeface="Lucida Sans" pitchFamily="0" charset="0"/>
            </a:endParaRPr>
          </a:p>
        </p:txBody>
      </p:sp>
      <p:sp>
        <p:nvSpPr>
          <p:cNvPr id="50" name="文本框"/>
          <p:cNvSpPr>
            <a:spLocks noGrp="1"/>
          </p:cNvSpPr>
          <p:nvPr>
            <p:ph type="dt" idx="2"/>
          </p:nvPr>
        </p:nvSpPr>
        <p:spPr>
          <a:xfrm rot="0">
            <a:off x="3810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200" b="0" i="0" u="none" strike="noStrike" kern="1200" cap="none" spc="0" baseline="0">
                <a:solidFill>
                  <a:schemeClr val="accent3"/>
                </a:solidFill>
                <a:latin typeface="Tenorite" pitchFamily="0" charset="0"/>
                <a:ea typeface="宋体" pitchFamily="0" charset="0"/>
                <a:cs typeface="Tenorite" pitchFamily="0" charset="0"/>
              </a:rPr>
              <a:t>9/8/20XX</a:t>
            </a:r>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
        <p:nvSpPr>
          <p:cNvPr id="51"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chemeClr val="accent3"/>
                </a:solidFill>
                <a:latin typeface="Tenorite" pitchFamily="0" charset="0"/>
                <a:ea typeface="宋体" pitchFamily="0" charset="0"/>
                <a:cs typeface="Tenorite" pitchFamily="0" charset="0"/>
              </a:rPr>
              <a:t>PRESENTATION TITLE</a:t>
            </a:r>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
        <p:nvSpPr>
          <p:cNvPr id="52" name="文本框"/>
          <p:cNvSpPr>
            <a:spLocks noGrp="1"/>
          </p:cNvSpPr>
          <p:nvPr>
            <p:ph type="sldNum" idx="4"/>
          </p:nvPr>
        </p:nvSpPr>
        <p:spPr>
          <a:xfrm rot="0">
            <a:off x="10153276" y="6356349"/>
            <a:ext cx="1657723"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chemeClr val="accent2"/>
                </a:solidFill>
                <a:latin typeface="Tenorite" pitchFamily="0" charset="0"/>
                <a:ea typeface="宋体" pitchFamily="0" charset="0"/>
                <a:cs typeface="Tenorite" pitchFamily="0" charset="0"/>
              </a:rPr>
              <a:t>3</a:t>
            </a:fld>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17628631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pitchFamily="0" charset="0"/>
              </a:rPr>
              <a:t>Problem statement:</a:t>
            </a:r>
            <a:endParaRPr lang="zh-CN" altLang="en-US" sz="48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66" name="文本框"/>
          <p:cNvSpPr>
            <a:spLocks noGrp="1"/>
          </p:cNvSpPr>
          <p:nvPr>
            <p:ph type="body" idx="1"/>
          </p:nvPr>
        </p:nvSpPr>
        <p:spPr>
          <a:xfrm rot="0">
            <a:off x="1167492" y="2653167"/>
            <a:ext cx="9779184" cy="34364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1000"/>
              </a:spcBef>
              <a:spcAft>
                <a:spcPts val="0"/>
              </a:spcAft>
              <a:buNone/>
            </a:pPr>
            <a:r>
              <a:rPr lang="en-US" altLang="zh-CN" sz="2400" b="0" i="0" u="none" strike="noStrike" kern="1200" cap="none" spc="0" baseline="0">
                <a:solidFill>
                  <a:schemeClr val="bg1"/>
                </a:solidFill>
                <a:latin typeface="Söhne" pitchFamily="0" charset="0"/>
                <a:ea typeface="宋体" pitchFamily="0" charset="0"/>
                <a:cs typeface="Lucida Sans" pitchFamily="0" charset="0"/>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zh-CN" altLang="en-US" sz="2400" b="0" i="0" u="none" strike="noStrike" kern="1200" cap="none" spc="0" baseline="0">
              <a:solidFill>
                <a:schemeClr val="bg1"/>
              </a:solidFill>
              <a:latin typeface="Tenorite" pitchFamily="0" charset="0"/>
              <a:ea typeface="宋体" pitchFamily="0" charset="0"/>
              <a:cs typeface="Lucida Sans" pitchFamily="0" charset="0"/>
            </a:endParaRPr>
          </a:p>
        </p:txBody>
      </p:sp>
      <p:sp>
        <p:nvSpPr>
          <p:cNvPr id="67" name="文本框"/>
          <p:cNvSpPr>
            <a:spLocks noGrp="1"/>
          </p:cNvSpPr>
          <p:nvPr>
            <p:ph type="dt" idx="10"/>
          </p:nvPr>
        </p:nvSpPr>
        <p:spPr>
          <a:xfrm rot="0">
            <a:off x="3810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200" b="0" i="0" u="none" strike="noStrike" kern="1200" cap="none" spc="0" baseline="0">
                <a:solidFill>
                  <a:schemeClr val="accent2"/>
                </a:solidFill>
                <a:latin typeface="Tenorite" pitchFamily="0" charset="0"/>
                <a:ea typeface="宋体" pitchFamily="0" charset="0"/>
                <a:cs typeface="Tenorite" pitchFamily="0" charset="0"/>
              </a:rPr>
              <a:t>9/8/20XX</a:t>
            </a:r>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
        <p:nvSpPr>
          <p:cNvPr id="68"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chemeClr val="accent2"/>
                </a:solidFill>
                <a:latin typeface="Tenorite" pitchFamily="0" charset="0"/>
                <a:ea typeface="宋体" pitchFamily="0" charset="0"/>
                <a:cs typeface="Tenorite" pitchFamily="0" charset="0"/>
              </a:rPr>
              <a:t>PRESENTATION TITLE</a:t>
            </a:r>
            <a:endParaRPr lang="zh-CN" altLang="en-US" sz="1200" b="0" i="0" u="none" strike="noStrike" kern="1200" cap="none" spc="0" baseline="0">
              <a:solidFill>
                <a:schemeClr val="accent2"/>
              </a:solidFill>
              <a:latin typeface="Tenorite" pitchFamily="0" charset="0"/>
              <a:ea typeface="宋体" pitchFamily="0" charset="0"/>
              <a:cs typeface="Tenorite" pitchFamily="0" charset="0"/>
            </a:endParaRPr>
          </a:p>
        </p:txBody>
      </p:sp>
      <p:sp>
        <p:nvSpPr>
          <p:cNvPr id="69" name="文本框"/>
          <p:cNvSpPr>
            <a:spLocks noGrp="1"/>
          </p:cNvSpPr>
          <p:nvPr>
            <p:ph type="sldNum"/>
          </p:nvPr>
        </p:nvSpPr>
        <p:spPr>
          <a:xfrm rot="0">
            <a:off x="10206318" y="6356349"/>
            <a:ext cx="160468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chemeClr val="accent3"/>
                </a:solidFill>
                <a:latin typeface="Tenorite" pitchFamily="0" charset="0"/>
                <a:ea typeface="宋体" pitchFamily="0" charset="0"/>
                <a:cs typeface="Tenorite" pitchFamily="0" charset="0"/>
              </a:rPr>
              <a:t>4</a:t>
            </a:fld>
            <a:endParaRPr lang="zh-CN" altLang="en-US" sz="1200" b="0" i="0" u="none" strike="noStrike" kern="1200" cap="none" spc="0" baseline="0">
              <a:solidFill>
                <a:schemeClr val="accent3"/>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61370521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accent2"/>
        </a:solidFill>
      </p:bgPr>
    </p:bg>
    <p:spTree>
      <p:nvGrpSpPr>
        <p:cNvPr id="1" name=""/>
        <p:cNvGrpSpPr/>
        <p:nvPr/>
      </p:nvGrpSpPr>
      <p:grpSpPr>
        <a:xfrm>
          <a:off x="0" y="0"/>
          <a:ext cx="0" cy="0"/>
          <a:chOff x="0" y="0"/>
          <a:chExt cx="0" cy="0"/>
        </a:xfrm>
      </p:grpSpPr>
      <p:sp>
        <p:nvSpPr>
          <p:cNvPr id="80" name="文本框"/>
          <p:cNvSpPr>
            <a:spLocks noGrp="1"/>
          </p:cNvSpPr>
          <p:nvPr>
            <p:ph type="title"/>
          </p:nvPr>
        </p:nvSpPr>
        <p:spPr>
          <a:xfrm rot="0">
            <a:off x="1167492" y="136526"/>
            <a:ext cx="9779184" cy="1570038"/>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4800" b="1" i="0" u="none" strike="noStrike" kern="1200" cap="none" spc="0" baseline="0">
                <a:solidFill>
                  <a:schemeClr val="tx1"/>
                </a:solidFill>
                <a:latin typeface="Tenorite" pitchFamily="0" charset="0"/>
                <a:ea typeface="宋体" pitchFamily="0" charset="0"/>
                <a:cs typeface="Lucida Sans" pitchFamily="0" charset="0"/>
              </a:rPr>
              <a:t>Project overview:</a:t>
            </a:r>
            <a:endParaRPr lang="zh-CN" altLang="en-US" sz="4800" b="1" i="0" u="none" strike="noStrike" kern="1200" cap="none" spc="0" baseline="0">
              <a:solidFill>
                <a:schemeClr val="tx1"/>
              </a:solidFill>
              <a:latin typeface="Tenorite" pitchFamily="0" charset="0"/>
              <a:ea typeface="宋体" pitchFamily="0" charset="0"/>
              <a:cs typeface="Lucida Sans" pitchFamily="0" charset="0"/>
            </a:endParaRPr>
          </a:p>
        </p:txBody>
      </p:sp>
      <p:sp>
        <p:nvSpPr>
          <p:cNvPr id="81" name="文本框"/>
          <p:cNvSpPr>
            <a:spLocks noGrp="1"/>
          </p:cNvSpPr>
          <p:nvPr>
            <p:ph type="body" idx="1"/>
          </p:nvPr>
        </p:nvSpPr>
        <p:spPr>
          <a:xfrm rot="0">
            <a:off x="1167493" y="2084832"/>
            <a:ext cx="9779182" cy="3366812"/>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One of my favorite applications of modern Large Language Models Is to create summaries of PDFs.</a:t>
            </a:r>
            <a:endParaRPr lang="en-US" altLang="zh-CN" sz="2800" b="0" i="0" u="none" strike="noStrike" kern="1200" cap="none" spc="0" baseline="0">
              <a:solidFill>
                <a:srgbClr val="242424"/>
              </a:solidFill>
              <a:latin typeface="source-serif-pro"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endParaRPr lang="en-US" altLang="zh-CN" sz="2800" b="0" i="0" u="none" strike="noStrike" kern="1200" cap="none" spc="0" baseline="0">
              <a:solidFill>
                <a:srgbClr val="242424"/>
              </a:solidFill>
              <a:latin typeface="source-serif-pro"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More than just any summary, I want the</a:t>
            </a: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 </a:t>
            </a:r>
            <a:r>
              <a:rPr lang="en-US" altLang="zh-CN" sz="2800" b="0" i="1" u="none" strike="noStrike" kern="1200" cap="none" spc="0" baseline="0">
                <a:solidFill>
                  <a:srgbClr val="242424"/>
                </a:solidFill>
                <a:latin typeface="source-serif-pro" pitchFamily="0" charset="0"/>
                <a:ea typeface="宋体" pitchFamily="0" charset="0"/>
                <a:cs typeface="Lucida Sans" pitchFamily="0" charset="0"/>
              </a:rPr>
              <a:t>ability to create customizable summaries</a:t>
            </a: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 </a:t>
            </a: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that can fit any research or learning need.</a:t>
            </a:r>
            <a:endParaRPr lang="en-US" altLang="zh-CN" sz="2800" b="0" i="0" u="none" strike="noStrike" kern="1200" cap="none" spc="0" baseline="0">
              <a:solidFill>
                <a:srgbClr val="242424"/>
              </a:solidFill>
              <a:latin typeface="source-serif-pro" pitchFamily="0" charset="0"/>
              <a:ea typeface="宋体" pitchFamily="0" charset="0"/>
              <a:cs typeface="Lucida Sans" pitchFamily="0" charset="0"/>
            </a:endParaRPr>
          </a:p>
          <a:p>
            <a:pPr marL="457200" indent="-457200" algn="l">
              <a:lnSpc>
                <a:spcPct val="90000"/>
              </a:lnSpc>
              <a:spcBef>
                <a:spcPts val="1000"/>
              </a:spcBef>
              <a:spcAft>
                <a:spcPts val="0"/>
              </a:spcAft>
              <a:buFont typeface="Wingdings" pitchFamily="2" charset="2"/>
              <a:buChar char="Ø"/>
            </a:pPr>
            <a:r>
              <a:rPr lang="en-US" altLang="zh-CN" sz="2800" b="0" i="0" u="none" strike="noStrike" kern="1200" cap="none" spc="0" baseline="0">
                <a:solidFill>
                  <a:srgbClr val="242424"/>
                </a:solidFill>
                <a:latin typeface="source-serif-pro" pitchFamily="0" charset="0"/>
                <a:ea typeface="宋体" pitchFamily="0" charset="0"/>
                <a:cs typeface="Lucida Sans" pitchFamily="0" charset="0"/>
              </a:rPr>
              <a:t>This app will allow users to create custom prompts to summarize PDF files using AI-powered language models like ChatGPT and GPT-4</a:t>
            </a:r>
            <a:endParaRPr lang="en-US" altLang="zh-CN" sz="2800" b="0" i="0" u="none" strike="noStrike" kern="1200" cap="none" spc="0" baseline="0">
              <a:solidFill>
                <a:srgbClr val="242424"/>
              </a:solidFill>
              <a:latin typeface="source-serif-pro" pitchFamily="0" charset="0"/>
              <a:ea typeface="宋体" pitchFamily="0" charset="0"/>
              <a:cs typeface="Lucida Sans" pitchFamily="0" charset="0"/>
            </a:endParaRPr>
          </a:p>
          <a:p>
            <a:pPr marL="0" indent="0" algn="l">
              <a:lnSpc>
                <a:spcPct val="90000"/>
              </a:lnSpc>
              <a:spcBef>
                <a:spcPts val="1000"/>
              </a:spcBef>
              <a:spcAft>
                <a:spcPts val="0"/>
              </a:spcAft>
              <a:buNone/>
            </a:pPr>
            <a:endParaRPr lang="zh-CN" altLang="en-US" sz="2800" b="0" i="0" u="none" strike="noStrike" kern="1200" cap="none" spc="0" baseline="0">
              <a:solidFill>
                <a:srgbClr val="242424"/>
              </a:solidFill>
              <a:latin typeface="source-serif-pro" pitchFamily="0" charset="0"/>
              <a:ea typeface="宋体" pitchFamily="0" charset="0"/>
              <a:cs typeface="Lucida Sans" pitchFamily="0" charset="0"/>
            </a:endParaRPr>
          </a:p>
        </p:txBody>
      </p:sp>
    </p:spTree>
    <p:extLst>
      <p:ext uri="{BB962C8B-B14F-4D97-AF65-F5344CB8AC3E}">
        <p14:creationId xmlns:p14="http://schemas.microsoft.com/office/powerpoint/2010/main" val="14304922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282222" y="124178"/>
            <a:ext cx="6807200"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Tenorite" pitchFamily="0" charset="0"/>
                <a:ea typeface="宋体" pitchFamily="0" charset="0"/>
                <a:cs typeface="Tenorite" pitchFamily="0" charset="0"/>
              </a:rPr>
              <a:t>End users:</a:t>
            </a:r>
            <a:endParaRPr lang="zh-CN" altLang="en-US" sz="6600" b="1" i="0" u="none" strike="noStrike" kern="1200" cap="none" spc="0" baseline="0">
              <a:solidFill>
                <a:schemeClr val="tx1"/>
              </a:solidFill>
              <a:latin typeface="Tenorite" pitchFamily="0" charset="0"/>
              <a:ea typeface="宋体" pitchFamily="0" charset="0"/>
              <a:cs typeface="Tenorite" pitchFamily="0" charset="0"/>
            </a:endParaRPr>
          </a:p>
        </p:txBody>
      </p:sp>
      <p:sp>
        <p:nvSpPr>
          <p:cNvPr id="97" name="矩形"/>
          <p:cNvSpPr>
            <a:spLocks/>
          </p:cNvSpPr>
          <p:nvPr/>
        </p:nvSpPr>
        <p:spPr>
          <a:xfrm rot="0">
            <a:off x="598311" y="1388532"/>
            <a:ext cx="7992534" cy="55206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Students: </a:t>
            </a:r>
            <a:r>
              <a:rPr lang="en-US" altLang="zh-CN" sz="2400" b="0" i="0" u="none" strike="noStrike" kern="1200" cap="none" spc="0" baseline="0">
                <a:solidFill>
                  <a:srgbClr val="0D0D0D"/>
                </a:solidFill>
                <a:latin typeface="Söhne" pitchFamily="0" charset="0"/>
                <a:ea typeface="宋体" pitchFamily="0" charset="0"/>
                <a:cs typeface="Tenorite" pitchFamily="0" charset="0"/>
              </a:rPr>
              <a:t>Students could use the app to summarize lengthy texts, articles, or academic papers for study purposes, allowing them to grasp key concepts more efficiently.</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Researchers: </a:t>
            </a:r>
            <a:r>
              <a:rPr lang="en-US" altLang="zh-CN" sz="2400" b="0" i="0" u="none" strike="noStrike" kern="1200" cap="none" spc="0" baseline="0">
                <a:solidFill>
                  <a:srgbClr val="0D0D0D"/>
                </a:solidFill>
                <a:latin typeface="Söhne" pitchFamily="0" charset="0"/>
                <a:ea typeface="宋体" pitchFamily="0" charset="0"/>
                <a:cs typeface="Tenorite" pitchFamily="0" charset="0"/>
              </a:rPr>
              <a:t>Researchers could utilize the app to quickly generate summaries of relevant literature for their own research projects, saving time and effort in sifting through large volumes of information</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Professionals: </a:t>
            </a:r>
            <a:r>
              <a:rPr lang="en-US" altLang="zh-CN" sz="2400" b="0" i="0" u="none" strike="noStrike" kern="1200" cap="none" spc="0" baseline="0">
                <a:solidFill>
                  <a:srgbClr val="0D0D0D"/>
                </a:solidFill>
                <a:latin typeface="Söhne" pitchFamily="0" charset="0"/>
                <a:ea typeface="宋体" pitchFamily="0" charset="0"/>
                <a:cs typeface="Tenorite" pitchFamily="0" charset="0"/>
              </a:rPr>
              <a:t>Professionals in various fields such as journalism, law, or business could benefit from the app by summarizing documents, reports, or legal briefs, helping them to extract essential information rapidly.</a:t>
            </a:r>
            <a:endParaRPr lang="en-US" altLang="zh-CN" sz="2400" b="0" i="0" u="none" strike="noStrike" kern="1200" cap="none" spc="0" baseline="0">
              <a:solidFill>
                <a:srgbClr val="0D0D0D"/>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rgbClr val="0D0D0D"/>
                </a:solidFill>
                <a:latin typeface="Söhne" pitchFamily="0" charset="0"/>
                <a:ea typeface="宋体" pitchFamily="0" charset="0"/>
                <a:cs typeface="Tenorite" pitchFamily="0" charset="0"/>
              </a:rPr>
              <a:t>Educators: </a:t>
            </a:r>
            <a:r>
              <a:rPr lang="en-US" altLang="zh-CN" sz="2400" b="0" i="0" u="none" strike="noStrike" kern="1200" cap="none" spc="0" baseline="0">
                <a:solidFill>
                  <a:srgbClr val="0D0D0D"/>
                </a:solidFill>
                <a:latin typeface="Söhne" pitchFamily="0" charset="0"/>
                <a:ea typeface="宋体" pitchFamily="0" charset="0"/>
                <a:cs typeface="Tenorite" pitchFamily="0" charset="0"/>
              </a:rPr>
              <a:t>Educators could employ the app to create concise summaries of educational materials for classroom use or to aid in preparing lesson plans.</a:t>
            </a:r>
            <a:endParaRPr lang="zh-CN" altLang="en-US" sz="2400" b="0" i="0" u="none" strike="noStrike" kern="1200" cap="none" spc="0" baseline="0">
              <a:solidFill>
                <a:schemeClr val="tx1"/>
              </a:solidFill>
              <a:latin typeface="Tenorite" pitchFamily="0" charset="0"/>
              <a:ea typeface="宋体" pitchFamily="0" charset="0"/>
              <a:cs typeface="Tenorite" pitchFamily="0" charset="0"/>
            </a:endParaRPr>
          </a:p>
        </p:txBody>
      </p:sp>
    </p:spTree>
    <p:extLst>
      <p:ext uri="{BB962C8B-B14F-4D97-AF65-F5344CB8AC3E}">
        <p14:creationId xmlns:p14="http://schemas.microsoft.com/office/powerpoint/2010/main" val="21122760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5" name="矩形"/>
          <p:cNvSpPr>
            <a:spLocks/>
          </p:cNvSpPr>
          <p:nvPr/>
        </p:nvSpPr>
        <p:spPr>
          <a:xfrm rot="0">
            <a:off x="677333" y="217691"/>
            <a:ext cx="6773333"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Tenorite" pitchFamily="0" charset="0"/>
                <a:ea typeface="宋体" pitchFamily="0" charset="0"/>
                <a:cs typeface="Tenorite" pitchFamily="0" charset="0"/>
              </a:rPr>
              <a:t>Solution:</a:t>
            </a:r>
            <a:endParaRPr lang="zh-CN" altLang="en-US" sz="6600" b="1" i="0" u="none" strike="noStrike" kern="1200" cap="none" spc="0" baseline="0">
              <a:solidFill>
                <a:schemeClr val="tx1"/>
              </a:solidFill>
              <a:latin typeface="Tenorite" pitchFamily="0" charset="0"/>
              <a:ea typeface="宋体" pitchFamily="0" charset="0"/>
              <a:cs typeface="Tenorite" pitchFamily="0" charset="0"/>
            </a:endParaRPr>
          </a:p>
        </p:txBody>
      </p:sp>
      <p:sp>
        <p:nvSpPr>
          <p:cNvPr id="116" name="矩形"/>
          <p:cNvSpPr>
            <a:spLocks/>
          </p:cNvSpPr>
          <p:nvPr/>
        </p:nvSpPr>
        <p:spPr>
          <a:xfrm rot="0">
            <a:off x="440267" y="1478844"/>
            <a:ext cx="10182577" cy="51587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We develop an app called “custom summarization app” as a solution</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Using AI-powered language models like </a:t>
            </a:r>
            <a:r>
              <a:rPr lang="en-US" altLang="zh-CN" sz="2400" b="0" i="0" u="none" strike="noStrike" kern="1200" cap="none" spc="0" baseline="0">
                <a:solidFill>
                  <a:schemeClr val="tx1"/>
                </a:solidFill>
                <a:latin typeface="Söhne" pitchFamily="0" charset="0"/>
                <a:ea typeface="宋体" pitchFamily="0" charset="0"/>
                <a:cs typeface="Tenorite" pitchFamily="0" charset="0"/>
              </a:rPr>
              <a:t>chatgpt</a:t>
            </a:r>
            <a:r>
              <a:rPr lang="en-US" altLang="zh-CN" sz="2400" b="0" i="0" u="none" strike="noStrike" kern="1200" cap="none" spc="0" baseline="0">
                <a:solidFill>
                  <a:schemeClr val="tx1"/>
                </a:solidFill>
                <a:latin typeface="Söhne" pitchFamily="0" charset="0"/>
                <a:ea typeface="宋体" pitchFamily="0" charset="0"/>
                <a:cs typeface="Tenorite" pitchFamily="0" charset="0"/>
              </a:rPr>
              <a:t> and gpt4,users will be able to construct personalized prompts for summarizing PDF files with this app.</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The goal is to offer an interface through which users can create personalized summaries from any PDF files</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Söhne" pitchFamily="0" charset="0"/>
                <a:ea typeface="宋体" pitchFamily="0" charset="0"/>
                <a:cs typeface="Tenorite" pitchFamily="0" charset="0"/>
              </a:rPr>
              <a:t>This application should make advantage of natural language processing and machine learning algorithms to generate brief, </a:t>
            </a:r>
            <a:r>
              <a:rPr lang="en-US" altLang="zh-CN" sz="2400" b="0" i="0" u="none" strike="noStrike" kern="1200" cap="none" spc="0" baseline="0">
                <a:solidFill>
                  <a:schemeClr val="tx1"/>
                </a:solidFill>
                <a:latin typeface="Söhne" pitchFamily="0" charset="0"/>
                <a:ea typeface="宋体" pitchFamily="0" charset="0"/>
                <a:cs typeface="Tenorite" pitchFamily="0" charset="0"/>
              </a:rPr>
              <a:t>cohensive</a:t>
            </a:r>
            <a:r>
              <a:rPr lang="en-US" altLang="zh-CN" sz="2400" b="0" i="0" u="none" strike="noStrike" kern="1200" cap="none" spc="0" baseline="0">
                <a:solidFill>
                  <a:schemeClr val="tx1"/>
                </a:solidFill>
                <a:latin typeface="Söhne" pitchFamily="0" charset="0"/>
                <a:ea typeface="宋体" pitchFamily="0" charset="0"/>
                <a:cs typeface="Tenorite" pitchFamily="0" charset="0"/>
              </a:rPr>
              <a:t> and customized summaries that faithfully convey the main ideas of the source material</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marL="342900" indent="-342900" algn="l">
              <a:lnSpc>
                <a:spcPct val="100000"/>
              </a:lnSpc>
              <a:spcBef>
                <a:spcPts val="0"/>
              </a:spcBef>
              <a:spcAft>
                <a:spcPts val="0"/>
              </a:spcAft>
              <a:buFont typeface="Wingdings" pitchFamily="2" charset="2"/>
              <a:buChar char="Ø"/>
            </a:pP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172145099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矩形"/>
          <p:cNvSpPr>
            <a:spLocks/>
          </p:cNvSpPr>
          <p:nvPr/>
        </p:nvSpPr>
        <p:spPr>
          <a:xfrm rot="0">
            <a:off x="117987" y="98322"/>
            <a:ext cx="7128387"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0" i="0" u="none" strike="noStrike" kern="1200" cap="none" spc="0" baseline="0">
                <a:solidFill>
                  <a:schemeClr val="tx1"/>
                </a:solidFill>
                <a:latin typeface="Tenorite" pitchFamily="0" charset="0"/>
                <a:ea typeface="宋体" pitchFamily="0" charset="0"/>
                <a:cs typeface="Tenorite" pitchFamily="0" charset="0"/>
              </a:rPr>
              <a:t>Modelling:</a:t>
            </a:r>
            <a:endParaRPr lang="zh-CN" altLang="en-US" sz="6600" b="0" i="0" u="none" strike="noStrike" kern="1200" cap="none" spc="0" baseline="0">
              <a:solidFill>
                <a:schemeClr val="tx1"/>
              </a:solidFill>
              <a:latin typeface="Tenorite" pitchFamily="0" charset="0"/>
              <a:ea typeface="宋体" pitchFamily="0" charset="0"/>
              <a:cs typeface="Tenorite" pitchFamily="0" charset="0"/>
            </a:endParaRPr>
          </a:p>
        </p:txBody>
      </p:sp>
      <p:sp>
        <p:nvSpPr>
          <p:cNvPr id="137" name="矩形"/>
          <p:cNvSpPr>
            <a:spLocks/>
          </p:cNvSpPr>
          <p:nvPr/>
        </p:nvSpPr>
        <p:spPr>
          <a:xfrm rot="0">
            <a:off x="1956620" y="2025445"/>
            <a:ext cx="8711381" cy="2139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rgbClr val="242424"/>
                </a:solidFill>
                <a:latin typeface="sohne" pitchFamily="0" charset="0"/>
                <a:ea typeface="宋体" pitchFamily="0" charset="0"/>
                <a:cs typeface="Tenorite" pitchFamily="0" charset="0"/>
              </a:rPr>
              <a:t>Steps:</a:t>
            </a:r>
            <a:endParaRPr lang="en-US" altLang="zh-CN" sz="40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Import dependencies</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Define the helper functions</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Create a responsive user interface with </a:t>
            </a:r>
            <a:r>
              <a:rPr lang="en-US" altLang="zh-CN" sz="2400" b="0" i="0" u="none" strike="noStrike" kern="1200" cap="none" spc="0" baseline="0">
                <a:solidFill>
                  <a:srgbClr val="242424"/>
                </a:solidFill>
                <a:latin typeface="sohne" pitchFamily="0" charset="0"/>
                <a:ea typeface="宋体" pitchFamily="0" charset="0"/>
                <a:cs typeface="Tenorite" pitchFamily="0" charset="0"/>
              </a:rPr>
              <a:t>Streamlit</a:t>
            </a:r>
            <a:r>
              <a:rPr lang="en-US" altLang="zh-CN" sz="2400" b="0" i="0" u="none" strike="noStrike" kern="1200" cap="none" spc="0" baseline="0">
                <a:solidFill>
                  <a:srgbClr val="242424"/>
                </a:solidFill>
                <a:latin typeface="sohne" pitchFamily="0" charset="0"/>
                <a:ea typeface="宋体" pitchFamily="0" charset="0"/>
                <a:cs typeface="Tenorite" pitchFamily="0" charset="0"/>
              </a:rPr>
              <a:t>.</a:t>
            </a:r>
            <a:endParaRPr lang="en-US" altLang="zh-CN" sz="2400" b="0" i="0" u="none" strike="noStrike" kern="1200" cap="none" spc="0" baseline="0">
              <a:solidFill>
                <a:srgbClr val="242424"/>
              </a:solidFill>
              <a:latin typeface="sohne" pitchFamily="0" charset="0"/>
              <a:ea typeface="宋体" pitchFamily="0" charset="0"/>
              <a:cs typeface="Tenorite" pitchFamily="0" charset="0"/>
            </a:endParaRPr>
          </a:p>
          <a:p>
            <a:pPr lvl="1" marL="971550" indent="-514350" algn="l">
              <a:lnSpc>
                <a:spcPct val="100000"/>
              </a:lnSpc>
              <a:spcBef>
                <a:spcPts val="0"/>
              </a:spcBef>
              <a:spcAft>
                <a:spcPts val="0"/>
              </a:spcAft>
              <a:buClrTx/>
              <a:buAutoNum type="romanLcPeriod"/>
            </a:pPr>
            <a:r>
              <a:rPr lang="en-US" altLang="zh-CN" sz="2400" b="0" i="0" u="none" strike="noStrike" kern="1200" cap="none" spc="0" baseline="0">
                <a:solidFill>
                  <a:srgbClr val="242424"/>
                </a:solidFill>
                <a:latin typeface="sohne" pitchFamily="0" charset="0"/>
                <a:ea typeface="宋体" pitchFamily="0" charset="0"/>
                <a:cs typeface="Tenorite" pitchFamily="0" charset="0"/>
              </a:rPr>
              <a:t>Running the App</a:t>
            </a:r>
            <a:endParaRPr lang="zh-CN" altLang="en-US" sz="2400" b="0" i="0" u="none" strike="noStrike" kern="1200" cap="none" spc="0" baseline="0">
              <a:solidFill>
                <a:srgbClr val="242424"/>
              </a:solidFill>
              <a:latin typeface="sohne" pitchFamily="0" charset="0"/>
              <a:ea typeface="宋体" pitchFamily="0" charset="0"/>
              <a:cs typeface="Tenorite" pitchFamily="0" charset="0"/>
            </a:endParaRPr>
          </a:p>
        </p:txBody>
      </p:sp>
    </p:spTree>
    <p:extLst>
      <p:ext uri="{BB962C8B-B14F-4D97-AF65-F5344CB8AC3E}">
        <p14:creationId xmlns:p14="http://schemas.microsoft.com/office/powerpoint/2010/main" val="88748388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462116" y="353962"/>
            <a:ext cx="1041236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rgbClr val="242424"/>
                </a:solidFill>
                <a:latin typeface="Söhne" pitchFamily="0" charset="0"/>
                <a:ea typeface="宋体" pitchFamily="0" charset="0"/>
                <a:cs typeface="Tenorite" pitchFamily="0" charset="0"/>
              </a:rPr>
              <a:t>Im</a:t>
            </a:r>
            <a:r>
              <a:rPr lang="en-US" altLang="zh-CN" sz="3600" b="1" i="0" u="none" strike="noStrike" kern="1200" cap="none" spc="0" baseline="0">
                <a:solidFill>
                  <a:srgbClr val="242424"/>
                </a:solidFill>
                <a:latin typeface="Söhne" pitchFamily="0" charset="0"/>
                <a:ea typeface="宋体" pitchFamily="0" charset="0"/>
                <a:cs typeface="Tenorite" pitchFamily="0" charset="0"/>
              </a:rPr>
              <a:t>port dependencies:</a:t>
            </a:r>
            <a:endParaRPr lang="en-US" altLang="zh-CN" sz="3600" b="1" i="0" u="none" strike="noStrike" kern="1200" cap="none" spc="0" baseline="0">
              <a:solidFill>
                <a:srgbClr val="242424"/>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r>
              <a:rPr lang="en-US" altLang="zh-CN" sz="2400" b="0" i="0" u="none" strike="noStrike" kern="1200" cap="none" spc="0" baseline="0">
                <a:solidFill>
                  <a:srgbClr val="242424"/>
                </a:solidFill>
                <a:latin typeface="Söhne" pitchFamily="0" charset="0"/>
                <a:ea typeface="宋体" pitchFamily="0" charset="0"/>
                <a:cs typeface="Tenorite" pitchFamily="0" charset="0"/>
              </a:rPr>
              <a:t>We import the required modules and libraries for implementing the app.</a:t>
            </a:r>
            <a:endParaRPr lang="en-US" altLang="zh-CN" sz="2400" b="0" i="0" u="none" strike="noStrike" kern="1200" cap="none" spc="0" baseline="0">
              <a:solidFill>
                <a:srgbClr val="242424"/>
              </a:solidFill>
              <a:latin typeface="Söhne" pitchFamily="0" charset="0"/>
              <a:ea typeface="宋体" pitchFamily="0" charset="0"/>
              <a:cs typeface="Tenorite" pitchFamily="0" charset="0"/>
            </a:endParaRPr>
          </a:p>
          <a:p>
            <a:pPr lvl="1" marL="457200" indent="0" algn="l">
              <a:lnSpc>
                <a:spcPct val="100000"/>
              </a:lnSpc>
              <a:spcBef>
                <a:spcPts val="0"/>
              </a:spcBef>
              <a:spcAft>
                <a:spcPts val="0"/>
              </a:spcAft>
              <a:buNone/>
            </a:pPr>
            <a:r>
              <a:rPr lang="en-US" altLang="zh-CN" sz="2400" b="0" i="0" u="none" strike="noStrike" kern="1200" cap="none" spc="0" baseline="0">
                <a:solidFill>
                  <a:srgbClr val="242424"/>
                </a:solidFill>
                <a:latin typeface="Söhne" pitchFamily="0" charset="0"/>
                <a:ea typeface="宋体" pitchFamily="0" charset="0"/>
                <a:cs typeface="Tenorite" pitchFamily="0" charset="0"/>
              </a:rPr>
              <a:t>They include </a:t>
            </a:r>
            <a:r>
              <a:rPr lang="en-US" altLang="zh-CN" sz="2400" b="0" i="0" u="none" strike="noStrike" kern="1200" cap="none" spc="0" baseline="0">
                <a:solidFill>
                  <a:srgbClr val="242424"/>
                </a:solidFill>
                <a:latin typeface="Söhne" pitchFamily="0" charset="0"/>
                <a:ea typeface="宋体" pitchFamily="0" charset="0"/>
                <a:cs typeface="Tenorite" pitchFamily="0" charset="0"/>
              </a:rPr>
              <a:t>openai’s</a:t>
            </a:r>
            <a:r>
              <a:rPr lang="en-US" altLang="zh-CN" sz="2400" b="0" i="0" u="none" strike="noStrike" kern="1200" cap="none" spc="0" baseline="0">
                <a:solidFill>
                  <a:srgbClr val="242424"/>
                </a:solidFill>
                <a:latin typeface="Söhne" pitchFamily="0" charset="0"/>
                <a:ea typeface="宋体" pitchFamily="0" charset="0"/>
                <a:cs typeface="Tenorite" pitchFamily="0" charset="0"/>
              </a:rPr>
              <a:t> GPT </a:t>
            </a:r>
            <a:r>
              <a:rPr lang="en-US" altLang="zh-CN" sz="2400" b="0" i="0" u="none" strike="noStrike" kern="1200" cap="none" spc="0" baseline="0">
                <a:solidFill>
                  <a:srgbClr val="242424"/>
                </a:solidFill>
                <a:latin typeface="Söhne" pitchFamily="0" charset="0"/>
                <a:ea typeface="宋体" pitchFamily="0" charset="0"/>
                <a:cs typeface="Tenorite" pitchFamily="0" charset="0"/>
              </a:rPr>
              <a:t>models,streamlit</a:t>
            </a:r>
            <a:r>
              <a:rPr lang="en-US" altLang="zh-CN" sz="2400" b="0" i="0" u="none" strike="noStrike" kern="1200" cap="none" spc="0" baseline="0">
                <a:solidFill>
                  <a:srgbClr val="242424"/>
                </a:solidFill>
                <a:latin typeface="Söhne" pitchFamily="0" charset="0"/>
                <a:ea typeface="宋体" pitchFamily="0" charset="0"/>
                <a:cs typeface="Tenorite" pitchFamily="0" charset="0"/>
              </a:rPr>
              <a:t> for the user interface and some </a:t>
            </a:r>
            <a:r>
              <a:rPr lang="en-US" altLang="zh-CN" sz="2400" b="0" i="0" u="none" strike="noStrike" kern="1200" cap="none" spc="0" baseline="0">
                <a:solidFill>
                  <a:srgbClr val="242424"/>
                </a:solidFill>
                <a:latin typeface="Söhne" pitchFamily="0" charset="0"/>
                <a:ea typeface="宋体" pitchFamily="0" charset="0"/>
                <a:cs typeface="Tenorite" pitchFamily="0" charset="0"/>
              </a:rPr>
              <a:t>cjustom</a:t>
            </a:r>
            <a:r>
              <a:rPr lang="en-US" altLang="zh-CN" sz="2400" b="0" i="0" u="none" strike="noStrike" kern="1200" cap="none" spc="0" baseline="0">
                <a:solidFill>
                  <a:srgbClr val="242424"/>
                </a:solidFill>
                <a:latin typeface="Söhne" pitchFamily="0" charset="0"/>
                <a:ea typeface="宋体" pitchFamily="0" charset="0"/>
                <a:cs typeface="Tenorite" pitchFamily="0" charset="0"/>
              </a:rPr>
              <a:t> classes and functions for processing text using </a:t>
            </a:r>
            <a:r>
              <a:rPr lang="en-US" altLang="zh-CN" sz="2400" b="0" i="0" u="none" strike="noStrike" kern="1200" cap="none" spc="0" baseline="0">
                <a:solidFill>
                  <a:srgbClr val="242424"/>
                </a:solidFill>
                <a:latin typeface="Söhne" pitchFamily="0" charset="0"/>
                <a:ea typeface="宋体" pitchFamily="0" charset="0"/>
                <a:cs typeface="Tenorite" pitchFamily="0" charset="0"/>
              </a:rPr>
              <a:t>langchain</a:t>
            </a:r>
            <a:endParaRPr lang="en-US" altLang="zh-CN" sz="2400" b="0" i="0" u="none" strike="noStrike" kern="1200" cap="none" spc="0" baseline="0">
              <a:solidFill>
                <a:srgbClr val="242424"/>
              </a:solidFill>
              <a:latin typeface="Söhne" pitchFamily="0" charset="0"/>
              <a:ea typeface="宋体" pitchFamily="0" charset="0"/>
              <a:cs typeface="Tenorite" pitchFamily="0" charset="0"/>
            </a:endParaRPr>
          </a:p>
          <a:p>
            <a:pPr marL="0" indent="0" algn="l">
              <a:lnSpc>
                <a:spcPct val="100000"/>
              </a:lnSpc>
              <a:spcBef>
                <a:spcPts val="0"/>
              </a:spcBef>
              <a:spcAft>
                <a:spcPts val="0"/>
              </a:spcAft>
              <a:buNone/>
            </a:pPr>
            <a:endParaRPr lang="zh-CN" altLang="en-US" sz="3600" b="1" i="0" u="none" strike="noStrike" kern="1200" cap="none" spc="0" baseline="0">
              <a:solidFill>
                <a:srgbClr val="242424"/>
              </a:solidFill>
              <a:latin typeface="Söhne" pitchFamily="0" charset="0"/>
              <a:ea typeface="宋体" pitchFamily="0" charset="0"/>
              <a:cs typeface="Tenorite" pitchFamily="0" charset="0"/>
            </a:endParaRPr>
          </a:p>
        </p:txBody>
      </p:sp>
      <p:sp>
        <p:nvSpPr>
          <p:cNvPr id="141" name="矩形"/>
          <p:cNvSpPr>
            <a:spLocks/>
          </p:cNvSpPr>
          <p:nvPr/>
        </p:nvSpPr>
        <p:spPr>
          <a:xfrm rot="0">
            <a:off x="530942" y="2551644"/>
            <a:ext cx="11130116" cy="2806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Söhne" pitchFamily="0" charset="0"/>
                <a:ea typeface="宋体" pitchFamily="0" charset="0"/>
                <a:cs typeface="Tenorite" pitchFamily="0" charset="0"/>
              </a:rPr>
              <a:t>Define the helper functions:</a:t>
            </a:r>
            <a:endParaRPr lang="en-US" altLang="zh-CN" sz="3600" b="1"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setup_documents</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is responsible for loading, extracting, splitting the text </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custom_summary</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takes the document, prompt and creates a summarization chain</a:t>
            </a:r>
            <a:endParaRPr lang="en-US" altLang="zh-CN" sz="2400" b="0" i="0" u="none" strike="noStrike" kern="1200" cap="none" spc="0" baseline="0">
              <a:solidFill>
                <a:schemeClr val="tx1"/>
              </a:solidFill>
              <a:latin typeface="Söhne" pitchFamily="0" charset="0"/>
              <a:ea typeface="宋体" pitchFamily="0" charset="0"/>
              <a:cs typeface="Tenorite" pitchFamily="0" charset="0"/>
            </a:endParaRPr>
          </a:p>
          <a:p>
            <a:pPr lvl="1" marL="800100" indent="-34290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Söhne" pitchFamily="0" charset="0"/>
                <a:ea typeface="宋体" pitchFamily="0" charset="0"/>
                <a:cs typeface="Tenorite" pitchFamily="0" charset="0"/>
              </a:rPr>
              <a:t>color_chunks</a:t>
            </a:r>
            <a:r>
              <a:rPr lang="en-US" altLang="zh-CN" sz="2400" b="1" i="0" u="none" strike="noStrike" kern="1200" cap="none" spc="0" baseline="0">
                <a:solidFill>
                  <a:schemeClr val="tx1"/>
                </a:solidFill>
                <a:latin typeface="Söhne" pitchFamily="0" charset="0"/>
                <a:ea typeface="宋体" pitchFamily="0" charset="0"/>
                <a:cs typeface="Tenorite" pitchFamily="0" charset="0"/>
              </a:rPr>
              <a:t> </a:t>
            </a:r>
            <a:r>
              <a:rPr lang="en-US" altLang="zh-CN" sz="2400" b="0" i="0" u="none" strike="noStrike" kern="1200" cap="none" spc="0" baseline="0">
                <a:solidFill>
                  <a:schemeClr val="tx1"/>
                </a:solidFill>
                <a:latin typeface="Söhne" pitchFamily="0" charset="0"/>
                <a:ea typeface="宋体" pitchFamily="0" charset="0"/>
                <a:cs typeface="Tenorite" pitchFamily="0" charset="0"/>
              </a:rPr>
              <a:t>function is responsible for creating a visually appealing HTML representation of text chunks with overlaps</a:t>
            </a:r>
            <a:endParaRPr lang="zh-CN" altLang="en-US" sz="2400" b="0" i="0" u="none" strike="noStrike" kern="1200" cap="none" spc="0" baseline="0">
              <a:solidFill>
                <a:schemeClr val="tx1"/>
              </a:solidFill>
              <a:latin typeface="Söhne" pitchFamily="0" charset="0"/>
              <a:ea typeface="宋体" pitchFamily="0" charset="0"/>
              <a:cs typeface="Tenorite" pitchFamily="0" charset="0"/>
            </a:endParaRPr>
          </a:p>
        </p:txBody>
      </p:sp>
    </p:spTree>
    <p:extLst>
      <p:ext uri="{BB962C8B-B14F-4D97-AF65-F5344CB8AC3E}">
        <p14:creationId xmlns:p14="http://schemas.microsoft.com/office/powerpoint/2010/main" val="2001286388"/>
      </p:ext>
    </p:extLst>
  </p:cSld>
  <p:clrMapOvr>
    <a:masterClrMapping/>
  </p:clrMapOvr>
</p:sld>
</file>

<file path=ppt/theme/theme1.xml><?xml version="1.0" encoding="utf-8"?>
<a:theme xmlns:a="http://schemas.openxmlformats.org/drawingml/2006/main" name="Custom">
  <a:themeElements>
    <a:clrScheme name="Custom">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a:majorFont>
        <a:latin typeface=""/>
        <a:ea typeface=""/>
        <a:cs typeface=""/>
      </a:majorFont>
      <a:minorFont>
        <a:latin typeface=""/>
        <a:ea typeface=""/>
        <a:cs typeface=""/>
      </a:minorFont>
    </a:fontScheme>
    <a:fmtScheme name="Custom">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S.V.SARAN</dc:title>
  <dc:creator>Saran SV</dc:creator>
  <cp:lastModifiedBy>root</cp:lastModifiedBy>
  <cp:revision>1</cp:revision>
  <dcterms:created xsi:type="dcterms:W3CDTF">2024-04-04T12:12:21Z</dcterms:created>
  <dcterms:modified xsi:type="dcterms:W3CDTF">2024-04-08T07:50:42Z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