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45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8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595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6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05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65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2016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0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2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0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9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3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5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30FFDB-0B92-A22B-AE46-3E5226E1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 of each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VS after  (plain HTML-&gt;with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19200" y="1541929"/>
            <a:ext cx="10217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5A75F-1C5B-B23E-D119-4F39A99D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80" y="2383965"/>
            <a:ext cx="4741296" cy="4013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40FED0-A5EC-5D81-248A-4998B9E6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92" y="2093191"/>
            <a:ext cx="4115360" cy="4595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BF7D4-7C18-4DEF-6BBB-4CD60300B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9" y="2294139"/>
            <a:ext cx="8018943" cy="3782811"/>
          </a:xfr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.. </a:t>
            </a:r>
            <a:r>
              <a:rPr lang="en-US" sz="2800" b="1" dirty="0"/>
              <a:t>Digital portfolio program helps users showcase their skills and project easily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    It improves </a:t>
            </a:r>
            <a:r>
              <a:rPr lang="en-US" sz="2800" b="1" dirty="0" err="1"/>
              <a:t>carrer</a:t>
            </a:r>
            <a:r>
              <a:rPr lang="en-US" sz="2800" b="1" dirty="0"/>
              <a:t> opportunities by providing a professional digital portfolio.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792075" cy="696235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7201D7C-8E8D-31B2-9197-F8B56EE7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430887"/>
          </a:xfrm>
        </p:spPr>
        <p:txBody>
          <a:bodyPr/>
          <a:lstStyle/>
          <a:p>
            <a:r>
              <a:rPr lang="en-US" sz="2800" b="1" dirty="0"/>
              <a:t>Digital portfolio for computer center using html, </a:t>
            </a:r>
            <a:r>
              <a:rPr lang="en-US" sz="2800" b="1" dirty="0" err="1"/>
              <a:t>css</a:t>
            </a:r>
            <a:r>
              <a:rPr lang="en-US" sz="2800" b="1" dirty="0"/>
              <a:t> and </a:t>
            </a:r>
            <a:r>
              <a:rPr lang="en-US" sz="2800" b="1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9D49D6-9571-DFB8-B466-847B5A67CB8E}"/>
              </a:ext>
            </a:extLst>
          </p:cNvPr>
          <p:cNvSpPr txBox="1"/>
          <p:nvPr/>
        </p:nvSpPr>
        <p:spPr>
          <a:xfrm>
            <a:off x="1290918" y="2136336"/>
            <a:ext cx="6526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The existing system lacks efficiency and user-friendliness.</a:t>
            </a:r>
            <a:br>
              <a:rPr lang="en-US" dirty="0"/>
            </a:br>
            <a:r>
              <a:rPr lang="en-US" dirty="0"/>
              <a:t>It is time-consuming and prone to errors in data management.</a:t>
            </a:r>
            <a:br>
              <a:rPr lang="en-US" dirty="0"/>
            </a:br>
            <a:r>
              <a:rPr lang="en-US" dirty="0"/>
              <a:t>A better solution is required to automate processes and improve accuracy.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74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35A426-F1ED-7E2E-5E98-DEDBFE0823C9}"/>
              </a:ext>
            </a:extLst>
          </p:cNvPr>
          <p:cNvSpPr txBox="1"/>
          <p:nvPr/>
        </p:nvSpPr>
        <p:spPr>
          <a:xfrm>
            <a:off x="1449482" y="2657475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b="1" dirty="0"/>
            </a:br>
            <a:r>
              <a:rPr lang="en-US" b="1" dirty="0"/>
              <a:t>This project aims to develop a user-friendly and efficient solution.</a:t>
            </a:r>
            <a:br>
              <a:rPr lang="en-US" b="1" dirty="0"/>
            </a:br>
            <a:r>
              <a:rPr lang="en-US" b="1" dirty="0"/>
              <a:t>It automates key processes to save time and reduce errors.</a:t>
            </a:r>
            <a:br>
              <a:rPr lang="en-US" b="1" dirty="0"/>
            </a:br>
            <a:r>
              <a:rPr lang="en-US" b="1" dirty="0"/>
              <a:t>The system ensures accuracy, reliability, and easy accessibility.</a:t>
            </a:r>
          </a:p>
          <a:p>
            <a:pPr>
              <a:buNone/>
            </a:pPr>
            <a:r>
              <a:rPr lang="en-US" b="1" dirty="0"/>
              <a:t>Want me to make it sound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5073-F688-0837-F4B9-09426F9B6547}"/>
              </a:ext>
            </a:extLst>
          </p:cNvPr>
          <p:cNvSpPr txBox="1"/>
          <p:nvPr/>
        </p:nvSpPr>
        <p:spPr>
          <a:xfrm>
            <a:off x="1814512" y="2274838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The end users are students, teachers, and administrators who will interact with the system.</a:t>
            </a:r>
            <a:br>
              <a:rPr lang="en-US" dirty="0"/>
            </a:br>
            <a:r>
              <a:rPr lang="en-US" dirty="0"/>
              <a:t>They benefit from easy access to information and smooth functionality.</a:t>
            </a:r>
            <a:br>
              <a:rPr lang="en-US" dirty="0"/>
            </a:br>
            <a:r>
              <a:rPr lang="en-US" dirty="0"/>
              <a:t>Their feedback helps improve the system for better usability.</a:t>
            </a:r>
          </a:p>
          <a:p>
            <a:pPr>
              <a:buNone/>
            </a:pPr>
            <a:r>
              <a:rPr lang="en-US" dirty="0"/>
              <a:t>Want me to make it </a:t>
            </a:r>
            <a:r>
              <a:rPr lang="en-US" b="1" dirty="0"/>
              <a:t>general</a:t>
            </a:r>
            <a:r>
              <a:rPr lang="en-US" dirty="0"/>
              <a:t> (for any project) or </a:t>
            </a:r>
            <a:r>
              <a:rPr lang="en-US" b="1" dirty="0"/>
              <a:t>specific</a:t>
            </a:r>
            <a:r>
              <a:rPr lang="en-US" dirty="0"/>
              <a:t> (for your computer center project)?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6D152-67E8-144E-580C-032C92B5CF4E}"/>
              </a:ext>
            </a:extLst>
          </p:cNvPr>
          <p:cNvSpPr txBox="1"/>
          <p:nvPr/>
        </p:nvSpPr>
        <p:spPr>
          <a:xfrm>
            <a:off x="1465729" y="2413337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This project is developed using HTML, CSS, and JavaScript for a responsive design.</a:t>
            </a:r>
            <a:br>
              <a:rPr lang="en-US" dirty="0"/>
            </a:br>
            <a:r>
              <a:rPr lang="en-US" dirty="0"/>
              <a:t>Basic web development techniques are applied for structure, style, and interactivity.</a:t>
            </a:r>
            <a:br>
              <a:rPr lang="en-US" dirty="0"/>
            </a:br>
            <a:r>
              <a:rPr lang="en-US" dirty="0"/>
              <a:t>Testing and debugging methods ensure smooth performance and reliability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EA960-2601-B73B-52A1-22435277A710}"/>
              </a:ext>
            </a:extLst>
          </p:cNvPr>
          <p:cNvSpPr txBox="1"/>
          <p:nvPr/>
        </p:nvSpPr>
        <p:spPr>
          <a:xfrm>
            <a:off x="7010400" y="93591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682DF-4376-C67F-446F-92F8F7F20351}"/>
              </a:ext>
            </a:extLst>
          </p:cNvPr>
          <p:cNvSpPr txBox="1"/>
          <p:nvPr/>
        </p:nvSpPr>
        <p:spPr>
          <a:xfrm>
            <a:off x="1896036" y="2274838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The portfolio features a sleek black background with a clean, modern look.</a:t>
            </a:r>
            <a:br>
              <a:rPr lang="en-US" dirty="0"/>
            </a:br>
            <a:r>
              <a:rPr lang="en-US" dirty="0"/>
              <a:t>Sections like About, Projects, and Contact are organized for easy navigation.</a:t>
            </a:r>
            <a:br>
              <a:rPr lang="en-US" dirty="0"/>
            </a:br>
            <a:r>
              <a:rPr lang="en-US" dirty="0"/>
              <a:t>Responsive design ensures it looks great on all devices.</a:t>
            </a:r>
          </a:p>
          <a:p>
            <a:pPr>
              <a:buNone/>
            </a:pPr>
            <a:r>
              <a:rPr lang="en-US" dirty="0"/>
              <a:t>Would you like me to make it </a:t>
            </a:r>
            <a:r>
              <a:rPr lang="en-US" b="1" dirty="0"/>
              <a:t>more visually descriptive</a:t>
            </a:r>
            <a:r>
              <a:rPr lang="en-US" dirty="0"/>
              <a:t> (mentioning images, icons, animations) for an impressive PPT?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E6E11-3020-1C79-E58B-8B7462EE46CF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4AFC5-E3F5-7EC8-D6AD-FB46254D1D03}"/>
              </a:ext>
            </a:extLst>
          </p:cNvPr>
          <p:cNvSpPr txBox="1"/>
          <p:nvPr/>
        </p:nvSpPr>
        <p:spPr>
          <a:xfrm>
            <a:off x="3043518" y="1859339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The portfolio includes sections for About, Projects, and Contact for clear presentation.</a:t>
            </a:r>
            <a:br>
              <a:rPr lang="en-US" dirty="0"/>
            </a:br>
            <a:r>
              <a:rPr lang="en-US" dirty="0"/>
              <a:t>Interactive navigation and responsive design enhance the user experience.</a:t>
            </a:r>
            <a:br>
              <a:rPr lang="en-US" dirty="0"/>
            </a:br>
            <a:r>
              <a:rPr lang="en-US" dirty="0"/>
              <a:t>Easy updates and smooth performance make it simple to maintain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Kavi .m</cp:lastModifiedBy>
  <cp:revision>24</cp:revision>
  <dcterms:created xsi:type="dcterms:W3CDTF">2024-03-29T15:07:22Z</dcterms:created>
  <dcterms:modified xsi:type="dcterms:W3CDTF">2025-09-17T04:23:32Z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