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9/12/2025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9/12/2025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EA383-2AFC-D94F-8148-BD407267205B}"/>
              </a:ext>
            </a:extLst>
          </p:cNvPr>
          <p:cNvSpPr>
            <a:spLocks noGrp="1"/>
          </p:cNvSpPr>
          <p:nvPr>
            <p:ph type="ctrTitle"/>
          </p:nvPr>
        </p:nvSpPr>
        <p:spPr>
          <a:xfrm>
            <a:off x="2290724" y="1326315"/>
            <a:ext cx="8637073" cy="1356263"/>
          </a:xfrm>
        </p:spPr>
        <p:txBody>
          <a:bodyPr/>
          <a:lstStyle/>
          <a:p>
            <a:r>
              <a:rPr lang="en-US" u="sng" dirty="0"/>
              <a:t>DIGITAL Portfolio </a:t>
            </a:r>
          </a:p>
        </p:txBody>
      </p:sp>
      <p:sp>
        <p:nvSpPr>
          <p:cNvPr id="3" name="Subtitle 2">
            <a:extLst>
              <a:ext uri="{FF2B5EF4-FFF2-40B4-BE49-F238E27FC236}">
                <a16:creationId xmlns:a16="http://schemas.microsoft.com/office/drawing/2014/main" id="{6B45FEBB-B1AB-12DA-2112-4643133B13E6}"/>
              </a:ext>
            </a:extLst>
          </p:cNvPr>
          <p:cNvSpPr>
            <a:spLocks noGrp="1"/>
          </p:cNvSpPr>
          <p:nvPr>
            <p:ph type="subTitle" idx="1"/>
          </p:nvPr>
        </p:nvSpPr>
        <p:spPr>
          <a:xfrm rot="10800000" flipV="1">
            <a:off x="3536631" y="3628651"/>
            <a:ext cx="8323269" cy="1903034"/>
          </a:xfrm>
        </p:spPr>
        <p:txBody>
          <a:bodyPr>
            <a:normAutofit fontScale="85000" lnSpcReduction="20000"/>
          </a:bodyPr>
          <a:lstStyle/>
          <a:p>
            <a:r>
              <a:rPr lang="en-US" dirty="0"/>
              <a:t>Student name :</a:t>
            </a:r>
            <a:r>
              <a:rPr lang="en-US" dirty="0" err="1"/>
              <a:t>yuvasree</a:t>
            </a:r>
            <a:r>
              <a:rPr lang="en-US" dirty="0"/>
              <a:t> V</a:t>
            </a:r>
          </a:p>
          <a:p>
            <a:r>
              <a:rPr lang="en-US" dirty="0"/>
              <a:t> Register no and </a:t>
            </a:r>
            <a:r>
              <a:rPr lang="en-US" dirty="0" err="1"/>
              <a:t>nmid</a:t>
            </a:r>
            <a:r>
              <a:rPr lang="en-US" dirty="0"/>
              <a:t>   :B2DDDAE7A06C998A9264621BB85CF209</a:t>
            </a:r>
          </a:p>
          <a:p>
            <a:r>
              <a:rPr lang="en-US" dirty="0"/>
              <a:t>Department:   2</a:t>
            </a:r>
            <a:r>
              <a:rPr lang="en-US" baseline="30000" dirty="0"/>
              <a:t>nd</a:t>
            </a:r>
            <a:r>
              <a:rPr lang="en-US" dirty="0"/>
              <a:t> Bsc.information technology </a:t>
            </a:r>
          </a:p>
          <a:p>
            <a:r>
              <a:rPr lang="en-US" dirty="0"/>
              <a:t>College :   government arts and science college </a:t>
            </a:r>
            <a:r>
              <a:rPr lang="en-US" dirty="0" err="1"/>
              <a:t>Gudalur</a:t>
            </a:r>
            <a:endParaRPr lang="en-US" dirty="0"/>
          </a:p>
          <a:p>
            <a:r>
              <a:rPr lang="en-US" dirty="0"/>
              <a:t>                  </a:t>
            </a:r>
            <a:r>
              <a:rPr lang="en-US" dirty="0" err="1"/>
              <a:t>bharadhiyar</a:t>
            </a:r>
            <a:r>
              <a:rPr lang="en-US" dirty="0"/>
              <a:t> university </a:t>
            </a:r>
          </a:p>
        </p:txBody>
      </p:sp>
    </p:spTree>
    <p:extLst>
      <p:ext uri="{BB962C8B-B14F-4D97-AF65-F5344CB8AC3E}">
        <p14:creationId xmlns:p14="http://schemas.microsoft.com/office/powerpoint/2010/main" val="2655266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B6301-E7D9-7F5E-B169-2838197DC8AF}"/>
              </a:ext>
            </a:extLst>
          </p:cNvPr>
          <p:cNvSpPr>
            <a:spLocks noGrp="1"/>
          </p:cNvSpPr>
          <p:nvPr>
            <p:ph type="title"/>
          </p:nvPr>
        </p:nvSpPr>
        <p:spPr>
          <a:xfrm>
            <a:off x="1294362" y="278168"/>
            <a:ext cx="9603275" cy="1049235"/>
          </a:xfrm>
        </p:spPr>
        <p:txBody>
          <a:bodyPr/>
          <a:lstStyle/>
          <a:p>
            <a:r>
              <a:rPr lang="en-US" dirty="0"/>
              <a:t>                  Result and screenshots </a:t>
            </a:r>
          </a:p>
        </p:txBody>
      </p:sp>
      <p:sp>
        <p:nvSpPr>
          <p:cNvPr id="3" name="Content Placeholder 2">
            <a:extLst>
              <a:ext uri="{FF2B5EF4-FFF2-40B4-BE49-F238E27FC236}">
                <a16:creationId xmlns:a16="http://schemas.microsoft.com/office/drawing/2014/main" id="{22AE1776-7708-8F8C-208D-86E6392B82E6}"/>
              </a:ext>
            </a:extLst>
          </p:cNvPr>
          <p:cNvSpPr>
            <a:spLocks noGrp="1"/>
          </p:cNvSpPr>
          <p:nvPr>
            <p:ph idx="1"/>
          </p:nvPr>
        </p:nvSpPr>
        <p:spPr>
          <a:xfrm>
            <a:off x="1741980" y="4830009"/>
            <a:ext cx="9603275" cy="3450613"/>
          </a:xfrm>
        </p:spPr>
        <p:txBody>
          <a:bodyPr>
            <a:normAutofit/>
          </a:bodyPr>
          <a:lstStyle/>
          <a:p>
            <a:pPr marL="0" indent="0">
              <a:buNone/>
            </a:pPr>
            <a:endParaRPr lang="en-US" dirty="0"/>
          </a:p>
          <a:p>
            <a:endParaRPr lang="en-US" dirty="0"/>
          </a:p>
        </p:txBody>
      </p:sp>
      <p:pic>
        <p:nvPicPr>
          <p:cNvPr id="7" name="Picture 6">
            <a:extLst>
              <a:ext uri="{FF2B5EF4-FFF2-40B4-BE49-F238E27FC236}">
                <a16:creationId xmlns:a16="http://schemas.microsoft.com/office/drawing/2014/main" id="{8A0A9378-3412-EFD7-26A0-8D85B7DBC6F5}"/>
              </a:ext>
            </a:extLst>
          </p:cNvPr>
          <p:cNvPicPr>
            <a:picLocks noChangeAspect="1"/>
          </p:cNvPicPr>
          <p:nvPr/>
        </p:nvPicPr>
        <p:blipFill>
          <a:blip r:embed="rId2"/>
          <a:stretch>
            <a:fillRect/>
          </a:stretch>
        </p:blipFill>
        <p:spPr>
          <a:xfrm>
            <a:off x="8621278" y="2027990"/>
            <a:ext cx="3267013" cy="3634829"/>
          </a:xfrm>
          <a:prstGeom prst="rect">
            <a:avLst/>
          </a:prstGeom>
        </p:spPr>
      </p:pic>
      <p:pic>
        <p:nvPicPr>
          <p:cNvPr id="9" name="Picture 8">
            <a:extLst>
              <a:ext uri="{FF2B5EF4-FFF2-40B4-BE49-F238E27FC236}">
                <a16:creationId xmlns:a16="http://schemas.microsoft.com/office/drawing/2014/main" id="{06AE10B5-79F8-484B-6EDF-C81E590ED878}"/>
              </a:ext>
            </a:extLst>
          </p:cNvPr>
          <p:cNvPicPr>
            <a:picLocks noChangeAspect="1"/>
          </p:cNvPicPr>
          <p:nvPr/>
        </p:nvPicPr>
        <p:blipFill>
          <a:blip r:embed="rId3"/>
          <a:stretch>
            <a:fillRect/>
          </a:stretch>
        </p:blipFill>
        <p:spPr>
          <a:xfrm>
            <a:off x="1070854" y="2027991"/>
            <a:ext cx="2867709" cy="3796218"/>
          </a:xfrm>
          <a:prstGeom prst="rect">
            <a:avLst/>
          </a:prstGeom>
        </p:spPr>
      </p:pic>
      <p:pic>
        <p:nvPicPr>
          <p:cNvPr id="10" name="Picture 9">
            <a:extLst>
              <a:ext uri="{FF2B5EF4-FFF2-40B4-BE49-F238E27FC236}">
                <a16:creationId xmlns:a16="http://schemas.microsoft.com/office/drawing/2014/main" id="{98EF6D17-41FA-775D-7104-7DCD219AFDAF}"/>
              </a:ext>
            </a:extLst>
          </p:cNvPr>
          <p:cNvPicPr>
            <a:picLocks noChangeAspect="1"/>
          </p:cNvPicPr>
          <p:nvPr/>
        </p:nvPicPr>
        <p:blipFill>
          <a:blip r:embed="rId4"/>
          <a:stretch>
            <a:fillRect/>
          </a:stretch>
        </p:blipFill>
        <p:spPr>
          <a:xfrm>
            <a:off x="4337864" y="2027990"/>
            <a:ext cx="4138214" cy="3634829"/>
          </a:xfrm>
          <a:prstGeom prst="rect">
            <a:avLst/>
          </a:prstGeom>
        </p:spPr>
      </p:pic>
    </p:spTree>
    <p:extLst>
      <p:ext uri="{BB962C8B-B14F-4D97-AF65-F5344CB8AC3E}">
        <p14:creationId xmlns:p14="http://schemas.microsoft.com/office/powerpoint/2010/main" val="4201705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5EA48-92BA-ACAC-4559-E3A58D0A40EE}"/>
              </a:ext>
            </a:extLst>
          </p:cNvPr>
          <p:cNvSpPr>
            <a:spLocks noGrp="1"/>
          </p:cNvSpPr>
          <p:nvPr>
            <p:ph type="title"/>
          </p:nvPr>
        </p:nvSpPr>
        <p:spPr>
          <a:xfrm>
            <a:off x="1294362" y="926190"/>
            <a:ext cx="9603275" cy="1049235"/>
          </a:xfrm>
        </p:spPr>
        <p:txBody>
          <a:bodyPr/>
          <a:lstStyle/>
          <a:p>
            <a:r>
              <a:rPr lang="en-US" dirty="0"/>
              <a:t>                             Conclusion </a:t>
            </a:r>
          </a:p>
        </p:txBody>
      </p:sp>
      <p:sp>
        <p:nvSpPr>
          <p:cNvPr id="3" name="Content Placeholder 2">
            <a:extLst>
              <a:ext uri="{FF2B5EF4-FFF2-40B4-BE49-F238E27FC236}">
                <a16:creationId xmlns:a16="http://schemas.microsoft.com/office/drawing/2014/main" id="{B2CF46AF-4ECB-AB2B-2D5E-401070C98F32}"/>
              </a:ext>
            </a:extLst>
          </p:cNvPr>
          <p:cNvSpPr>
            <a:spLocks noGrp="1"/>
          </p:cNvSpPr>
          <p:nvPr>
            <p:ph idx="1"/>
          </p:nvPr>
        </p:nvSpPr>
        <p:spPr>
          <a:xfrm flipV="1">
            <a:off x="1451579" y="-163351"/>
            <a:ext cx="9603275" cy="2179083"/>
          </a:xfrm>
        </p:spPr>
        <p:txBody>
          <a:bodyPr/>
          <a:lstStyle/>
          <a:p>
            <a:endParaRPr lang="en-US" dirty="0"/>
          </a:p>
          <a:p>
            <a:endParaRPr lang="en-US" dirty="0"/>
          </a:p>
          <a:p>
            <a:pPr marL="0" indent="0">
              <a:buNone/>
            </a:pPr>
            <a:endParaRPr lang="en-US" dirty="0"/>
          </a:p>
          <a:p>
            <a:pPr marL="0" indent="0">
              <a:buNone/>
            </a:pPr>
            <a:endParaRPr lang="en-US" dirty="0"/>
          </a:p>
          <a:p>
            <a:pPr marL="0" indent="0">
              <a:buNone/>
            </a:pPr>
            <a:endParaRPr lang="en-US" dirty="0"/>
          </a:p>
        </p:txBody>
      </p:sp>
      <p:sp>
        <p:nvSpPr>
          <p:cNvPr id="5" name="TextBox 4">
            <a:extLst>
              <a:ext uri="{FF2B5EF4-FFF2-40B4-BE49-F238E27FC236}">
                <a16:creationId xmlns:a16="http://schemas.microsoft.com/office/drawing/2014/main" id="{D60681DA-372D-0A17-48D4-968C31E730D5}"/>
              </a:ext>
            </a:extLst>
          </p:cNvPr>
          <p:cNvSpPr txBox="1"/>
          <p:nvPr/>
        </p:nvSpPr>
        <p:spPr>
          <a:xfrm>
            <a:off x="3053748" y="2333024"/>
            <a:ext cx="6107494" cy="2031325"/>
          </a:xfrm>
          <a:prstGeom prst="rect">
            <a:avLst/>
          </a:prstGeom>
          <a:noFill/>
        </p:spPr>
        <p:txBody>
          <a:bodyPr wrap="square">
            <a:spAutoFit/>
          </a:bodyPr>
          <a:lstStyle/>
          <a:p>
            <a:r>
              <a:rPr lang="en-US" dirty="0"/>
              <a:t>A digital portfolio is a powerful tool to showcase your skills, projects, and experience in a professional and accessible way. With a clean design, interactive features, and responsive layout, it helps create a strong online presence. It improves visibility, builds credibility, and makes it easier for employers or clients to connect with you. A well-crafted portfolio reflects your expertise and helps you stand out in today’s digital world.</a:t>
            </a:r>
          </a:p>
        </p:txBody>
      </p:sp>
    </p:spTree>
    <p:extLst>
      <p:ext uri="{BB962C8B-B14F-4D97-AF65-F5344CB8AC3E}">
        <p14:creationId xmlns:p14="http://schemas.microsoft.com/office/powerpoint/2010/main" val="1514541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236AD-CADC-6622-63C3-52C5BA897D0B}"/>
              </a:ext>
            </a:extLst>
          </p:cNvPr>
          <p:cNvSpPr>
            <a:spLocks noGrp="1"/>
          </p:cNvSpPr>
          <p:nvPr>
            <p:ph type="title"/>
          </p:nvPr>
        </p:nvSpPr>
        <p:spPr>
          <a:xfrm>
            <a:off x="1294362" y="689701"/>
            <a:ext cx="9603275" cy="819201"/>
          </a:xfrm>
        </p:spPr>
        <p:txBody>
          <a:bodyPr/>
          <a:lstStyle/>
          <a:p>
            <a:r>
              <a:rPr lang="en-US" dirty="0"/>
              <a:t>                           Project  title</a:t>
            </a:r>
          </a:p>
        </p:txBody>
      </p:sp>
      <p:sp>
        <p:nvSpPr>
          <p:cNvPr id="3" name="Content Placeholder 2">
            <a:extLst>
              <a:ext uri="{FF2B5EF4-FFF2-40B4-BE49-F238E27FC236}">
                <a16:creationId xmlns:a16="http://schemas.microsoft.com/office/drawing/2014/main" id="{6C6F2CFF-7B2C-76D5-62D4-0D037917C917}"/>
              </a:ext>
            </a:extLst>
          </p:cNvPr>
          <p:cNvSpPr>
            <a:spLocks noGrp="1"/>
          </p:cNvSpPr>
          <p:nvPr>
            <p:ph idx="1"/>
          </p:nvPr>
        </p:nvSpPr>
        <p:spPr>
          <a:xfrm>
            <a:off x="4391890" y="3002169"/>
            <a:ext cx="9603275" cy="3450613"/>
          </a:xfrm>
        </p:spPr>
        <p:txBody>
          <a:bodyPr/>
          <a:lstStyle/>
          <a:p>
            <a:pPr marL="0" indent="0">
              <a:buNone/>
            </a:pPr>
            <a:r>
              <a:rPr lang="en-US" dirty="0"/>
              <a:t>YUVASREE ‘ S PORTFOLIO </a:t>
            </a:r>
          </a:p>
        </p:txBody>
      </p:sp>
    </p:spTree>
    <p:extLst>
      <p:ext uri="{BB962C8B-B14F-4D97-AF65-F5344CB8AC3E}">
        <p14:creationId xmlns:p14="http://schemas.microsoft.com/office/powerpoint/2010/main" val="1732542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DE45A-EF68-7EE7-2794-35C3B279916D}"/>
              </a:ext>
            </a:extLst>
          </p:cNvPr>
          <p:cNvSpPr>
            <a:spLocks noGrp="1"/>
          </p:cNvSpPr>
          <p:nvPr>
            <p:ph type="title"/>
          </p:nvPr>
        </p:nvSpPr>
        <p:spPr>
          <a:xfrm>
            <a:off x="761876" y="804519"/>
            <a:ext cx="9603275" cy="1049235"/>
          </a:xfrm>
        </p:spPr>
        <p:txBody>
          <a:bodyPr/>
          <a:lstStyle/>
          <a:p>
            <a:r>
              <a:rPr lang="en-US" dirty="0"/>
              <a:t>                                   Agenda</a:t>
            </a:r>
          </a:p>
        </p:txBody>
      </p:sp>
      <p:sp>
        <p:nvSpPr>
          <p:cNvPr id="3" name="Content Placeholder 2">
            <a:extLst>
              <a:ext uri="{FF2B5EF4-FFF2-40B4-BE49-F238E27FC236}">
                <a16:creationId xmlns:a16="http://schemas.microsoft.com/office/drawing/2014/main" id="{07FD07BA-91D1-F4A2-AB6C-5E1F8E641251}"/>
              </a:ext>
            </a:extLst>
          </p:cNvPr>
          <p:cNvSpPr>
            <a:spLocks noGrp="1"/>
          </p:cNvSpPr>
          <p:nvPr>
            <p:ph idx="1"/>
          </p:nvPr>
        </p:nvSpPr>
        <p:spPr>
          <a:xfrm>
            <a:off x="4410038" y="2015733"/>
            <a:ext cx="9603275" cy="4037748"/>
          </a:xfrm>
        </p:spPr>
        <p:txBody>
          <a:bodyPr>
            <a:normAutofit fontScale="92500" lnSpcReduction="10000"/>
          </a:bodyPr>
          <a:lstStyle/>
          <a:p>
            <a:pPr marL="0" indent="0">
              <a:buNone/>
            </a:pPr>
            <a:r>
              <a:rPr lang="en-US" dirty="0"/>
              <a:t> * Problem Statement </a:t>
            </a:r>
          </a:p>
          <a:p>
            <a:pPr marL="0" indent="0">
              <a:buNone/>
            </a:pPr>
            <a:r>
              <a:rPr lang="en-US" dirty="0"/>
              <a:t> * Project overview </a:t>
            </a:r>
          </a:p>
          <a:p>
            <a:pPr marL="0" indent="0">
              <a:buNone/>
            </a:pPr>
            <a:r>
              <a:rPr lang="en-US" dirty="0"/>
              <a:t> * End user’s </a:t>
            </a:r>
          </a:p>
          <a:p>
            <a:pPr marL="0" indent="0">
              <a:buNone/>
            </a:pPr>
            <a:r>
              <a:rPr lang="en-US" dirty="0"/>
              <a:t> * Tools and technologies </a:t>
            </a:r>
          </a:p>
          <a:p>
            <a:pPr marL="0" indent="0">
              <a:buNone/>
            </a:pPr>
            <a:r>
              <a:rPr lang="en-US" dirty="0"/>
              <a:t> * Portfolio design and layout </a:t>
            </a:r>
          </a:p>
          <a:p>
            <a:pPr marL="0" indent="0">
              <a:buNone/>
            </a:pPr>
            <a:r>
              <a:rPr lang="en-US" dirty="0"/>
              <a:t> * Features and functionality</a:t>
            </a:r>
          </a:p>
          <a:p>
            <a:pPr marL="0" indent="0">
              <a:buNone/>
            </a:pPr>
            <a:r>
              <a:rPr lang="en-US" dirty="0"/>
              <a:t> * Result and screenshots</a:t>
            </a:r>
          </a:p>
          <a:p>
            <a:pPr marL="0" indent="0">
              <a:buNone/>
            </a:pPr>
            <a:r>
              <a:rPr lang="en-US" dirty="0"/>
              <a:t> * Conclusion </a:t>
            </a:r>
          </a:p>
          <a:p>
            <a:pPr marL="0" indent="0">
              <a:buNone/>
            </a:pPr>
            <a:r>
              <a:rPr lang="en-US" dirty="0"/>
              <a:t> * GitHub link</a:t>
            </a:r>
          </a:p>
          <a:p>
            <a:pPr marL="0" indent="0">
              <a:buNone/>
            </a:pPr>
            <a:endParaRPr lang="en-US" dirty="0"/>
          </a:p>
        </p:txBody>
      </p:sp>
    </p:spTree>
    <p:extLst>
      <p:ext uri="{BB962C8B-B14F-4D97-AF65-F5344CB8AC3E}">
        <p14:creationId xmlns:p14="http://schemas.microsoft.com/office/powerpoint/2010/main" val="3309990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986E8-323B-8EAE-497F-2D7ECC9C6478}"/>
              </a:ext>
            </a:extLst>
          </p:cNvPr>
          <p:cNvSpPr>
            <a:spLocks noGrp="1"/>
          </p:cNvSpPr>
          <p:nvPr>
            <p:ph type="title"/>
          </p:nvPr>
        </p:nvSpPr>
        <p:spPr/>
        <p:txBody>
          <a:bodyPr/>
          <a:lstStyle/>
          <a:p>
            <a:r>
              <a:rPr lang="en-US" dirty="0"/>
              <a:t>                          Problem statement </a:t>
            </a:r>
          </a:p>
        </p:txBody>
      </p:sp>
      <p:sp>
        <p:nvSpPr>
          <p:cNvPr id="3" name="Content Placeholder 2">
            <a:extLst>
              <a:ext uri="{FF2B5EF4-FFF2-40B4-BE49-F238E27FC236}">
                <a16:creationId xmlns:a16="http://schemas.microsoft.com/office/drawing/2014/main" id="{D3B74550-CA96-F168-9C73-B3CB5083F958}"/>
              </a:ext>
            </a:extLst>
          </p:cNvPr>
          <p:cNvSpPr>
            <a:spLocks noGrp="1"/>
          </p:cNvSpPr>
          <p:nvPr>
            <p:ph idx="1"/>
          </p:nvPr>
        </p:nvSpPr>
        <p:spPr>
          <a:xfrm>
            <a:off x="1451579" y="2015732"/>
            <a:ext cx="9603275" cy="4382164"/>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TextBox 4">
            <a:extLst>
              <a:ext uri="{FF2B5EF4-FFF2-40B4-BE49-F238E27FC236}">
                <a16:creationId xmlns:a16="http://schemas.microsoft.com/office/drawing/2014/main" id="{FBC6BC1B-D57E-696D-DA4A-74ABE08154C1}"/>
              </a:ext>
            </a:extLst>
          </p:cNvPr>
          <p:cNvSpPr txBox="1"/>
          <p:nvPr/>
        </p:nvSpPr>
        <p:spPr>
          <a:xfrm>
            <a:off x="3053748" y="2414699"/>
            <a:ext cx="6107494" cy="2031325"/>
          </a:xfrm>
          <a:prstGeom prst="rect">
            <a:avLst/>
          </a:prstGeom>
          <a:noFill/>
        </p:spPr>
        <p:txBody>
          <a:bodyPr wrap="square">
            <a:spAutoFit/>
          </a:bodyPr>
          <a:lstStyle/>
          <a:p>
            <a:r>
              <a:rPr lang="en-US" dirty="0"/>
              <a:t>Problem Statement:  In today’s world, individuals need an easy and professional way to showcase their skills, projects, and experiences. Many struggle to create an organized and attractive portfolio due to lack of technical or design expertise. This project aims to develop a simple, responsive, and customizable digital portfolio that helps users present themselves effectively to employers or clients.</a:t>
            </a:r>
          </a:p>
        </p:txBody>
      </p:sp>
    </p:spTree>
    <p:extLst>
      <p:ext uri="{BB962C8B-B14F-4D97-AF65-F5344CB8AC3E}">
        <p14:creationId xmlns:p14="http://schemas.microsoft.com/office/powerpoint/2010/main" val="4050950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320CC-FDD0-B9CE-6D81-A7B033CA013F}"/>
              </a:ext>
            </a:extLst>
          </p:cNvPr>
          <p:cNvSpPr>
            <a:spLocks noGrp="1"/>
          </p:cNvSpPr>
          <p:nvPr>
            <p:ph type="title"/>
          </p:nvPr>
        </p:nvSpPr>
        <p:spPr>
          <a:xfrm>
            <a:off x="1161178" y="726003"/>
            <a:ext cx="9603275" cy="1635953"/>
          </a:xfrm>
        </p:spPr>
        <p:txBody>
          <a:bodyPr/>
          <a:lstStyle/>
          <a:p>
            <a:r>
              <a:rPr lang="en-US" dirty="0"/>
              <a:t>                           Project overview </a:t>
            </a:r>
          </a:p>
        </p:txBody>
      </p:sp>
      <p:sp>
        <p:nvSpPr>
          <p:cNvPr id="3" name="Content Placeholder 2">
            <a:extLst>
              <a:ext uri="{FF2B5EF4-FFF2-40B4-BE49-F238E27FC236}">
                <a16:creationId xmlns:a16="http://schemas.microsoft.com/office/drawing/2014/main" id="{9854797F-A918-9288-A473-8300706C78A4}"/>
              </a:ext>
            </a:extLst>
          </p:cNvPr>
          <p:cNvSpPr>
            <a:spLocks noGrp="1"/>
          </p:cNvSpPr>
          <p:nvPr>
            <p:ph idx="1"/>
          </p:nvPr>
        </p:nvSpPr>
        <p:spPr>
          <a:xfrm>
            <a:off x="1687528" y="1342227"/>
            <a:ext cx="9603275" cy="3450613"/>
          </a:xfrm>
        </p:spPr>
        <p:txBody>
          <a:bodyPr/>
          <a:lstStyle/>
          <a:p>
            <a:pPr marL="0" indent="0">
              <a:buNone/>
            </a:pPr>
            <a:r>
              <a:rPr lang="en-US" dirty="0"/>
              <a:t>
* The Digital Portfolio project focuses on creating a responsive and user-friendly website           where individuals can display their skills, work samples, and achievements. It provides an      accessible platform to enhance professional visibility and support career growth by offering a clean design and easy navigation.</a:t>
            </a:r>
          </a:p>
        </p:txBody>
      </p:sp>
    </p:spTree>
    <p:extLst>
      <p:ext uri="{BB962C8B-B14F-4D97-AF65-F5344CB8AC3E}">
        <p14:creationId xmlns:p14="http://schemas.microsoft.com/office/powerpoint/2010/main" val="3640612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0F6CF-56E6-E463-3066-9F9A08E80EB2}"/>
              </a:ext>
            </a:extLst>
          </p:cNvPr>
          <p:cNvSpPr>
            <a:spLocks noGrp="1"/>
          </p:cNvSpPr>
          <p:nvPr>
            <p:ph type="title"/>
          </p:nvPr>
        </p:nvSpPr>
        <p:spPr/>
        <p:txBody>
          <a:bodyPr/>
          <a:lstStyle/>
          <a:p>
            <a:r>
              <a:rPr lang="en-US" dirty="0"/>
              <a:t>                 Who are the end user ‘ s ?</a:t>
            </a:r>
          </a:p>
        </p:txBody>
      </p:sp>
      <p:sp>
        <p:nvSpPr>
          <p:cNvPr id="3" name="Content Placeholder 2">
            <a:extLst>
              <a:ext uri="{FF2B5EF4-FFF2-40B4-BE49-F238E27FC236}">
                <a16:creationId xmlns:a16="http://schemas.microsoft.com/office/drawing/2014/main" id="{F495B1B7-857F-8AE6-FB8A-72FC5DD9D71C}"/>
              </a:ext>
            </a:extLst>
          </p:cNvPr>
          <p:cNvSpPr>
            <a:spLocks noGrp="1"/>
          </p:cNvSpPr>
          <p:nvPr>
            <p:ph idx="1"/>
          </p:nvPr>
        </p:nvSpPr>
        <p:spPr>
          <a:xfrm>
            <a:off x="2588725" y="1853754"/>
            <a:ext cx="9603275" cy="3450613"/>
          </a:xfrm>
        </p:spPr>
        <p:txBody>
          <a:bodyPr>
            <a:normAutofit fontScale="92500" lnSpcReduction="10000"/>
          </a:bodyPr>
          <a:lstStyle/>
          <a:p>
            <a:pPr marL="0" indent="0">
              <a:buNone/>
            </a:pPr>
            <a:r>
              <a:rPr lang="en-US" dirty="0"/>
              <a:t> 
* Students – to showcase their skills, projects, and achievements.
* Job Seekers – to present their experience, work samples, and qualifications.
* Employers &amp; Recruiters – to evaluate candidates’ abilities and suitability.
* Freelancers &amp; Creators – to display their work to potential clients.
* Educators &amp; Mentors – to assess and guide learners’ progress.
These users benefit by accessing, reviewing, and sharing information easily in a professional format</a:t>
            </a:r>
          </a:p>
        </p:txBody>
      </p:sp>
    </p:spTree>
    <p:extLst>
      <p:ext uri="{BB962C8B-B14F-4D97-AF65-F5344CB8AC3E}">
        <p14:creationId xmlns:p14="http://schemas.microsoft.com/office/powerpoint/2010/main" val="1044917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2B43D-C7ED-482F-E145-899ECDF76AA6}"/>
              </a:ext>
            </a:extLst>
          </p:cNvPr>
          <p:cNvSpPr>
            <a:spLocks noGrp="1"/>
          </p:cNvSpPr>
          <p:nvPr>
            <p:ph type="title"/>
          </p:nvPr>
        </p:nvSpPr>
        <p:spPr>
          <a:xfrm>
            <a:off x="1137146" y="1149370"/>
            <a:ext cx="9603275" cy="1049235"/>
          </a:xfrm>
        </p:spPr>
        <p:txBody>
          <a:bodyPr/>
          <a:lstStyle/>
          <a:p>
            <a:r>
              <a:rPr lang="en-US" dirty="0"/>
              <a:t>            Tools and techniques of html </a:t>
            </a:r>
          </a:p>
        </p:txBody>
      </p:sp>
      <p:sp>
        <p:nvSpPr>
          <p:cNvPr id="3" name="Content Placeholder 2">
            <a:extLst>
              <a:ext uri="{FF2B5EF4-FFF2-40B4-BE49-F238E27FC236}">
                <a16:creationId xmlns:a16="http://schemas.microsoft.com/office/drawing/2014/main" id="{6E907514-A8AB-501D-96F9-C8D6F6A82A60}"/>
              </a:ext>
            </a:extLst>
          </p:cNvPr>
          <p:cNvSpPr>
            <a:spLocks noGrp="1"/>
          </p:cNvSpPr>
          <p:nvPr>
            <p:ph idx="1"/>
          </p:nvPr>
        </p:nvSpPr>
        <p:spPr>
          <a:xfrm>
            <a:off x="2150357" y="2258017"/>
            <a:ext cx="9603275" cy="3450613"/>
          </a:xfrm>
        </p:spPr>
        <p:txBody>
          <a:bodyPr>
            <a:normAutofit fontScale="92500" lnSpcReduction="20000"/>
          </a:bodyPr>
          <a:lstStyle/>
          <a:p>
            <a:pPr marL="0" indent="0">
              <a:buNone/>
            </a:pPr>
            <a:r>
              <a:rPr lang="en-US" dirty="0"/>
              <a:t> 
Tools:
1. HTML – Structure of the portfolio.
2. CSS – Styling and layout design.
Techniques: 
1. Responsive Design – Use media queries to make it mobile-friendly.
2. Navigation Bar – Easy access to sections like About, Projects, and Contact.
</a:t>
            </a:r>
          </a:p>
        </p:txBody>
      </p:sp>
    </p:spTree>
    <p:extLst>
      <p:ext uri="{BB962C8B-B14F-4D97-AF65-F5344CB8AC3E}">
        <p14:creationId xmlns:p14="http://schemas.microsoft.com/office/powerpoint/2010/main" val="59280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A0A73-0C8B-D037-7B83-6BCE748B35AC}"/>
              </a:ext>
            </a:extLst>
          </p:cNvPr>
          <p:cNvSpPr>
            <a:spLocks noGrp="1"/>
          </p:cNvSpPr>
          <p:nvPr>
            <p:ph type="title"/>
          </p:nvPr>
        </p:nvSpPr>
        <p:spPr>
          <a:xfrm>
            <a:off x="1161179" y="961953"/>
            <a:ext cx="9603275" cy="1482405"/>
          </a:xfrm>
        </p:spPr>
        <p:txBody>
          <a:bodyPr/>
          <a:lstStyle/>
          <a:p>
            <a:r>
              <a:rPr lang="en-US" dirty="0"/>
              <a:t>            Portfolio design and layout </a:t>
            </a:r>
          </a:p>
        </p:txBody>
      </p:sp>
      <p:sp>
        <p:nvSpPr>
          <p:cNvPr id="3" name="Content Placeholder 2">
            <a:extLst>
              <a:ext uri="{FF2B5EF4-FFF2-40B4-BE49-F238E27FC236}">
                <a16:creationId xmlns:a16="http://schemas.microsoft.com/office/drawing/2014/main" id="{A50A64BC-72C6-1E74-1C65-18F0C09E663B}"/>
              </a:ext>
            </a:extLst>
          </p:cNvPr>
          <p:cNvSpPr>
            <a:spLocks noGrp="1"/>
          </p:cNvSpPr>
          <p:nvPr>
            <p:ph idx="1"/>
          </p:nvPr>
        </p:nvSpPr>
        <p:spPr>
          <a:xfrm>
            <a:off x="3115076" y="1924982"/>
            <a:ext cx="9603275" cy="3450613"/>
          </a:xfrm>
        </p:spPr>
        <p:txBody>
          <a:bodyPr>
            <a:normAutofit fontScale="92500" lnSpcReduction="20000"/>
          </a:bodyPr>
          <a:lstStyle/>
          <a:p>
            <a:pPr marL="0" indent="0">
              <a:buNone/>
            </a:pPr>
            <a:r>
              <a:rPr lang="en-US" dirty="0"/>
              <a:t>Design:
Consistent Style – Use uniform colors, fonts, and spacing.
User-Friendly Interface – Intuitive buttons and menus.
Professional Appearance – Reflects skills and personality
Layout:
1. Header – Contains name, logo, and navigation links.
2. About Section – Brief introduction and skills.
3. Projects Section – Showcase work with images, descriptions, and link</a:t>
            </a:r>
          </a:p>
          <a:p>
            <a:endParaRPr lang="en-US" dirty="0"/>
          </a:p>
        </p:txBody>
      </p:sp>
    </p:spTree>
    <p:extLst>
      <p:ext uri="{BB962C8B-B14F-4D97-AF65-F5344CB8AC3E}">
        <p14:creationId xmlns:p14="http://schemas.microsoft.com/office/powerpoint/2010/main" val="1357798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DBC6C-0B62-0F17-DF8C-59E31A5E43AD}"/>
              </a:ext>
            </a:extLst>
          </p:cNvPr>
          <p:cNvSpPr>
            <a:spLocks noGrp="1"/>
          </p:cNvSpPr>
          <p:nvPr>
            <p:ph type="title"/>
          </p:nvPr>
        </p:nvSpPr>
        <p:spPr/>
        <p:txBody>
          <a:bodyPr/>
          <a:lstStyle/>
          <a:p>
            <a:r>
              <a:rPr lang="en-US" dirty="0"/>
              <a:t>               Feature  and functionality </a:t>
            </a:r>
          </a:p>
        </p:txBody>
      </p:sp>
      <p:sp>
        <p:nvSpPr>
          <p:cNvPr id="3" name="Content Placeholder 2">
            <a:extLst>
              <a:ext uri="{FF2B5EF4-FFF2-40B4-BE49-F238E27FC236}">
                <a16:creationId xmlns:a16="http://schemas.microsoft.com/office/drawing/2014/main" id="{6716A1BE-A3EF-343F-0D0E-93CB3CFE123D}"/>
              </a:ext>
            </a:extLst>
          </p:cNvPr>
          <p:cNvSpPr>
            <a:spLocks noGrp="1"/>
          </p:cNvSpPr>
          <p:nvPr>
            <p:ph idx="1"/>
          </p:nvPr>
        </p:nvSpPr>
        <p:spPr>
          <a:xfrm>
            <a:off x="2794684" y="2033882"/>
            <a:ext cx="9603275" cy="3450613"/>
          </a:xfrm>
        </p:spPr>
        <p:txBody>
          <a:bodyPr>
            <a:normAutofit/>
          </a:bodyPr>
          <a:lstStyle/>
          <a:p>
            <a:r>
              <a:rPr lang="en-US" dirty="0"/>
              <a:t>Features:
Home Page – Overview with personal branding.
About Me – Information about skills, experience, and goals.
Functionality:
SEO Optimization – Helps the portfolio appear in search engines.
Fast Loading – Efficient code and optimized images for better performance.</a:t>
            </a:r>
          </a:p>
        </p:txBody>
      </p:sp>
    </p:spTree>
    <p:extLst>
      <p:ext uri="{BB962C8B-B14F-4D97-AF65-F5344CB8AC3E}">
        <p14:creationId xmlns:p14="http://schemas.microsoft.com/office/powerpoint/2010/main" val="329724357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Gallery</vt:lpstr>
      <vt:lpstr>DIGITAL Portfolio </vt:lpstr>
      <vt:lpstr>                           Project  title</vt:lpstr>
      <vt:lpstr>                                   Agenda</vt:lpstr>
      <vt:lpstr>                          Problem statement </vt:lpstr>
      <vt:lpstr>                           Project overview </vt:lpstr>
      <vt:lpstr>                 Who are the end user ‘ s ?</vt:lpstr>
      <vt:lpstr>            Tools and techniques of html </vt:lpstr>
      <vt:lpstr>            Portfolio design and layout </vt:lpstr>
      <vt:lpstr>               Feature  and functionality </vt:lpstr>
      <vt:lpstr>                  Result and screenshots </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dc:creator>Yuvasree V</dc:creator>
  <cp:lastModifiedBy>Yuvasree V</cp:lastModifiedBy>
  <cp:revision>9</cp:revision>
  <dcterms:created xsi:type="dcterms:W3CDTF">2025-09-11T06:33:14Z</dcterms:created>
  <dcterms:modified xsi:type="dcterms:W3CDTF">2025-09-12T08:32:57Z</dcterms:modified>
</cp:coreProperties>
</file>