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embeddedFontLst>
    <p:embeddedFont>
      <p:font typeface="Questrial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64969D-6030-43F9-9A34-C20136551652}">
  <a:tblStyle styleId="{EE64969D-6030-43F9-9A34-C201365516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6979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72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29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59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388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70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09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6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095450" y="2007975"/>
            <a:ext cx="10001100" cy="17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Questrial"/>
              <a:buNone/>
            </a:pPr>
            <a:r>
              <a:rPr lang="en-US" sz="9600" b="1" dirty="0" err="1">
                <a:solidFill>
                  <a:schemeClr val="dk1"/>
                </a:solidFill>
              </a:rPr>
              <a:t>AimBigAThon</a:t>
            </a:r>
            <a:r>
              <a:rPr lang="en-US" sz="9600" b="1" dirty="0">
                <a:solidFill>
                  <a:schemeClr val="dk1"/>
                </a:solidFill>
              </a:rPr>
              <a:t> 1.0</a:t>
            </a:r>
            <a:endParaRPr sz="9600" b="1" dirty="0">
              <a:solidFill>
                <a:schemeClr val="dk1"/>
              </a:solidFill>
            </a:endParaRP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5411798" y="3801675"/>
            <a:ext cx="66444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INTRA COLLEGE HACKATHON - ONLY FOR SAIRAMITES.</a:t>
            </a:r>
            <a:endParaRPr sz="1800" b="1" dirty="0"/>
          </a:p>
        </p:txBody>
      </p:sp>
      <p:pic>
        <p:nvPicPr>
          <p:cNvPr id="236" name="Google Shape;2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04807" cy="17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9"/>
          <p:cNvSpPr txBox="1"/>
          <p:nvPr/>
        </p:nvSpPr>
        <p:spPr>
          <a:xfrm>
            <a:off x="2162225" y="536550"/>
            <a:ext cx="95226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SRI SAI RAM INSTITUTE OF TECHNOLOGY</a:t>
            </a:r>
            <a:endParaRPr sz="36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1750" y="4772225"/>
            <a:ext cx="219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Name                   :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19718" y="5404892"/>
            <a:ext cx="22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Lead Name           :   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31750" y="6016325"/>
            <a:ext cx="4573154" cy="30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Problem Statement Number : 10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411798" y="5404892"/>
            <a:ext cx="3142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Abirami</a:t>
            </a:r>
            <a:r>
              <a:rPr lang="en-US" dirty="0" smtClean="0"/>
              <a:t> 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1798" y="4772225"/>
            <a:ext cx="404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HACKWEISERS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3600278" y="194000"/>
            <a:ext cx="50661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3B62"/>
              </a:buClr>
              <a:buSzPts val="3600"/>
              <a:buFont typeface="Questrial"/>
              <a:buNone/>
            </a:pPr>
            <a:r>
              <a:rPr lang="en-US">
                <a:solidFill>
                  <a:srgbClr val="0E3B62"/>
                </a:solidFill>
              </a:rPr>
              <a:t>PROBLEM STATEMENT 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683700" y="985401"/>
            <a:ext cx="10549800" cy="1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IN" sz="2400" dirty="0" smtClean="0"/>
              <a:t>Not every child can become an engineer or a doctor. Create a tool using the child’s academics and psychology to predict the best field for him.</a:t>
            </a:r>
            <a:endParaRPr sz="2400" dirty="0"/>
          </a:p>
        </p:txBody>
      </p:sp>
      <p:graphicFrame>
        <p:nvGraphicFramePr>
          <p:cNvPr id="244" name="Google Shape;244;p20"/>
          <p:cNvGraphicFramePr/>
          <p:nvPr>
            <p:extLst>
              <p:ext uri="{D42A27DB-BD31-4B8C-83A1-F6EECF244321}">
                <p14:modId xmlns:p14="http://schemas.microsoft.com/office/powerpoint/2010/main" val="3353746600"/>
              </p:ext>
            </p:extLst>
          </p:nvPr>
        </p:nvGraphicFramePr>
        <p:xfrm>
          <a:off x="177150" y="2503050"/>
          <a:ext cx="11794050" cy="4233300"/>
        </p:xfrm>
        <a:graphic>
          <a:graphicData uri="http://schemas.openxmlformats.org/drawingml/2006/table">
            <a:tbl>
              <a:tblPr>
                <a:noFill/>
                <a:tableStyleId>{EE64969D-6030-43F9-9A34-C20136551652}</a:tableStyleId>
              </a:tblPr>
              <a:tblGrid>
                <a:gridCol w="196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5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/>
                        <a:t>Sl.No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Department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EmailID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/>
                        <a:t>Abirami</a:t>
                      </a:r>
                      <a:r>
                        <a:rPr lang="en-US" baseline="0" dirty="0" smtClean="0"/>
                        <a:t>  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CSE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II YEAR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Abiramisekar3@gmail.com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/>
                        <a:t>Vijayalakshmi</a:t>
                      </a:r>
                      <a:r>
                        <a:rPr lang="en-US" baseline="0" dirty="0" smtClean="0"/>
                        <a:t> 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CSE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II YEAR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Vijikannan0307@gmail.com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/>
                        <a:t>Krupha</a:t>
                      </a:r>
                      <a:r>
                        <a:rPr lang="en-US" dirty="0" smtClean="0"/>
                        <a:t> C 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CSE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II YEAR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mimkrupha@gmail.com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/>
                        <a:t>Priyadharsini</a:t>
                      </a:r>
                      <a:r>
                        <a:rPr lang="en-US" dirty="0" smtClean="0"/>
                        <a:t> 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CSE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II YEAR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gopinathpriya2000@gmail.com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/>
                        <a:t>Kruthiga</a:t>
                      </a:r>
                      <a:r>
                        <a:rPr lang="en-US" baseline="0" dirty="0" smtClean="0"/>
                        <a:t> P 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CSE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II YEAR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kruthinaren29120@gmail.com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4865400" y="195175"/>
            <a:ext cx="2681812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55C"/>
              </a:buClr>
              <a:buSzPts val="3600"/>
              <a:buFont typeface="Questrial"/>
              <a:buNone/>
            </a:pPr>
            <a:r>
              <a:rPr lang="en-US" dirty="0" smtClean="0">
                <a:solidFill>
                  <a:srgbClr val="0A355C"/>
                </a:solidFill>
              </a:rPr>
              <a:t>SOLUTION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77922" y="935275"/>
            <a:ext cx="1056336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The main objective of our hack is to help perplexed high schoolers to choose their career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This is done through careful analysis of the student’s academic interests, talents and his or her psychology.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</a:t>
            </a:r>
            <a:r>
              <a:rPr lang="en-IN" sz="2000" dirty="0" smtClean="0"/>
              <a:t>he tasks involved in solving this problem are:</a:t>
            </a:r>
          </a:p>
          <a:p>
            <a:pPr marL="514350" lvl="5" indent="-514350">
              <a:buFont typeface="+mj-lt"/>
              <a:buAutoNum type="romanLcPeriod"/>
            </a:pPr>
            <a:r>
              <a:rPr lang="en-IN" sz="2000" dirty="0"/>
              <a:t>C</a:t>
            </a:r>
            <a:r>
              <a:rPr lang="en-IN" sz="2000" dirty="0" smtClean="0"/>
              <a:t>reation of student’s profile using details such as name, age, academic information, etc.</a:t>
            </a:r>
          </a:p>
          <a:p>
            <a:pPr marL="514350" lvl="5" indent="-514350">
              <a:buFont typeface="+mj-lt"/>
              <a:buAutoNum type="romanLcPeriod"/>
            </a:pPr>
            <a:r>
              <a:rPr lang="en-IN" sz="2000" dirty="0" smtClean="0"/>
              <a:t>Provide a menu/list of psychological tests to assess one’s behaviour and skills.</a:t>
            </a:r>
          </a:p>
          <a:p>
            <a:pPr marL="514350" lvl="5" indent="-514350">
              <a:buFont typeface="+mj-lt"/>
              <a:buAutoNum type="romanLcPeriod"/>
            </a:pPr>
            <a:r>
              <a:rPr lang="en-IN" sz="2000" dirty="0" smtClean="0"/>
              <a:t>Quizzes to understand their logical thinking, communication, etc., are also provided to understand them properly and help build an accurate profile.</a:t>
            </a:r>
          </a:p>
          <a:p>
            <a:pPr marL="514350" lvl="5" indent="-514350">
              <a:buFont typeface="+mj-lt"/>
              <a:buAutoNum type="romanLcPeriod"/>
            </a:pPr>
            <a:r>
              <a:rPr lang="en-IN" sz="2000" dirty="0" smtClean="0"/>
              <a:t>Create a portfolio of the student based on the test results.</a:t>
            </a:r>
          </a:p>
          <a:p>
            <a:pPr marL="514350" lvl="5" indent="-514350">
              <a:buFont typeface="+mj-lt"/>
              <a:buAutoNum type="romanLcPeriod"/>
            </a:pPr>
            <a:r>
              <a:rPr lang="en-IN" sz="2000" dirty="0" smtClean="0"/>
              <a:t>Provide with the most suitable professions based on his/her profile built.</a:t>
            </a:r>
          </a:p>
          <a:p>
            <a:pPr marL="514350" lvl="5" indent="-514350">
              <a:buFont typeface="+mj-lt"/>
              <a:buAutoNum type="romanLcPeriod"/>
            </a:pPr>
            <a:r>
              <a:rPr lang="en-IN" sz="2000" dirty="0" smtClean="0"/>
              <a:t>Further details about the courses that one needs to study, colleges providing the required courses, notable people, scope of the profession, salary, etc., are provided.</a:t>
            </a:r>
          </a:p>
          <a:p>
            <a:pPr lvl="5"/>
            <a:endParaRPr lang="en-IN" sz="2000" dirty="0" smtClean="0"/>
          </a:p>
          <a:p>
            <a:pPr marL="514350" lvl="5" indent="-514350">
              <a:buFont typeface="+mj-lt"/>
              <a:buAutoNum type="romanLcPeriod"/>
            </a:pPr>
            <a:endParaRPr lang="en-IN" sz="2000" dirty="0" smtClean="0"/>
          </a:p>
          <a:p>
            <a:pPr marL="514350" lvl="5" indent="-514350">
              <a:buFont typeface="+mj-lt"/>
              <a:buAutoNum type="romanLcPeriod"/>
            </a:pPr>
            <a:endParaRPr lang="en-IN" sz="2000" dirty="0" smtClean="0"/>
          </a:p>
          <a:p>
            <a:pPr algn="ctr"/>
            <a:r>
              <a:rPr lang="en-IN" sz="2000" dirty="0" smtClean="0"/>
              <a:t> </a:t>
            </a:r>
          </a:p>
          <a:p>
            <a:endParaRPr lang="en-IN" sz="2000" dirty="0"/>
          </a:p>
          <a:p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4865400" y="195175"/>
            <a:ext cx="2681812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55C"/>
              </a:buClr>
              <a:buSzPts val="3600"/>
              <a:buFont typeface="Questrial"/>
              <a:buNone/>
            </a:pPr>
            <a:r>
              <a:rPr lang="en-US" dirty="0" smtClean="0">
                <a:solidFill>
                  <a:srgbClr val="0A355C"/>
                </a:solidFill>
              </a:rPr>
              <a:t>EXAMPLE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78963" y="565225"/>
            <a:ext cx="10839748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IN" sz="1800" b="1" u="sng" dirty="0" smtClean="0"/>
              <a:t>Step 1: </a:t>
            </a:r>
            <a:r>
              <a:rPr lang="en-IN" sz="1800" dirty="0" smtClean="0"/>
              <a:t>Creating student’s profile:</a:t>
            </a:r>
          </a:p>
          <a:p>
            <a:pPr lvl="5"/>
            <a:r>
              <a:rPr lang="en-IN" sz="1800" dirty="0" smtClean="0"/>
              <a:t>Name: Aparna S</a:t>
            </a:r>
          </a:p>
          <a:p>
            <a:pPr lvl="5"/>
            <a:r>
              <a:rPr lang="en-IN" sz="1800" dirty="0" smtClean="0"/>
              <a:t>Age: 17</a:t>
            </a:r>
          </a:p>
          <a:p>
            <a:pPr lvl="5"/>
            <a:r>
              <a:rPr lang="en-IN" sz="1800" dirty="0" smtClean="0"/>
              <a:t>Academic details: subjects taken in high school(PCM+CS), workshops attended, subjects listed according to most to least interested in, strong and weak subjects, additional certification obtained if any, symposiums/seminars , etc., attended if any.</a:t>
            </a:r>
          </a:p>
          <a:p>
            <a:pPr lvl="5"/>
            <a:endParaRPr lang="en-IN" sz="1800" dirty="0" smtClean="0"/>
          </a:p>
          <a:p>
            <a:pPr lvl="5"/>
            <a:r>
              <a:rPr lang="en-IN" sz="1800" b="1" u="sng" dirty="0" smtClean="0"/>
              <a:t>Step 2:</a:t>
            </a:r>
            <a:r>
              <a:rPr lang="en-IN" sz="1800" b="1" dirty="0" smtClean="0"/>
              <a:t>   </a:t>
            </a:r>
            <a:r>
              <a:rPr lang="en-IN" sz="1800" dirty="0" smtClean="0"/>
              <a:t>psychological test like “Who am I?”-to detect unknown traits and talents, “</a:t>
            </a:r>
            <a:r>
              <a:rPr lang="en-IN" sz="1800" dirty="0" err="1"/>
              <a:t>R</a:t>
            </a:r>
            <a:r>
              <a:rPr lang="en-IN" sz="1800" dirty="0" err="1" smtClean="0"/>
              <a:t>iso</a:t>
            </a:r>
            <a:r>
              <a:rPr lang="en-IN" sz="1800" dirty="0" smtClean="0"/>
              <a:t>-Hudson”, etc., to find ones nature such as extrovert/introvert, creativity, spontaneity, etc.</a:t>
            </a:r>
          </a:p>
          <a:p>
            <a:pPr lvl="5"/>
            <a:r>
              <a:rPr lang="en-IN" sz="1800" dirty="0" smtClean="0"/>
              <a:t>For example, let’s say Aparna is an extroverted girl who loves coding, is creative and prefers a desk job over one that requires travelling a lot.</a:t>
            </a:r>
          </a:p>
          <a:p>
            <a:pPr lvl="5"/>
            <a:endParaRPr lang="en-IN" sz="1800" dirty="0"/>
          </a:p>
          <a:p>
            <a:pPr lvl="5"/>
            <a:r>
              <a:rPr lang="en-IN" sz="1800" b="1" u="sng" dirty="0" smtClean="0"/>
              <a:t>Step 3:</a:t>
            </a:r>
            <a:r>
              <a:rPr lang="en-IN" sz="1800" dirty="0" smtClean="0"/>
              <a:t> Quizzes such as puzzles, vocabulary skills, etc., to create an effective portfolio:</a:t>
            </a:r>
          </a:p>
          <a:p>
            <a:pPr lvl="5"/>
            <a:r>
              <a:rPr lang="en-IN" sz="1800" dirty="0" err="1" smtClean="0"/>
              <a:t>Eg</a:t>
            </a:r>
            <a:r>
              <a:rPr lang="en-IN" sz="1800" dirty="0" smtClean="0"/>
              <a:t>, let’s say Aparna has scored high in logical thinking and quite good in vocabulary skills.</a:t>
            </a:r>
          </a:p>
          <a:p>
            <a:pPr lvl="5"/>
            <a:endParaRPr lang="en-IN" sz="1800" dirty="0"/>
          </a:p>
          <a:p>
            <a:pPr lvl="5"/>
            <a:r>
              <a:rPr lang="en-IN" sz="1800" b="1" u="sng" dirty="0" smtClean="0"/>
              <a:t>Step 4: </a:t>
            </a:r>
            <a:r>
              <a:rPr lang="en-IN" sz="1800" dirty="0" smtClean="0"/>
              <a:t>A portfolio of Aparna is created that lists the results of the tests she has taken.</a:t>
            </a:r>
          </a:p>
          <a:p>
            <a:pPr lvl="5"/>
            <a:endParaRPr lang="en-IN" sz="1800" dirty="0"/>
          </a:p>
          <a:p>
            <a:pPr lvl="5"/>
            <a:r>
              <a:rPr lang="en-IN" sz="1800" b="1" u="sng" dirty="0" smtClean="0"/>
              <a:t>Step</a:t>
            </a:r>
            <a:r>
              <a:rPr lang="en-IN" sz="1800" u="sng" dirty="0" smtClean="0"/>
              <a:t> </a:t>
            </a:r>
            <a:r>
              <a:rPr lang="en-IN" sz="1800" b="1" u="sng" dirty="0" smtClean="0"/>
              <a:t>5</a:t>
            </a:r>
            <a:r>
              <a:rPr lang="en-IN" sz="1800" u="sng" dirty="0" smtClean="0"/>
              <a:t>: </a:t>
            </a:r>
            <a:r>
              <a:rPr lang="en-IN" sz="1800" dirty="0" smtClean="0"/>
              <a:t>Based on her profile, suitable professions are listed like Software Engineer, App developer, etc. </a:t>
            </a:r>
          </a:p>
          <a:p>
            <a:pPr lvl="5"/>
            <a:endParaRPr lang="en-IN" sz="1800" dirty="0" smtClean="0"/>
          </a:p>
          <a:p>
            <a:pPr lvl="5"/>
            <a:r>
              <a:rPr lang="en-IN" sz="1800" b="1" u="sng" dirty="0" smtClean="0"/>
              <a:t>Step 6: </a:t>
            </a:r>
            <a:r>
              <a:rPr lang="en-IN" sz="1800" dirty="0" smtClean="0"/>
              <a:t>Let’s assume Aparna has clicked the option App Developer, then the course required to be studied is B.E/M.E/M.S in Computer Science Engineering and colleges that provide this course are </a:t>
            </a:r>
            <a:r>
              <a:rPr lang="en-IN" sz="1800" dirty="0" err="1" smtClean="0"/>
              <a:t>Sairam</a:t>
            </a:r>
            <a:r>
              <a:rPr lang="en-IN" sz="1800" dirty="0" smtClean="0"/>
              <a:t> Institute of Technology, </a:t>
            </a:r>
            <a:r>
              <a:rPr lang="en-IN" sz="1800" dirty="0" err="1" smtClean="0"/>
              <a:t>Rajalakshmi</a:t>
            </a:r>
            <a:r>
              <a:rPr lang="en-IN" sz="1800" dirty="0" smtClean="0"/>
              <a:t> Engineering College, etc., and other such details.</a:t>
            </a:r>
            <a:endParaRPr lang="en-IN" sz="1800" dirty="0"/>
          </a:p>
          <a:p>
            <a:pPr lvl="5"/>
            <a:endParaRPr lang="en-IN" sz="2000" dirty="0" smtClean="0"/>
          </a:p>
          <a:p>
            <a:pPr lvl="5"/>
            <a:endParaRPr lang="en-IN" sz="2000" dirty="0" smtClean="0"/>
          </a:p>
          <a:p>
            <a:pPr lvl="5"/>
            <a:endParaRPr lang="en-IN" sz="2000" dirty="0" smtClean="0"/>
          </a:p>
          <a:p>
            <a:pPr algn="ctr"/>
            <a:r>
              <a:rPr lang="en-IN" sz="2000" dirty="0" smtClean="0"/>
              <a:t>  </a:t>
            </a:r>
          </a:p>
          <a:p>
            <a:endParaRPr lang="en-IN" sz="2000" dirty="0"/>
          </a:p>
          <a:p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34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3803016" y="620486"/>
            <a:ext cx="4949099" cy="58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B63"/>
              </a:buClr>
              <a:buSzPts val="3600"/>
              <a:buFont typeface="Questrial"/>
              <a:buNone/>
            </a:pPr>
            <a:r>
              <a:rPr lang="en-US">
                <a:solidFill>
                  <a:srgbClr val="0D3B63"/>
                </a:solidFill>
              </a:rPr>
              <a:t>USE CASE DIAGRAM</a:t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1382486" y="2234459"/>
            <a:ext cx="2275115" cy="2631458"/>
          </a:xfrm>
          <a:prstGeom prst="roundRect">
            <a:avLst>
              <a:gd name="adj" fmla="val 16667"/>
            </a:avLst>
          </a:prstGeom>
          <a:solidFill>
            <a:srgbClr val="164F74"/>
          </a:solidFill>
          <a:ln w="15875" cap="flat" cmpd="sng">
            <a:solidFill>
              <a:srgbClr val="0B34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69CBD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69CBD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69CBDF"/>
                </a:solidFill>
                <a:latin typeface="Questrial"/>
                <a:ea typeface="Questrial"/>
                <a:cs typeface="Questrial"/>
                <a:sym typeface="Questrial"/>
              </a:rPr>
              <a:t>FRONT END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JAVA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4669979" y="2245341"/>
            <a:ext cx="2275115" cy="2631458"/>
          </a:xfrm>
          <a:prstGeom prst="roundRect">
            <a:avLst>
              <a:gd name="adj" fmla="val 16667"/>
            </a:avLst>
          </a:prstGeom>
          <a:solidFill>
            <a:srgbClr val="164F74"/>
          </a:solidFill>
          <a:ln w="15875" cap="flat" cmpd="sng">
            <a:solidFill>
              <a:srgbClr val="0B34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69CBD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69CBD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69CBDF"/>
                </a:solidFill>
                <a:latin typeface="Questrial"/>
                <a:ea typeface="Questrial"/>
                <a:cs typeface="Questrial"/>
                <a:sym typeface="Questrial"/>
              </a:rPr>
              <a:t>BACK END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 smtClean="0">
                <a:solidFill>
                  <a:schemeClr val="dk1"/>
                </a:solidFill>
              </a:rPr>
              <a:t>JAVA PACKAGES</a:t>
            </a:r>
            <a:endParaRPr sz="1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dirty="0"/>
          </a:p>
        </p:txBody>
      </p:sp>
      <p:sp>
        <p:nvSpPr>
          <p:cNvPr id="258" name="Google Shape;258;p22"/>
          <p:cNvSpPr/>
          <p:nvPr/>
        </p:nvSpPr>
        <p:spPr>
          <a:xfrm>
            <a:off x="8022765" y="2245341"/>
            <a:ext cx="2275115" cy="2631458"/>
          </a:xfrm>
          <a:prstGeom prst="roundRect">
            <a:avLst>
              <a:gd name="adj" fmla="val 16667"/>
            </a:avLst>
          </a:prstGeom>
          <a:solidFill>
            <a:srgbClr val="164F74"/>
          </a:solidFill>
          <a:ln w="15875" cap="flat" cmpd="sng">
            <a:solidFill>
              <a:srgbClr val="0B34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5EC6DA"/>
                </a:solidFill>
                <a:latin typeface="Questrial"/>
                <a:ea typeface="Questrial"/>
                <a:cs typeface="Questrial"/>
                <a:sym typeface="Questrial"/>
              </a:rPr>
              <a:t>DATABASE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or</a:t>
            </a:r>
            <a:endParaRPr sz="240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EC6DA"/>
                </a:solidFill>
                <a:latin typeface="Questrial"/>
                <a:ea typeface="Questrial"/>
                <a:cs typeface="Questrial"/>
                <a:sym typeface="Questrial"/>
              </a:rPr>
              <a:t>Software</a:t>
            </a:r>
            <a:endParaRPr sz="2800" dirty="0">
              <a:solidFill>
                <a:srgbClr val="5EC6DA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Or</a:t>
            </a:r>
            <a:endParaRPr sz="240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algn="ctr"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</a:rPr>
              <a:t>Any of the below database(</a:t>
            </a:r>
            <a:r>
              <a:rPr lang="en-US" dirty="0" smtClean="0"/>
              <a:t>MySQL , Oracle</a:t>
            </a:r>
            <a:r>
              <a:rPr lang="en-US" dirty="0"/>
              <a:t>, PostgreSQL, IBM-DB2, MS-SQL, </a:t>
            </a:r>
            <a:r>
              <a:rPr lang="en-US" dirty="0" smtClean="0"/>
              <a:t>Sybase(SQL)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sz="240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3657601" y="3352800"/>
            <a:ext cx="1012378" cy="3483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rgbClr val="164F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6938010" y="3352800"/>
            <a:ext cx="1113616" cy="4027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rgbClr val="164F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6938000" y="5154425"/>
            <a:ext cx="46812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(Other kind of Use Case diagrams are also welcomed)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1680075" y="1208328"/>
            <a:ext cx="91950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Give us the architecture of Use Case Scenario of your Solution. An image is better than 100words of </a:t>
            </a:r>
            <a:endParaRPr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 :</a:t>
            </a:r>
            <a:endParaRPr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4656650" y="129075"/>
            <a:ext cx="31818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4167"/>
              </a:buClr>
              <a:buSzPts val="3600"/>
              <a:buFont typeface="Questrial"/>
              <a:buNone/>
            </a:pPr>
            <a:r>
              <a:rPr lang="en-US">
                <a:solidFill>
                  <a:srgbClr val="114167"/>
                </a:solidFill>
              </a:rPr>
              <a:t>Show Stopper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1141400" y="807975"/>
            <a:ext cx="10212300" cy="25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lnSpc>
                <a:spcPct val="110000"/>
              </a:lnSpc>
              <a:buSzPts val="3500"/>
            </a:pPr>
            <a:r>
              <a:rPr lang="en-US" sz="2400" dirty="0"/>
              <a:t>Tell us the boundary condition and requirements of your </a:t>
            </a:r>
            <a:r>
              <a:rPr lang="en-US" sz="2400" dirty="0" smtClean="0"/>
              <a:t>solution </a:t>
            </a:r>
            <a:r>
              <a:rPr lang="en-US" sz="2400" dirty="0"/>
              <a:t>without which the solution will fail. And tell us how you </a:t>
            </a:r>
            <a:r>
              <a:rPr lang="en-US" sz="2400" dirty="0" smtClean="0"/>
              <a:t>will overcome </a:t>
            </a:r>
            <a:r>
              <a:rPr lang="en-US" sz="2400" dirty="0"/>
              <a:t>them?</a:t>
            </a:r>
          </a:p>
          <a:p>
            <a:pPr marL="0" lvl="0" indent="0">
              <a:lnSpc>
                <a:spcPct val="110000"/>
              </a:lnSpc>
              <a:buSzPts val="3500"/>
            </a:pPr>
            <a:r>
              <a:rPr lang="en-US" sz="2400" dirty="0"/>
              <a:t>The basic boundary conditions is the java and user defined inputs. Each and every input should be given in mentioned </a:t>
            </a:r>
            <a:r>
              <a:rPr lang="en-US" sz="2400" dirty="0" smtClean="0"/>
              <a:t>parameters.</a:t>
            </a:r>
            <a:endParaRPr lang="en-US" sz="2400"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endParaRPr sz="2800"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title"/>
          </p:nvPr>
        </p:nvSpPr>
        <p:spPr>
          <a:xfrm>
            <a:off x="5015600" y="3407175"/>
            <a:ext cx="2463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4167"/>
              </a:buClr>
              <a:buSzPts val="3600"/>
              <a:buFont typeface="Questrial"/>
              <a:buNone/>
            </a:pPr>
            <a:r>
              <a:rPr lang="en-US">
                <a:solidFill>
                  <a:srgbClr val="114167"/>
                </a:solidFill>
              </a:rPr>
              <a:t>Conclusion</a:t>
            </a:r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body" idx="1"/>
          </p:nvPr>
        </p:nvSpPr>
        <p:spPr>
          <a:xfrm>
            <a:off x="1315625" y="4086075"/>
            <a:ext cx="10212300" cy="25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400" dirty="0" smtClean="0"/>
              <a:t>This problem is solved based on the mental and physical abilities , his/her interest analysis , his/her academic talents and his/her society involvement </a:t>
            </a:r>
            <a:r>
              <a:rPr lang="en-US" sz="2400" dirty="0" err="1" smtClean="0"/>
              <a:t>etc</a:t>
            </a:r>
            <a:r>
              <a:rPr lang="en-US" sz="2400" dirty="0" smtClean="0"/>
              <a:t> .the best field or career choosing is done by above test and hence he/she can get a best career  by choosing his/her own interested field in these tests.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title"/>
          </p:nvPr>
        </p:nvSpPr>
        <p:spPr>
          <a:xfrm>
            <a:off x="1130570" y="1854212"/>
            <a:ext cx="9905955" cy="283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Questrial"/>
              <a:buNone/>
            </a:pPr>
            <a:r>
              <a:rPr lang="en-US" sz="11500" dirty="0"/>
              <a:t>THANK YOU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</p:bldLst>
  </p:timing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691</Words>
  <Application>Microsoft Office PowerPoint</Application>
  <PresentationFormat>Widescreen</PresentationFormat>
  <Paragraphs>113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Questrial</vt:lpstr>
      <vt:lpstr>Arial</vt:lpstr>
      <vt:lpstr>Circuit</vt:lpstr>
      <vt:lpstr>AimBigAThon 1.0</vt:lpstr>
      <vt:lpstr>PROBLEM STATEMENT </vt:lpstr>
      <vt:lpstr>SOLUTION</vt:lpstr>
      <vt:lpstr>EXAMPLE</vt:lpstr>
      <vt:lpstr>USE CASE DIAGRAM</vt:lpstr>
      <vt:lpstr>Show Stopper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AimBigAThon 1.0</dc:title>
  <cp:lastModifiedBy>Franklin R</cp:lastModifiedBy>
  <cp:revision>16</cp:revision>
  <dcterms:modified xsi:type="dcterms:W3CDTF">2019-09-19T17:43:34Z</dcterms:modified>
</cp:coreProperties>
</file>