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618CB-7F22-41F6-93B4-A322C19769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D11D16-7B46-44E1-AF09-7757852F790D}">
      <dgm:prSet/>
      <dgm:spPr/>
      <dgm:t>
        <a:bodyPr/>
        <a:lstStyle/>
        <a:p>
          <a:r>
            <a:rPr lang="en-US"/>
            <a:t>Welcome to this presentation on Flood Monitoring and Early Warning.</a:t>
          </a:r>
        </a:p>
      </dgm:t>
    </dgm:pt>
    <dgm:pt modelId="{07FFBCF8-BF92-40BE-AE79-BD48E340C91E}" type="parTrans" cxnId="{7716ED60-7B36-4A0F-860B-FF1D70059264}">
      <dgm:prSet/>
      <dgm:spPr/>
      <dgm:t>
        <a:bodyPr/>
        <a:lstStyle/>
        <a:p>
          <a:endParaRPr lang="en-US"/>
        </a:p>
      </dgm:t>
    </dgm:pt>
    <dgm:pt modelId="{839F7106-61F3-4197-A72D-86ADCAEC138B}" type="sibTrans" cxnId="{7716ED60-7B36-4A0F-860B-FF1D700592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666571-B22D-48C9-A6B6-AD4EAFA7A8C3}">
      <dgm:prSet/>
      <dgm:spPr/>
      <dgm:t>
        <a:bodyPr/>
        <a:lstStyle/>
        <a:p>
          <a:r>
            <a:rPr lang="en-US"/>
            <a:t>Flooding is a widespread and destructive natural disaster, impacting communities worldwide.</a:t>
          </a:r>
        </a:p>
      </dgm:t>
    </dgm:pt>
    <dgm:pt modelId="{0CDE3A9D-1D14-4F60-A1BA-DC3B8DD1A038}" type="parTrans" cxnId="{37382407-3B04-438D-9819-6D6189C0938E}">
      <dgm:prSet/>
      <dgm:spPr/>
      <dgm:t>
        <a:bodyPr/>
        <a:lstStyle/>
        <a:p>
          <a:endParaRPr lang="en-US"/>
        </a:p>
      </dgm:t>
    </dgm:pt>
    <dgm:pt modelId="{CC027C5B-A813-415D-B466-C2AC448E0893}" type="sibTrans" cxnId="{37382407-3B04-438D-9819-6D6189C093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A72FFF-19E6-466D-B510-9552CA5D3D3A}">
      <dgm:prSet/>
      <dgm:spPr/>
      <dgm:t>
        <a:bodyPr/>
        <a:lstStyle/>
        <a:p>
          <a:r>
            <a:rPr lang="en-US"/>
            <a:t>This presentation will highlight the importance of flood monitoring and early warning systems.</a:t>
          </a:r>
        </a:p>
      </dgm:t>
    </dgm:pt>
    <dgm:pt modelId="{F748682E-A3AA-4D6D-AA07-76647C6C884C}" type="parTrans" cxnId="{1EE23C2B-C330-4101-9DC2-6C2B32A47368}">
      <dgm:prSet/>
      <dgm:spPr/>
      <dgm:t>
        <a:bodyPr/>
        <a:lstStyle/>
        <a:p>
          <a:endParaRPr lang="en-US"/>
        </a:p>
      </dgm:t>
    </dgm:pt>
    <dgm:pt modelId="{05A06586-8C9F-4116-9419-AAF55D62BB9D}" type="sibTrans" cxnId="{1EE23C2B-C330-4101-9DC2-6C2B32A4736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C1D64F3-5E55-4ADD-A0D1-E466D5042C81}" type="pres">
      <dgm:prSet presAssocID="{CC3618CB-7F22-41F6-93B4-A322C19769A7}" presName="Name0" presStyleCnt="0">
        <dgm:presLayoutVars>
          <dgm:animLvl val="lvl"/>
          <dgm:resizeHandles val="exact"/>
        </dgm:presLayoutVars>
      </dgm:prSet>
      <dgm:spPr/>
    </dgm:pt>
    <dgm:pt modelId="{A0648D54-F390-4E83-BA6D-D14C3E67BFA9}" type="pres">
      <dgm:prSet presAssocID="{C8D11D16-7B46-44E1-AF09-7757852F790D}" presName="compositeNode" presStyleCnt="0">
        <dgm:presLayoutVars>
          <dgm:bulletEnabled val="1"/>
        </dgm:presLayoutVars>
      </dgm:prSet>
      <dgm:spPr/>
    </dgm:pt>
    <dgm:pt modelId="{443E7947-A5C5-42AA-BF1E-A79206A93E0C}" type="pres">
      <dgm:prSet presAssocID="{C8D11D16-7B46-44E1-AF09-7757852F790D}" presName="bgRect" presStyleLbl="bgAccFollowNode1" presStyleIdx="0" presStyleCnt="3"/>
      <dgm:spPr/>
    </dgm:pt>
    <dgm:pt modelId="{20D10A7E-41C5-4369-859F-F88ECC09627F}" type="pres">
      <dgm:prSet presAssocID="{839F7106-61F3-4197-A72D-86ADCAEC13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F6C5EAB-547B-4B97-82D1-591B8EA74000}" type="pres">
      <dgm:prSet presAssocID="{C8D11D16-7B46-44E1-AF09-7757852F790D}" presName="bottomLine" presStyleLbl="alignNode1" presStyleIdx="1" presStyleCnt="6">
        <dgm:presLayoutVars/>
      </dgm:prSet>
      <dgm:spPr/>
    </dgm:pt>
    <dgm:pt modelId="{AE85DEC8-E67D-43EB-8BF4-B707006452CA}" type="pres">
      <dgm:prSet presAssocID="{C8D11D16-7B46-44E1-AF09-7757852F790D}" presName="nodeText" presStyleLbl="bgAccFollowNode1" presStyleIdx="0" presStyleCnt="3">
        <dgm:presLayoutVars>
          <dgm:bulletEnabled val="1"/>
        </dgm:presLayoutVars>
      </dgm:prSet>
      <dgm:spPr/>
    </dgm:pt>
    <dgm:pt modelId="{8A81C307-B765-4D69-925D-6D1079072139}" type="pres">
      <dgm:prSet presAssocID="{839F7106-61F3-4197-A72D-86ADCAEC138B}" presName="sibTrans" presStyleCnt="0"/>
      <dgm:spPr/>
    </dgm:pt>
    <dgm:pt modelId="{878C7F00-1A66-495A-AEA7-69B15706C63A}" type="pres">
      <dgm:prSet presAssocID="{2E666571-B22D-48C9-A6B6-AD4EAFA7A8C3}" presName="compositeNode" presStyleCnt="0">
        <dgm:presLayoutVars>
          <dgm:bulletEnabled val="1"/>
        </dgm:presLayoutVars>
      </dgm:prSet>
      <dgm:spPr/>
    </dgm:pt>
    <dgm:pt modelId="{4E7D873B-64EB-4071-BF4E-D6A68D4B8AF8}" type="pres">
      <dgm:prSet presAssocID="{2E666571-B22D-48C9-A6B6-AD4EAFA7A8C3}" presName="bgRect" presStyleLbl="bgAccFollowNode1" presStyleIdx="1" presStyleCnt="3"/>
      <dgm:spPr/>
    </dgm:pt>
    <dgm:pt modelId="{72468376-E65E-4A3A-A9F6-774F87DB8D31}" type="pres">
      <dgm:prSet presAssocID="{CC027C5B-A813-415D-B466-C2AC448E089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696CE54-657B-4681-95A3-B21CB7D60A20}" type="pres">
      <dgm:prSet presAssocID="{2E666571-B22D-48C9-A6B6-AD4EAFA7A8C3}" presName="bottomLine" presStyleLbl="alignNode1" presStyleIdx="3" presStyleCnt="6">
        <dgm:presLayoutVars/>
      </dgm:prSet>
      <dgm:spPr/>
    </dgm:pt>
    <dgm:pt modelId="{31FF0FBC-B304-43DC-8227-A394F0615521}" type="pres">
      <dgm:prSet presAssocID="{2E666571-B22D-48C9-A6B6-AD4EAFA7A8C3}" presName="nodeText" presStyleLbl="bgAccFollowNode1" presStyleIdx="1" presStyleCnt="3">
        <dgm:presLayoutVars>
          <dgm:bulletEnabled val="1"/>
        </dgm:presLayoutVars>
      </dgm:prSet>
      <dgm:spPr/>
    </dgm:pt>
    <dgm:pt modelId="{8185F622-A840-46A4-8171-795C9F3F79BC}" type="pres">
      <dgm:prSet presAssocID="{CC027C5B-A813-415D-B466-C2AC448E0893}" presName="sibTrans" presStyleCnt="0"/>
      <dgm:spPr/>
    </dgm:pt>
    <dgm:pt modelId="{BE4D430B-969F-4118-945A-B9D3B5637C2A}" type="pres">
      <dgm:prSet presAssocID="{3AA72FFF-19E6-466D-B510-9552CA5D3D3A}" presName="compositeNode" presStyleCnt="0">
        <dgm:presLayoutVars>
          <dgm:bulletEnabled val="1"/>
        </dgm:presLayoutVars>
      </dgm:prSet>
      <dgm:spPr/>
    </dgm:pt>
    <dgm:pt modelId="{F6E0A25C-6A19-4A6C-A74B-95B11E034CB9}" type="pres">
      <dgm:prSet presAssocID="{3AA72FFF-19E6-466D-B510-9552CA5D3D3A}" presName="bgRect" presStyleLbl="bgAccFollowNode1" presStyleIdx="2" presStyleCnt="3"/>
      <dgm:spPr/>
    </dgm:pt>
    <dgm:pt modelId="{5A1F8143-745E-4918-A5AD-6A3410982146}" type="pres">
      <dgm:prSet presAssocID="{05A06586-8C9F-4116-9419-AAF55D62BB9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31647F0-4DC8-41AD-9B19-7CEC52CBF2B1}" type="pres">
      <dgm:prSet presAssocID="{3AA72FFF-19E6-466D-B510-9552CA5D3D3A}" presName="bottomLine" presStyleLbl="alignNode1" presStyleIdx="5" presStyleCnt="6">
        <dgm:presLayoutVars/>
      </dgm:prSet>
      <dgm:spPr/>
    </dgm:pt>
    <dgm:pt modelId="{A2F53725-D97F-462B-9342-9A2B59FE308D}" type="pres">
      <dgm:prSet presAssocID="{3AA72FFF-19E6-466D-B510-9552CA5D3D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7382407-3B04-438D-9819-6D6189C0938E}" srcId="{CC3618CB-7F22-41F6-93B4-A322C19769A7}" destId="{2E666571-B22D-48C9-A6B6-AD4EAFA7A8C3}" srcOrd="1" destOrd="0" parTransId="{0CDE3A9D-1D14-4F60-A1BA-DC3B8DD1A038}" sibTransId="{CC027C5B-A813-415D-B466-C2AC448E0893}"/>
    <dgm:cxn modelId="{1EE23C2B-C330-4101-9DC2-6C2B32A47368}" srcId="{CC3618CB-7F22-41F6-93B4-A322C19769A7}" destId="{3AA72FFF-19E6-466D-B510-9552CA5D3D3A}" srcOrd="2" destOrd="0" parTransId="{F748682E-A3AA-4D6D-AA07-76647C6C884C}" sibTransId="{05A06586-8C9F-4116-9419-AAF55D62BB9D}"/>
    <dgm:cxn modelId="{0464813E-E51B-4278-9D6D-420217C0AC26}" type="presOf" srcId="{3AA72FFF-19E6-466D-B510-9552CA5D3D3A}" destId="{A2F53725-D97F-462B-9342-9A2B59FE308D}" srcOrd="1" destOrd="0" presId="urn:microsoft.com/office/officeart/2016/7/layout/BasicLinearProcessNumbered"/>
    <dgm:cxn modelId="{784E0140-1407-4F7E-9EAF-AEA1FEE9EE37}" type="presOf" srcId="{CC027C5B-A813-415D-B466-C2AC448E0893}" destId="{72468376-E65E-4A3A-A9F6-774F87DB8D31}" srcOrd="0" destOrd="0" presId="urn:microsoft.com/office/officeart/2016/7/layout/BasicLinearProcessNumbered"/>
    <dgm:cxn modelId="{413B3F5F-5DFC-412D-B959-801D90355818}" type="presOf" srcId="{3AA72FFF-19E6-466D-B510-9552CA5D3D3A}" destId="{F6E0A25C-6A19-4A6C-A74B-95B11E034CB9}" srcOrd="0" destOrd="0" presId="urn:microsoft.com/office/officeart/2016/7/layout/BasicLinearProcessNumbered"/>
    <dgm:cxn modelId="{7716ED60-7B36-4A0F-860B-FF1D70059264}" srcId="{CC3618CB-7F22-41F6-93B4-A322C19769A7}" destId="{C8D11D16-7B46-44E1-AF09-7757852F790D}" srcOrd="0" destOrd="0" parTransId="{07FFBCF8-BF92-40BE-AE79-BD48E340C91E}" sibTransId="{839F7106-61F3-4197-A72D-86ADCAEC138B}"/>
    <dgm:cxn modelId="{68FD0C69-9F57-46C6-B75E-BDF50C551738}" type="presOf" srcId="{2E666571-B22D-48C9-A6B6-AD4EAFA7A8C3}" destId="{31FF0FBC-B304-43DC-8227-A394F0615521}" srcOrd="1" destOrd="0" presId="urn:microsoft.com/office/officeart/2016/7/layout/BasicLinearProcessNumbered"/>
    <dgm:cxn modelId="{A5AB1D49-2DA0-4113-B5F7-D42035BB0892}" type="presOf" srcId="{2E666571-B22D-48C9-A6B6-AD4EAFA7A8C3}" destId="{4E7D873B-64EB-4071-BF4E-D6A68D4B8AF8}" srcOrd="0" destOrd="0" presId="urn:microsoft.com/office/officeart/2016/7/layout/BasicLinearProcessNumbered"/>
    <dgm:cxn modelId="{284D3188-EBDA-41AE-A817-D1012E653666}" type="presOf" srcId="{CC3618CB-7F22-41F6-93B4-A322C19769A7}" destId="{DC1D64F3-5E55-4ADD-A0D1-E466D5042C81}" srcOrd="0" destOrd="0" presId="urn:microsoft.com/office/officeart/2016/7/layout/BasicLinearProcessNumbered"/>
    <dgm:cxn modelId="{250C81B6-5801-4948-9126-D6ECE82C5D14}" type="presOf" srcId="{C8D11D16-7B46-44E1-AF09-7757852F790D}" destId="{443E7947-A5C5-42AA-BF1E-A79206A93E0C}" srcOrd="0" destOrd="0" presId="urn:microsoft.com/office/officeart/2016/7/layout/BasicLinearProcessNumbered"/>
    <dgm:cxn modelId="{927FA7D7-89B1-48B3-A15A-E9610F86E561}" type="presOf" srcId="{05A06586-8C9F-4116-9419-AAF55D62BB9D}" destId="{5A1F8143-745E-4918-A5AD-6A3410982146}" srcOrd="0" destOrd="0" presId="urn:microsoft.com/office/officeart/2016/7/layout/BasicLinearProcessNumbered"/>
    <dgm:cxn modelId="{5C7E3DD9-A99A-44F3-838B-335FE365C67B}" type="presOf" srcId="{C8D11D16-7B46-44E1-AF09-7757852F790D}" destId="{AE85DEC8-E67D-43EB-8BF4-B707006452CA}" srcOrd="1" destOrd="0" presId="urn:microsoft.com/office/officeart/2016/7/layout/BasicLinearProcessNumbered"/>
    <dgm:cxn modelId="{AD3A32DC-7609-4AF3-BDA4-D42523E4D9A4}" type="presOf" srcId="{839F7106-61F3-4197-A72D-86ADCAEC138B}" destId="{20D10A7E-41C5-4369-859F-F88ECC09627F}" srcOrd="0" destOrd="0" presId="urn:microsoft.com/office/officeart/2016/7/layout/BasicLinearProcessNumbered"/>
    <dgm:cxn modelId="{D7D2E8A9-862A-4623-8D7D-91613D3C222B}" type="presParOf" srcId="{DC1D64F3-5E55-4ADD-A0D1-E466D5042C81}" destId="{A0648D54-F390-4E83-BA6D-D14C3E67BFA9}" srcOrd="0" destOrd="0" presId="urn:microsoft.com/office/officeart/2016/7/layout/BasicLinearProcessNumbered"/>
    <dgm:cxn modelId="{B19D7C70-91A7-4553-9B61-D2CF42B67BEF}" type="presParOf" srcId="{A0648D54-F390-4E83-BA6D-D14C3E67BFA9}" destId="{443E7947-A5C5-42AA-BF1E-A79206A93E0C}" srcOrd="0" destOrd="0" presId="urn:microsoft.com/office/officeart/2016/7/layout/BasicLinearProcessNumbered"/>
    <dgm:cxn modelId="{165862DE-9A1D-4E9D-A57A-4FC69D851AE9}" type="presParOf" srcId="{A0648D54-F390-4E83-BA6D-D14C3E67BFA9}" destId="{20D10A7E-41C5-4369-859F-F88ECC09627F}" srcOrd="1" destOrd="0" presId="urn:microsoft.com/office/officeart/2016/7/layout/BasicLinearProcessNumbered"/>
    <dgm:cxn modelId="{9D5870D8-284B-4095-8E71-B253DF3CCE80}" type="presParOf" srcId="{A0648D54-F390-4E83-BA6D-D14C3E67BFA9}" destId="{4F6C5EAB-547B-4B97-82D1-591B8EA74000}" srcOrd="2" destOrd="0" presId="urn:microsoft.com/office/officeart/2016/7/layout/BasicLinearProcessNumbered"/>
    <dgm:cxn modelId="{40A884B1-BA05-40E7-BBA0-B8ED2DBE50B3}" type="presParOf" srcId="{A0648D54-F390-4E83-BA6D-D14C3E67BFA9}" destId="{AE85DEC8-E67D-43EB-8BF4-B707006452CA}" srcOrd="3" destOrd="0" presId="urn:microsoft.com/office/officeart/2016/7/layout/BasicLinearProcessNumbered"/>
    <dgm:cxn modelId="{06FA87C4-A553-40F0-940C-AD8175D7C409}" type="presParOf" srcId="{DC1D64F3-5E55-4ADD-A0D1-E466D5042C81}" destId="{8A81C307-B765-4D69-925D-6D1079072139}" srcOrd="1" destOrd="0" presId="urn:microsoft.com/office/officeart/2016/7/layout/BasicLinearProcessNumbered"/>
    <dgm:cxn modelId="{EF5384D9-9619-49AA-8104-5D634A6D1EE2}" type="presParOf" srcId="{DC1D64F3-5E55-4ADD-A0D1-E466D5042C81}" destId="{878C7F00-1A66-495A-AEA7-69B15706C63A}" srcOrd="2" destOrd="0" presId="urn:microsoft.com/office/officeart/2016/7/layout/BasicLinearProcessNumbered"/>
    <dgm:cxn modelId="{AADCC316-CFB8-43C1-A048-8B7E336B9BEF}" type="presParOf" srcId="{878C7F00-1A66-495A-AEA7-69B15706C63A}" destId="{4E7D873B-64EB-4071-BF4E-D6A68D4B8AF8}" srcOrd="0" destOrd="0" presId="urn:microsoft.com/office/officeart/2016/7/layout/BasicLinearProcessNumbered"/>
    <dgm:cxn modelId="{1701AB5C-B888-495B-866F-7B6DCB6629F6}" type="presParOf" srcId="{878C7F00-1A66-495A-AEA7-69B15706C63A}" destId="{72468376-E65E-4A3A-A9F6-774F87DB8D31}" srcOrd="1" destOrd="0" presId="urn:microsoft.com/office/officeart/2016/7/layout/BasicLinearProcessNumbered"/>
    <dgm:cxn modelId="{18BA6029-B95E-44C7-A239-3F7B75C88A20}" type="presParOf" srcId="{878C7F00-1A66-495A-AEA7-69B15706C63A}" destId="{E696CE54-657B-4681-95A3-B21CB7D60A20}" srcOrd="2" destOrd="0" presId="urn:microsoft.com/office/officeart/2016/7/layout/BasicLinearProcessNumbered"/>
    <dgm:cxn modelId="{354CB99D-F4D1-4C4E-B354-B995E9929E76}" type="presParOf" srcId="{878C7F00-1A66-495A-AEA7-69B15706C63A}" destId="{31FF0FBC-B304-43DC-8227-A394F0615521}" srcOrd="3" destOrd="0" presId="urn:microsoft.com/office/officeart/2016/7/layout/BasicLinearProcessNumbered"/>
    <dgm:cxn modelId="{749566DE-4943-4E43-A0C0-7B7FFB5353F7}" type="presParOf" srcId="{DC1D64F3-5E55-4ADD-A0D1-E466D5042C81}" destId="{8185F622-A840-46A4-8171-795C9F3F79BC}" srcOrd="3" destOrd="0" presId="urn:microsoft.com/office/officeart/2016/7/layout/BasicLinearProcessNumbered"/>
    <dgm:cxn modelId="{29BAD8B6-3078-4A7C-AAA6-9F6A6E8134F9}" type="presParOf" srcId="{DC1D64F3-5E55-4ADD-A0D1-E466D5042C81}" destId="{BE4D430B-969F-4118-945A-B9D3B5637C2A}" srcOrd="4" destOrd="0" presId="urn:microsoft.com/office/officeart/2016/7/layout/BasicLinearProcessNumbered"/>
    <dgm:cxn modelId="{E73F2569-D7F6-4F47-913A-6AB253173E88}" type="presParOf" srcId="{BE4D430B-969F-4118-945A-B9D3B5637C2A}" destId="{F6E0A25C-6A19-4A6C-A74B-95B11E034CB9}" srcOrd="0" destOrd="0" presId="urn:microsoft.com/office/officeart/2016/7/layout/BasicLinearProcessNumbered"/>
    <dgm:cxn modelId="{59630CB4-FDBB-420B-882C-74887629CFBA}" type="presParOf" srcId="{BE4D430B-969F-4118-945A-B9D3B5637C2A}" destId="{5A1F8143-745E-4918-A5AD-6A3410982146}" srcOrd="1" destOrd="0" presId="urn:microsoft.com/office/officeart/2016/7/layout/BasicLinearProcessNumbered"/>
    <dgm:cxn modelId="{2A257671-33BD-4019-8BC6-CB24E64D4802}" type="presParOf" srcId="{BE4D430B-969F-4118-945A-B9D3B5637C2A}" destId="{C31647F0-4DC8-41AD-9B19-7CEC52CBF2B1}" srcOrd="2" destOrd="0" presId="urn:microsoft.com/office/officeart/2016/7/layout/BasicLinearProcessNumbered"/>
    <dgm:cxn modelId="{00441637-7C10-46EC-953C-1D5C5D43D005}" type="presParOf" srcId="{BE4D430B-969F-4118-945A-B9D3B5637C2A}" destId="{A2F53725-D97F-462B-9342-9A2B59FE30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6F12D-8DBF-4909-BB38-B4226F27A0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16642-7832-4834-A059-9D45A14D1D03}">
      <dgm:prSet/>
      <dgm:spPr/>
      <dgm:t>
        <a:bodyPr/>
        <a:lstStyle/>
        <a:p>
          <a:r>
            <a:rPr lang="en-US"/>
            <a:t>Definition: A flood is an overflow of water onto normally dry land.</a:t>
          </a:r>
        </a:p>
      </dgm:t>
    </dgm:pt>
    <dgm:pt modelId="{829E6C2A-89D4-494A-888A-D84DF1F1DFCA}" type="parTrans" cxnId="{2AAC994A-1565-413C-9900-754B09DC9545}">
      <dgm:prSet/>
      <dgm:spPr/>
      <dgm:t>
        <a:bodyPr/>
        <a:lstStyle/>
        <a:p>
          <a:endParaRPr lang="en-US"/>
        </a:p>
      </dgm:t>
    </dgm:pt>
    <dgm:pt modelId="{B1808A34-394E-4426-8327-1C48E95C4EE0}" type="sibTrans" cxnId="{2AAC994A-1565-413C-9900-754B09DC9545}">
      <dgm:prSet/>
      <dgm:spPr/>
      <dgm:t>
        <a:bodyPr/>
        <a:lstStyle/>
        <a:p>
          <a:endParaRPr lang="en-US"/>
        </a:p>
      </dgm:t>
    </dgm:pt>
    <dgm:pt modelId="{60F2401C-702F-44A5-B5DA-C11C9BE31D12}">
      <dgm:prSet/>
      <dgm:spPr/>
      <dgm:t>
        <a:bodyPr/>
        <a:lstStyle/>
        <a:p>
          <a:r>
            <a:rPr lang="en-US"/>
            <a:t>Causes: Rainfall, snowmelt, dam failure, storm surge, and rapid urbanization.</a:t>
          </a:r>
        </a:p>
      </dgm:t>
    </dgm:pt>
    <dgm:pt modelId="{65305C3C-7213-49B9-9DB0-4A4E5CE26414}" type="parTrans" cxnId="{FFE65DFF-CA0B-4A07-9634-59E612C3CF92}">
      <dgm:prSet/>
      <dgm:spPr/>
      <dgm:t>
        <a:bodyPr/>
        <a:lstStyle/>
        <a:p>
          <a:endParaRPr lang="en-US"/>
        </a:p>
      </dgm:t>
    </dgm:pt>
    <dgm:pt modelId="{03B2DDC1-F54F-40BC-A4BD-2E632477747D}" type="sibTrans" cxnId="{FFE65DFF-CA0B-4A07-9634-59E612C3CF92}">
      <dgm:prSet/>
      <dgm:spPr/>
      <dgm:t>
        <a:bodyPr/>
        <a:lstStyle/>
        <a:p>
          <a:endParaRPr lang="en-US"/>
        </a:p>
      </dgm:t>
    </dgm:pt>
    <dgm:pt modelId="{EC18C6FD-DD61-44FD-9EDB-DCD18371BD20}">
      <dgm:prSet/>
      <dgm:spPr/>
      <dgm:t>
        <a:bodyPr/>
        <a:lstStyle/>
        <a:p>
          <a:r>
            <a:rPr lang="en-US"/>
            <a:t>Impact: Loss of life, property damage, disruption of communities, and economic losses.</a:t>
          </a:r>
        </a:p>
      </dgm:t>
    </dgm:pt>
    <dgm:pt modelId="{504EE073-D1BC-4686-9DDF-F25CE81F3FBD}" type="parTrans" cxnId="{8B2A8350-C98A-46AB-95B6-1A922DBD1DE8}">
      <dgm:prSet/>
      <dgm:spPr/>
      <dgm:t>
        <a:bodyPr/>
        <a:lstStyle/>
        <a:p>
          <a:endParaRPr lang="en-US"/>
        </a:p>
      </dgm:t>
    </dgm:pt>
    <dgm:pt modelId="{00ADCD49-7AED-48FD-BB90-BBE8CBAE328F}" type="sibTrans" cxnId="{8B2A8350-C98A-46AB-95B6-1A922DBD1DE8}">
      <dgm:prSet/>
      <dgm:spPr/>
      <dgm:t>
        <a:bodyPr/>
        <a:lstStyle/>
        <a:p>
          <a:endParaRPr lang="en-US"/>
        </a:p>
      </dgm:t>
    </dgm:pt>
    <dgm:pt modelId="{9AB07F47-63EC-4351-AEAE-347ED6A23F68}" type="pres">
      <dgm:prSet presAssocID="{87D6F12D-8DBF-4909-BB38-B4226F27A024}" presName="root" presStyleCnt="0">
        <dgm:presLayoutVars>
          <dgm:dir/>
          <dgm:resizeHandles val="exact"/>
        </dgm:presLayoutVars>
      </dgm:prSet>
      <dgm:spPr/>
    </dgm:pt>
    <dgm:pt modelId="{7923503F-CA82-4D45-98E1-41FABD95AC43}" type="pres">
      <dgm:prSet presAssocID="{89D16642-7832-4834-A059-9D45A14D1D03}" presName="compNode" presStyleCnt="0"/>
      <dgm:spPr/>
    </dgm:pt>
    <dgm:pt modelId="{CBA37190-DC9D-4445-A650-95DD96BCA195}" type="pres">
      <dgm:prSet presAssocID="{89D16642-7832-4834-A059-9D45A14D1D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29C19CB-F926-4D47-B591-B2463F1B2923}" type="pres">
      <dgm:prSet presAssocID="{89D16642-7832-4834-A059-9D45A14D1D03}" presName="spaceRect" presStyleCnt="0"/>
      <dgm:spPr/>
    </dgm:pt>
    <dgm:pt modelId="{A90906AA-11FA-491A-9DFB-080B6E31F1F1}" type="pres">
      <dgm:prSet presAssocID="{89D16642-7832-4834-A059-9D45A14D1D03}" presName="textRect" presStyleLbl="revTx" presStyleIdx="0" presStyleCnt="3">
        <dgm:presLayoutVars>
          <dgm:chMax val="1"/>
          <dgm:chPref val="1"/>
        </dgm:presLayoutVars>
      </dgm:prSet>
      <dgm:spPr/>
    </dgm:pt>
    <dgm:pt modelId="{76A6F071-FFB1-44B0-AC30-035646A1F83D}" type="pres">
      <dgm:prSet presAssocID="{B1808A34-394E-4426-8327-1C48E95C4EE0}" presName="sibTrans" presStyleCnt="0"/>
      <dgm:spPr/>
    </dgm:pt>
    <dgm:pt modelId="{C4D5B9ED-4458-402F-8B89-EAA8EE5EB2A9}" type="pres">
      <dgm:prSet presAssocID="{60F2401C-702F-44A5-B5DA-C11C9BE31D12}" presName="compNode" presStyleCnt="0"/>
      <dgm:spPr/>
    </dgm:pt>
    <dgm:pt modelId="{1E5668CA-99FA-4CB5-8C1D-4C903398F44A}" type="pres">
      <dgm:prSet presAssocID="{60F2401C-702F-44A5-B5DA-C11C9BE31D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0617A857-EAA6-4E35-9ECC-0D98FA717411}" type="pres">
      <dgm:prSet presAssocID="{60F2401C-702F-44A5-B5DA-C11C9BE31D12}" presName="spaceRect" presStyleCnt="0"/>
      <dgm:spPr/>
    </dgm:pt>
    <dgm:pt modelId="{62CDA1CA-9C2D-46B8-B38A-248FB7E686CA}" type="pres">
      <dgm:prSet presAssocID="{60F2401C-702F-44A5-B5DA-C11C9BE31D12}" presName="textRect" presStyleLbl="revTx" presStyleIdx="1" presStyleCnt="3">
        <dgm:presLayoutVars>
          <dgm:chMax val="1"/>
          <dgm:chPref val="1"/>
        </dgm:presLayoutVars>
      </dgm:prSet>
      <dgm:spPr/>
    </dgm:pt>
    <dgm:pt modelId="{222AD642-6EC4-485A-8698-8EE3E13A3173}" type="pres">
      <dgm:prSet presAssocID="{03B2DDC1-F54F-40BC-A4BD-2E632477747D}" presName="sibTrans" presStyleCnt="0"/>
      <dgm:spPr/>
    </dgm:pt>
    <dgm:pt modelId="{DDE3F690-4C84-47E2-A13C-0FB4A264ABD4}" type="pres">
      <dgm:prSet presAssocID="{EC18C6FD-DD61-44FD-9EDB-DCD18371BD20}" presName="compNode" presStyleCnt="0"/>
      <dgm:spPr/>
    </dgm:pt>
    <dgm:pt modelId="{0D8DCBC8-B9F6-481B-BD4F-88DA6A039A5A}" type="pres">
      <dgm:prSet presAssocID="{EC18C6FD-DD61-44FD-9EDB-DCD18371B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920F9947-ACD5-4462-A0FE-B9696E13E778}" type="pres">
      <dgm:prSet presAssocID="{EC18C6FD-DD61-44FD-9EDB-DCD18371BD20}" presName="spaceRect" presStyleCnt="0"/>
      <dgm:spPr/>
    </dgm:pt>
    <dgm:pt modelId="{AEC46D5A-080C-429C-9B12-131E478A7C8E}" type="pres">
      <dgm:prSet presAssocID="{EC18C6FD-DD61-44FD-9EDB-DCD18371BD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B29B25-CE16-4ECB-93D2-5F3D43FD6F91}" type="presOf" srcId="{89D16642-7832-4834-A059-9D45A14D1D03}" destId="{A90906AA-11FA-491A-9DFB-080B6E31F1F1}" srcOrd="0" destOrd="0" presId="urn:microsoft.com/office/officeart/2018/2/layout/IconLabelList"/>
    <dgm:cxn modelId="{C477C236-071B-4570-AC44-81A890009982}" type="presOf" srcId="{87D6F12D-8DBF-4909-BB38-B4226F27A024}" destId="{9AB07F47-63EC-4351-AEAE-347ED6A23F68}" srcOrd="0" destOrd="0" presId="urn:microsoft.com/office/officeart/2018/2/layout/IconLabelList"/>
    <dgm:cxn modelId="{7550B639-0719-4092-8A82-84DF45AE950E}" type="presOf" srcId="{60F2401C-702F-44A5-B5DA-C11C9BE31D12}" destId="{62CDA1CA-9C2D-46B8-B38A-248FB7E686CA}" srcOrd="0" destOrd="0" presId="urn:microsoft.com/office/officeart/2018/2/layout/IconLabelList"/>
    <dgm:cxn modelId="{2AAC994A-1565-413C-9900-754B09DC9545}" srcId="{87D6F12D-8DBF-4909-BB38-B4226F27A024}" destId="{89D16642-7832-4834-A059-9D45A14D1D03}" srcOrd="0" destOrd="0" parTransId="{829E6C2A-89D4-494A-888A-D84DF1F1DFCA}" sibTransId="{B1808A34-394E-4426-8327-1C48E95C4EE0}"/>
    <dgm:cxn modelId="{8B2A8350-C98A-46AB-95B6-1A922DBD1DE8}" srcId="{87D6F12D-8DBF-4909-BB38-B4226F27A024}" destId="{EC18C6FD-DD61-44FD-9EDB-DCD18371BD20}" srcOrd="2" destOrd="0" parTransId="{504EE073-D1BC-4686-9DDF-F25CE81F3FBD}" sibTransId="{00ADCD49-7AED-48FD-BB90-BBE8CBAE328F}"/>
    <dgm:cxn modelId="{E5BEECD5-AD56-4823-97C9-E6B6F82A72FD}" type="presOf" srcId="{EC18C6FD-DD61-44FD-9EDB-DCD18371BD20}" destId="{AEC46D5A-080C-429C-9B12-131E478A7C8E}" srcOrd="0" destOrd="0" presId="urn:microsoft.com/office/officeart/2018/2/layout/IconLabelList"/>
    <dgm:cxn modelId="{FFE65DFF-CA0B-4A07-9634-59E612C3CF92}" srcId="{87D6F12D-8DBF-4909-BB38-B4226F27A024}" destId="{60F2401C-702F-44A5-B5DA-C11C9BE31D12}" srcOrd="1" destOrd="0" parTransId="{65305C3C-7213-49B9-9DB0-4A4E5CE26414}" sibTransId="{03B2DDC1-F54F-40BC-A4BD-2E632477747D}"/>
    <dgm:cxn modelId="{EAD70D9A-EDB3-42B1-BEFD-EDA5F6EC4C55}" type="presParOf" srcId="{9AB07F47-63EC-4351-AEAE-347ED6A23F68}" destId="{7923503F-CA82-4D45-98E1-41FABD95AC43}" srcOrd="0" destOrd="0" presId="urn:microsoft.com/office/officeart/2018/2/layout/IconLabelList"/>
    <dgm:cxn modelId="{83032D94-1730-4CF9-BA8F-84CF44345962}" type="presParOf" srcId="{7923503F-CA82-4D45-98E1-41FABD95AC43}" destId="{CBA37190-DC9D-4445-A650-95DD96BCA195}" srcOrd="0" destOrd="0" presId="urn:microsoft.com/office/officeart/2018/2/layout/IconLabelList"/>
    <dgm:cxn modelId="{C74AEE26-A949-4EBB-B475-81F76D773984}" type="presParOf" srcId="{7923503F-CA82-4D45-98E1-41FABD95AC43}" destId="{F29C19CB-F926-4D47-B591-B2463F1B2923}" srcOrd="1" destOrd="0" presId="urn:microsoft.com/office/officeart/2018/2/layout/IconLabelList"/>
    <dgm:cxn modelId="{C622F504-BAA4-4139-82DE-1A02F10C6D96}" type="presParOf" srcId="{7923503F-CA82-4D45-98E1-41FABD95AC43}" destId="{A90906AA-11FA-491A-9DFB-080B6E31F1F1}" srcOrd="2" destOrd="0" presId="urn:microsoft.com/office/officeart/2018/2/layout/IconLabelList"/>
    <dgm:cxn modelId="{9566B207-90D8-4266-AC3C-3A881F550118}" type="presParOf" srcId="{9AB07F47-63EC-4351-AEAE-347ED6A23F68}" destId="{76A6F071-FFB1-44B0-AC30-035646A1F83D}" srcOrd="1" destOrd="0" presId="urn:microsoft.com/office/officeart/2018/2/layout/IconLabelList"/>
    <dgm:cxn modelId="{03A151D8-FE23-48FA-885B-2A3456933322}" type="presParOf" srcId="{9AB07F47-63EC-4351-AEAE-347ED6A23F68}" destId="{C4D5B9ED-4458-402F-8B89-EAA8EE5EB2A9}" srcOrd="2" destOrd="0" presId="urn:microsoft.com/office/officeart/2018/2/layout/IconLabelList"/>
    <dgm:cxn modelId="{48398BE4-55BB-41C6-A2D6-43B4382CF5CB}" type="presParOf" srcId="{C4D5B9ED-4458-402F-8B89-EAA8EE5EB2A9}" destId="{1E5668CA-99FA-4CB5-8C1D-4C903398F44A}" srcOrd="0" destOrd="0" presId="urn:microsoft.com/office/officeart/2018/2/layout/IconLabelList"/>
    <dgm:cxn modelId="{77B57F7A-B791-459E-BA32-54CEA7C6D0FA}" type="presParOf" srcId="{C4D5B9ED-4458-402F-8B89-EAA8EE5EB2A9}" destId="{0617A857-EAA6-4E35-9ECC-0D98FA717411}" srcOrd="1" destOrd="0" presId="urn:microsoft.com/office/officeart/2018/2/layout/IconLabelList"/>
    <dgm:cxn modelId="{8A642064-FD1D-4A65-9E7C-7A126E151FA1}" type="presParOf" srcId="{C4D5B9ED-4458-402F-8B89-EAA8EE5EB2A9}" destId="{62CDA1CA-9C2D-46B8-B38A-248FB7E686CA}" srcOrd="2" destOrd="0" presId="urn:microsoft.com/office/officeart/2018/2/layout/IconLabelList"/>
    <dgm:cxn modelId="{97FE0615-EB26-4D0E-B1C0-58234838638D}" type="presParOf" srcId="{9AB07F47-63EC-4351-AEAE-347ED6A23F68}" destId="{222AD642-6EC4-485A-8698-8EE3E13A3173}" srcOrd="3" destOrd="0" presId="urn:microsoft.com/office/officeart/2018/2/layout/IconLabelList"/>
    <dgm:cxn modelId="{02AAF11B-8D10-486A-9E2B-DBD87F55F021}" type="presParOf" srcId="{9AB07F47-63EC-4351-AEAE-347ED6A23F68}" destId="{DDE3F690-4C84-47E2-A13C-0FB4A264ABD4}" srcOrd="4" destOrd="0" presId="urn:microsoft.com/office/officeart/2018/2/layout/IconLabelList"/>
    <dgm:cxn modelId="{F85AFDA7-97B5-4302-91E8-77EAB45A3B14}" type="presParOf" srcId="{DDE3F690-4C84-47E2-A13C-0FB4A264ABD4}" destId="{0D8DCBC8-B9F6-481B-BD4F-88DA6A039A5A}" srcOrd="0" destOrd="0" presId="urn:microsoft.com/office/officeart/2018/2/layout/IconLabelList"/>
    <dgm:cxn modelId="{B24F6467-1071-426C-981D-3260C68CA407}" type="presParOf" srcId="{DDE3F690-4C84-47E2-A13C-0FB4A264ABD4}" destId="{920F9947-ACD5-4462-A0FE-B9696E13E778}" srcOrd="1" destOrd="0" presId="urn:microsoft.com/office/officeart/2018/2/layout/IconLabelList"/>
    <dgm:cxn modelId="{90BABEE4-D3EA-4BF9-91A1-F832EBF27959}" type="presParOf" srcId="{DDE3F690-4C84-47E2-A13C-0FB4A264ABD4}" destId="{AEC46D5A-080C-429C-9B12-131E478A7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1C66C-4FB5-4ABE-874E-3268E15CBB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193F57-00E6-44D8-A40D-69FEC1CABAD1}">
      <dgm:prSet/>
      <dgm:spPr/>
      <dgm:t>
        <a:bodyPr/>
        <a:lstStyle/>
        <a:p>
          <a:r>
            <a:rPr lang="en-US"/>
            <a:t>Rapid onset of floods leaves little time for response.</a:t>
          </a:r>
        </a:p>
      </dgm:t>
    </dgm:pt>
    <dgm:pt modelId="{F52052C9-F697-41E6-A418-810F351F010D}" type="parTrans" cxnId="{D86242B3-E057-4C25-AAD5-4DF2D64CEFB1}">
      <dgm:prSet/>
      <dgm:spPr/>
      <dgm:t>
        <a:bodyPr/>
        <a:lstStyle/>
        <a:p>
          <a:endParaRPr lang="en-US"/>
        </a:p>
      </dgm:t>
    </dgm:pt>
    <dgm:pt modelId="{B08FF123-6F95-4613-820A-0315A6CFA9A0}" type="sibTrans" cxnId="{D86242B3-E057-4C25-AAD5-4DF2D64CEFB1}">
      <dgm:prSet/>
      <dgm:spPr/>
      <dgm:t>
        <a:bodyPr/>
        <a:lstStyle/>
        <a:p>
          <a:endParaRPr lang="en-US"/>
        </a:p>
      </dgm:t>
    </dgm:pt>
    <dgm:pt modelId="{92D4FA75-230D-423B-A66D-2175E8D52E99}">
      <dgm:prSet/>
      <dgm:spPr/>
      <dgm:t>
        <a:bodyPr/>
        <a:lstStyle/>
        <a:p>
          <a:r>
            <a:rPr lang="en-US"/>
            <a:t>Early warning systems save lives and reduce economic damage.</a:t>
          </a:r>
        </a:p>
      </dgm:t>
    </dgm:pt>
    <dgm:pt modelId="{F91B838C-9FAD-499A-92F2-3AEA4D63535A}" type="parTrans" cxnId="{F952656D-88A2-4947-950F-C41C4586DC96}">
      <dgm:prSet/>
      <dgm:spPr/>
      <dgm:t>
        <a:bodyPr/>
        <a:lstStyle/>
        <a:p>
          <a:endParaRPr lang="en-US"/>
        </a:p>
      </dgm:t>
    </dgm:pt>
    <dgm:pt modelId="{0CFFEC45-BD6F-462E-B69C-F0DD55B9FD3F}" type="sibTrans" cxnId="{F952656D-88A2-4947-950F-C41C4586DC96}">
      <dgm:prSet/>
      <dgm:spPr/>
      <dgm:t>
        <a:bodyPr/>
        <a:lstStyle/>
        <a:p>
          <a:endParaRPr lang="en-US"/>
        </a:p>
      </dgm:t>
    </dgm:pt>
    <dgm:pt modelId="{E263562D-AFE2-4F6E-8CED-7FDFF2479B68}">
      <dgm:prSet/>
      <dgm:spPr/>
      <dgm:t>
        <a:bodyPr/>
        <a:lstStyle/>
        <a:p>
          <a:r>
            <a:rPr lang="en-US"/>
            <a:t>Effective early warning requires reliable monitoring and communication.</a:t>
          </a:r>
        </a:p>
      </dgm:t>
    </dgm:pt>
    <dgm:pt modelId="{2A653C94-684D-4E04-BA6B-503E405FC196}" type="parTrans" cxnId="{E5A5B498-A8D3-4611-9673-A9FDE254B770}">
      <dgm:prSet/>
      <dgm:spPr/>
      <dgm:t>
        <a:bodyPr/>
        <a:lstStyle/>
        <a:p>
          <a:endParaRPr lang="en-US"/>
        </a:p>
      </dgm:t>
    </dgm:pt>
    <dgm:pt modelId="{76279E66-0830-460F-B925-0AA7A8916B32}" type="sibTrans" cxnId="{E5A5B498-A8D3-4611-9673-A9FDE254B770}">
      <dgm:prSet/>
      <dgm:spPr/>
      <dgm:t>
        <a:bodyPr/>
        <a:lstStyle/>
        <a:p>
          <a:endParaRPr lang="en-US"/>
        </a:p>
      </dgm:t>
    </dgm:pt>
    <dgm:pt modelId="{7A64F51E-48A0-472D-8C78-80D03A5E7F44}" type="pres">
      <dgm:prSet presAssocID="{B5C1C66C-4FB5-4ABE-874E-3268E15CBB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7797A9-6CE6-48A3-8D1E-5F09686C5D98}" type="pres">
      <dgm:prSet presAssocID="{57193F57-00E6-44D8-A40D-69FEC1CABAD1}" presName="hierRoot1" presStyleCnt="0"/>
      <dgm:spPr/>
    </dgm:pt>
    <dgm:pt modelId="{AD0EC56E-0135-4A05-B610-A4DF475A905D}" type="pres">
      <dgm:prSet presAssocID="{57193F57-00E6-44D8-A40D-69FEC1CABAD1}" presName="composite" presStyleCnt="0"/>
      <dgm:spPr/>
    </dgm:pt>
    <dgm:pt modelId="{C60902BB-6433-4C8C-AA08-9C86265E8E36}" type="pres">
      <dgm:prSet presAssocID="{57193F57-00E6-44D8-A40D-69FEC1CABAD1}" presName="background" presStyleLbl="node0" presStyleIdx="0" presStyleCnt="3"/>
      <dgm:spPr/>
    </dgm:pt>
    <dgm:pt modelId="{74DF5B01-B0B8-4D5F-85B3-216061EA0ED3}" type="pres">
      <dgm:prSet presAssocID="{57193F57-00E6-44D8-A40D-69FEC1CABAD1}" presName="text" presStyleLbl="fgAcc0" presStyleIdx="0" presStyleCnt="3">
        <dgm:presLayoutVars>
          <dgm:chPref val="3"/>
        </dgm:presLayoutVars>
      </dgm:prSet>
      <dgm:spPr/>
    </dgm:pt>
    <dgm:pt modelId="{5CD01479-D52A-4C23-A3FE-4B4A7709DB14}" type="pres">
      <dgm:prSet presAssocID="{57193F57-00E6-44D8-A40D-69FEC1CABAD1}" presName="hierChild2" presStyleCnt="0"/>
      <dgm:spPr/>
    </dgm:pt>
    <dgm:pt modelId="{2EE70982-2AEE-49ED-9EC9-64327D2CC268}" type="pres">
      <dgm:prSet presAssocID="{92D4FA75-230D-423B-A66D-2175E8D52E99}" presName="hierRoot1" presStyleCnt="0"/>
      <dgm:spPr/>
    </dgm:pt>
    <dgm:pt modelId="{5BB35F67-5D08-4E11-BA61-0133CD9FB8C3}" type="pres">
      <dgm:prSet presAssocID="{92D4FA75-230D-423B-A66D-2175E8D52E99}" presName="composite" presStyleCnt="0"/>
      <dgm:spPr/>
    </dgm:pt>
    <dgm:pt modelId="{3F446862-A622-4B7E-AD36-A9092728D4C0}" type="pres">
      <dgm:prSet presAssocID="{92D4FA75-230D-423B-A66D-2175E8D52E99}" presName="background" presStyleLbl="node0" presStyleIdx="1" presStyleCnt="3"/>
      <dgm:spPr/>
    </dgm:pt>
    <dgm:pt modelId="{3880CD04-F314-4946-A926-15491C43F03E}" type="pres">
      <dgm:prSet presAssocID="{92D4FA75-230D-423B-A66D-2175E8D52E99}" presName="text" presStyleLbl="fgAcc0" presStyleIdx="1" presStyleCnt="3">
        <dgm:presLayoutVars>
          <dgm:chPref val="3"/>
        </dgm:presLayoutVars>
      </dgm:prSet>
      <dgm:spPr/>
    </dgm:pt>
    <dgm:pt modelId="{F7126578-823D-437D-9D47-F107D2467A57}" type="pres">
      <dgm:prSet presAssocID="{92D4FA75-230D-423B-A66D-2175E8D52E99}" presName="hierChild2" presStyleCnt="0"/>
      <dgm:spPr/>
    </dgm:pt>
    <dgm:pt modelId="{1C9FA0CA-16AA-4FC7-A648-1D1CFB252B99}" type="pres">
      <dgm:prSet presAssocID="{E263562D-AFE2-4F6E-8CED-7FDFF2479B68}" presName="hierRoot1" presStyleCnt="0"/>
      <dgm:spPr/>
    </dgm:pt>
    <dgm:pt modelId="{09C6F960-537B-4D07-B85B-2EF3232A111F}" type="pres">
      <dgm:prSet presAssocID="{E263562D-AFE2-4F6E-8CED-7FDFF2479B68}" presName="composite" presStyleCnt="0"/>
      <dgm:spPr/>
    </dgm:pt>
    <dgm:pt modelId="{92AB1056-7A7B-4C09-85A1-D3A9A4891031}" type="pres">
      <dgm:prSet presAssocID="{E263562D-AFE2-4F6E-8CED-7FDFF2479B68}" presName="background" presStyleLbl="node0" presStyleIdx="2" presStyleCnt="3"/>
      <dgm:spPr/>
    </dgm:pt>
    <dgm:pt modelId="{87D307FB-9ABD-403D-8F04-47DB877239F0}" type="pres">
      <dgm:prSet presAssocID="{E263562D-AFE2-4F6E-8CED-7FDFF2479B68}" presName="text" presStyleLbl="fgAcc0" presStyleIdx="2" presStyleCnt="3">
        <dgm:presLayoutVars>
          <dgm:chPref val="3"/>
        </dgm:presLayoutVars>
      </dgm:prSet>
      <dgm:spPr/>
    </dgm:pt>
    <dgm:pt modelId="{8D46BD85-CB07-4FC8-AE7C-3A17D45BCF58}" type="pres">
      <dgm:prSet presAssocID="{E263562D-AFE2-4F6E-8CED-7FDFF2479B68}" presName="hierChild2" presStyleCnt="0"/>
      <dgm:spPr/>
    </dgm:pt>
  </dgm:ptLst>
  <dgm:cxnLst>
    <dgm:cxn modelId="{09896515-EA1A-47C9-BB73-45A2A81C9ECE}" type="presOf" srcId="{57193F57-00E6-44D8-A40D-69FEC1CABAD1}" destId="{74DF5B01-B0B8-4D5F-85B3-216061EA0ED3}" srcOrd="0" destOrd="0" presId="urn:microsoft.com/office/officeart/2005/8/layout/hierarchy1"/>
    <dgm:cxn modelId="{9147B95B-0113-4502-A31E-60C2D8D3E01B}" type="presOf" srcId="{92D4FA75-230D-423B-A66D-2175E8D52E99}" destId="{3880CD04-F314-4946-A926-15491C43F03E}" srcOrd="0" destOrd="0" presId="urn:microsoft.com/office/officeart/2005/8/layout/hierarchy1"/>
    <dgm:cxn modelId="{F952656D-88A2-4947-950F-C41C4586DC96}" srcId="{B5C1C66C-4FB5-4ABE-874E-3268E15CBBB9}" destId="{92D4FA75-230D-423B-A66D-2175E8D52E99}" srcOrd="1" destOrd="0" parTransId="{F91B838C-9FAD-499A-92F2-3AEA4D63535A}" sibTransId="{0CFFEC45-BD6F-462E-B69C-F0DD55B9FD3F}"/>
    <dgm:cxn modelId="{E5A5B498-A8D3-4611-9673-A9FDE254B770}" srcId="{B5C1C66C-4FB5-4ABE-874E-3268E15CBBB9}" destId="{E263562D-AFE2-4F6E-8CED-7FDFF2479B68}" srcOrd="2" destOrd="0" parTransId="{2A653C94-684D-4E04-BA6B-503E405FC196}" sibTransId="{76279E66-0830-460F-B925-0AA7A8916B32}"/>
    <dgm:cxn modelId="{D86242B3-E057-4C25-AAD5-4DF2D64CEFB1}" srcId="{B5C1C66C-4FB5-4ABE-874E-3268E15CBBB9}" destId="{57193F57-00E6-44D8-A40D-69FEC1CABAD1}" srcOrd="0" destOrd="0" parTransId="{F52052C9-F697-41E6-A418-810F351F010D}" sibTransId="{B08FF123-6F95-4613-820A-0315A6CFA9A0}"/>
    <dgm:cxn modelId="{DC21BFEF-740D-492E-A13B-C81313D8F983}" type="presOf" srcId="{E263562D-AFE2-4F6E-8CED-7FDFF2479B68}" destId="{87D307FB-9ABD-403D-8F04-47DB877239F0}" srcOrd="0" destOrd="0" presId="urn:microsoft.com/office/officeart/2005/8/layout/hierarchy1"/>
    <dgm:cxn modelId="{24FAF9FE-511F-4252-A049-91890F48130F}" type="presOf" srcId="{B5C1C66C-4FB5-4ABE-874E-3268E15CBBB9}" destId="{7A64F51E-48A0-472D-8C78-80D03A5E7F44}" srcOrd="0" destOrd="0" presId="urn:microsoft.com/office/officeart/2005/8/layout/hierarchy1"/>
    <dgm:cxn modelId="{F2153331-F37A-4941-9960-AE806FE189AC}" type="presParOf" srcId="{7A64F51E-48A0-472D-8C78-80D03A5E7F44}" destId="{CF7797A9-6CE6-48A3-8D1E-5F09686C5D98}" srcOrd="0" destOrd="0" presId="urn:microsoft.com/office/officeart/2005/8/layout/hierarchy1"/>
    <dgm:cxn modelId="{85235991-6910-4113-B460-09365E623358}" type="presParOf" srcId="{CF7797A9-6CE6-48A3-8D1E-5F09686C5D98}" destId="{AD0EC56E-0135-4A05-B610-A4DF475A905D}" srcOrd="0" destOrd="0" presId="urn:microsoft.com/office/officeart/2005/8/layout/hierarchy1"/>
    <dgm:cxn modelId="{4A4D5EDA-B4C2-481C-BE9E-8F3FF8BE485E}" type="presParOf" srcId="{AD0EC56E-0135-4A05-B610-A4DF475A905D}" destId="{C60902BB-6433-4C8C-AA08-9C86265E8E36}" srcOrd="0" destOrd="0" presId="urn:microsoft.com/office/officeart/2005/8/layout/hierarchy1"/>
    <dgm:cxn modelId="{0B497BA9-A853-46EF-8FE8-F14D2368BE0A}" type="presParOf" srcId="{AD0EC56E-0135-4A05-B610-A4DF475A905D}" destId="{74DF5B01-B0B8-4D5F-85B3-216061EA0ED3}" srcOrd="1" destOrd="0" presId="urn:microsoft.com/office/officeart/2005/8/layout/hierarchy1"/>
    <dgm:cxn modelId="{522D5CA1-E694-4CD9-ABD6-4495A69C82B5}" type="presParOf" srcId="{CF7797A9-6CE6-48A3-8D1E-5F09686C5D98}" destId="{5CD01479-D52A-4C23-A3FE-4B4A7709DB14}" srcOrd="1" destOrd="0" presId="urn:microsoft.com/office/officeart/2005/8/layout/hierarchy1"/>
    <dgm:cxn modelId="{50AC6681-A378-4AE1-AC4E-86ED67B46653}" type="presParOf" srcId="{7A64F51E-48A0-472D-8C78-80D03A5E7F44}" destId="{2EE70982-2AEE-49ED-9EC9-64327D2CC268}" srcOrd="1" destOrd="0" presId="urn:microsoft.com/office/officeart/2005/8/layout/hierarchy1"/>
    <dgm:cxn modelId="{A4DDC695-420C-4609-A208-ECD2F4060EF9}" type="presParOf" srcId="{2EE70982-2AEE-49ED-9EC9-64327D2CC268}" destId="{5BB35F67-5D08-4E11-BA61-0133CD9FB8C3}" srcOrd="0" destOrd="0" presId="urn:microsoft.com/office/officeart/2005/8/layout/hierarchy1"/>
    <dgm:cxn modelId="{12488EC4-9967-40B4-B003-25B3FE8A6E01}" type="presParOf" srcId="{5BB35F67-5D08-4E11-BA61-0133CD9FB8C3}" destId="{3F446862-A622-4B7E-AD36-A9092728D4C0}" srcOrd="0" destOrd="0" presId="urn:microsoft.com/office/officeart/2005/8/layout/hierarchy1"/>
    <dgm:cxn modelId="{8987A406-7321-4162-A6C7-748B4063553B}" type="presParOf" srcId="{5BB35F67-5D08-4E11-BA61-0133CD9FB8C3}" destId="{3880CD04-F314-4946-A926-15491C43F03E}" srcOrd="1" destOrd="0" presId="urn:microsoft.com/office/officeart/2005/8/layout/hierarchy1"/>
    <dgm:cxn modelId="{EEDBAA51-1EDA-411F-9D86-C9587A4825AF}" type="presParOf" srcId="{2EE70982-2AEE-49ED-9EC9-64327D2CC268}" destId="{F7126578-823D-437D-9D47-F107D2467A57}" srcOrd="1" destOrd="0" presId="urn:microsoft.com/office/officeart/2005/8/layout/hierarchy1"/>
    <dgm:cxn modelId="{E840467E-A6C7-4A67-8331-C5C042007074}" type="presParOf" srcId="{7A64F51E-48A0-472D-8C78-80D03A5E7F44}" destId="{1C9FA0CA-16AA-4FC7-A648-1D1CFB252B99}" srcOrd="2" destOrd="0" presId="urn:microsoft.com/office/officeart/2005/8/layout/hierarchy1"/>
    <dgm:cxn modelId="{D38AAFC6-F910-4595-9ECE-ADC1884FE825}" type="presParOf" srcId="{1C9FA0CA-16AA-4FC7-A648-1D1CFB252B99}" destId="{09C6F960-537B-4D07-B85B-2EF3232A111F}" srcOrd="0" destOrd="0" presId="urn:microsoft.com/office/officeart/2005/8/layout/hierarchy1"/>
    <dgm:cxn modelId="{5C29787B-0BDD-4C12-AE4F-20D15E6593E6}" type="presParOf" srcId="{09C6F960-537B-4D07-B85B-2EF3232A111F}" destId="{92AB1056-7A7B-4C09-85A1-D3A9A4891031}" srcOrd="0" destOrd="0" presId="urn:microsoft.com/office/officeart/2005/8/layout/hierarchy1"/>
    <dgm:cxn modelId="{E7144F6C-923E-4813-A890-1E846A93F647}" type="presParOf" srcId="{09C6F960-537B-4D07-B85B-2EF3232A111F}" destId="{87D307FB-9ABD-403D-8F04-47DB877239F0}" srcOrd="1" destOrd="0" presId="urn:microsoft.com/office/officeart/2005/8/layout/hierarchy1"/>
    <dgm:cxn modelId="{53D39F2E-67D5-41F3-8DA8-08880D6F4A5E}" type="presParOf" srcId="{1C9FA0CA-16AA-4FC7-A648-1D1CFB252B99}" destId="{8D46BD85-CB07-4FC8-AE7C-3A17D45BCF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44FB3-3324-4FBF-B78F-13678B0E6D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097A6C-127D-48C5-84DF-AA5804AF7F9F}">
      <dgm:prSet/>
      <dgm:spPr/>
      <dgm:t>
        <a:bodyPr/>
        <a:lstStyle/>
        <a:p>
          <a:r>
            <a:rPr lang="en-US"/>
            <a:t>Highlight successful early warning systems:</a:t>
          </a:r>
        </a:p>
      </dgm:t>
    </dgm:pt>
    <dgm:pt modelId="{FBF41ABB-FECF-4E6E-B6EE-144DF8B55F75}" type="parTrans" cxnId="{3ABF0ED0-0BEF-4BBD-899F-5A0F08F8A7F9}">
      <dgm:prSet/>
      <dgm:spPr/>
      <dgm:t>
        <a:bodyPr/>
        <a:lstStyle/>
        <a:p>
          <a:endParaRPr lang="en-US"/>
        </a:p>
      </dgm:t>
    </dgm:pt>
    <dgm:pt modelId="{7276BCD9-D5A7-49BA-AD73-31397E7AFD75}" type="sibTrans" cxnId="{3ABF0ED0-0BEF-4BBD-899F-5A0F08F8A7F9}">
      <dgm:prSet/>
      <dgm:spPr/>
      <dgm:t>
        <a:bodyPr/>
        <a:lstStyle/>
        <a:p>
          <a:endParaRPr lang="en-US"/>
        </a:p>
      </dgm:t>
    </dgm:pt>
    <dgm:pt modelId="{D4285381-6D3C-479E-A559-A891E3F5E84E}">
      <dgm:prSet/>
      <dgm:spPr/>
      <dgm:t>
        <a:bodyPr/>
        <a:lstStyle/>
        <a:p>
          <a:r>
            <a:rPr lang="en-US"/>
            <a:t>Japan's J-Alert System</a:t>
          </a:r>
        </a:p>
      </dgm:t>
    </dgm:pt>
    <dgm:pt modelId="{CD621318-3183-458D-AD4B-9B7B7281F53A}" type="parTrans" cxnId="{18D299E2-1FFC-4F05-82A9-AD0888D8AF6D}">
      <dgm:prSet/>
      <dgm:spPr/>
      <dgm:t>
        <a:bodyPr/>
        <a:lstStyle/>
        <a:p>
          <a:endParaRPr lang="en-US"/>
        </a:p>
      </dgm:t>
    </dgm:pt>
    <dgm:pt modelId="{2290316F-A61A-4AAE-AA79-061CD3C30F34}" type="sibTrans" cxnId="{18D299E2-1FFC-4F05-82A9-AD0888D8AF6D}">
      <dgm:prSet/>
      <dgm:spPr/>
      <dgm:t>
        <a:bodyPr/>
        <a:lstStyle/>
        <a:p>
          <a:endParaRPr lang="en-US"/>
        </a:p>
      </dgm:t>
    </dgm:pt>
    <dgm:pt modelId="{F5F161C2-B8C5-4671-A63C-384EC78D1A59}">
      <dgm:prSet/>
      <dgm:spPr/>
      <dgm:t>
        <a:bodyPr/>
        <a:lstStyle/>
        <a:p>
          <a:r>
            <a:rPr lang="en-US"/>
            <a:t>The Netherlands' Delta Works</a:t>
          </a:r>
        </a:p>
      </dgm:t>
    </dgm:pt>
    <dgm:pt modelId="{0FEFE42D-BBDD-451C-A5BC-11D281D68D9C}" type="parTrans" cxnId="{432226C2-B92B-4627-95C7-9AC0710DB0D2}">
      <dgm:prSet/>
      <dgm:spPr/>
      <dgm:t>
        <a:bodyPr/>
        <a:lstStyle/>
        <a:p>
          <a:endParaRPr lang="en-US"/>
        </a:p>
      </dgm:t>
    </dgm:pt>
    <dgm:pt modelId="{D086C67D-6D8E-40B3-8C53-6355D5531BF8}" type="sibTrans" cxnId="{432226C2-B92B-4627-95C7-9AC0710DB0D2}">
      <dgm:prSet/>
      <dgm:spPr/>
      <dgm:t>
        <a:bodyPr/>
        <a:lstStyle/>
        <a:p>
          <a:endParaRPr lang="en-US"/>
        </a:p>
      </dgm:t>
    </dgm:pt>
    <dgm:pt modelId="{51126093-0BCC-4ECE-ABD3-23AFCE2A995D}">
      <dgm:prSet/>
      <dgm:spPr/>
      <dgm:t>
        <a:bodyPr/>
        <a:lstStyle/>
        <a:p>
          <a:r>
            <a:rPr lang="en-US"/>
            <a:t>India's Flood Early Warning System (FEWS)</a:t>
          </a:r>
        </a:p>
      </dgm:t>
    </dgm:pt>
    <dgm:pt modelId="{3AAB58B4-E7B6-46EA-BCFB-C8BFF8A4470C}" type="parTrans" cxnId="{7D4D1C23-A3BA-4CDA-B8BE-CA1DB202A8CB}">
      <dgm:prSet/>
      <dgm:spPr/>
      <dgm:t>
        <a:bodyPr/>
        <a:lstStyle/>
        <a:p>
          <a:endParaRPr lang="en-US"/>
        </a:p>
      </dgm:t>
    </dgm:pt>
    <dgm:pt modelId="{700343CA-2D31-4244-A9A1-142984108C27}" type="sibTrans" cxnId="{7D4D1C23-A3BA-4CDA-B8BE-CA1DB202A8CB}">
      <dgm:prSet/>
      <dgm:spPr/>
      <dgm:t>
        <a:bodyPr/>
        <a:lstStyle/>
        <a:p>
          <a:endParaRPr lang="en-US"/>
        </a:p>
      </dgm:t>
    </dgm:pt>
    <dgm:pt modelId="{06E8E850-D6C7-4305-8EF6-0582D9A30DAF}" type="pres">
      <dgm:prSet presAssocID="{E2A44FB3-3324-4FBF-B78F-13678B0E6D7A}" presName="root" presStyleCnt="0">
        <dgm:presLayoutVars>
          <dgm:dir/>
          <dgm:resizeHandles val="exact"/>
        </dgm:presLayoutVars>
      </dgm:prSet>
      <dgm:spPr/>
    </dgm:pt>
    <dgm:pt modelId="{ED3B0DF5-1E3F-4F70-890B-E85BA508093A}" type="pres">
      <dgm:prSet presAssocID="{2E097A6C-127D-48C5-84DF-AA5804AF7F9F}" presName="compNode" presStyleCnt="0"/>
      <dgm:spPr/>
    </dgm:pt>
    <dgm:pt modelId="{A48818C0-F389-48B3-A66E-E6185F4FEC30}" type="pres">
      <dgm:prSet presAssocID="{2E097A6C-127D-48C5-84DF-AA5804AF7F9F}" presName="bgRect" presStyleLbl="bgShp" presStyleIdx="0" presStyleCnt="4"/>
      <dgm:spPr/>
    </dgm:pt>
    <dgm:pt modelId="{F10447C5-A8C2-4E58-819A-C3A2C181E7CE}" type="pres">
      <dgm:prSet presAssocID="{2E097A6C-127D-48C5-84DF-AA5804AF7F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177E1AA-A821-4C18-AE58-EED946FFEDA5}" type="pres">
      <dgm:prSet presAssocID="{2E097A6C-127D-48C5-84DF-AA5804AF7F9F}" presName="spaceRect" presStyleCnt="0"/>
      <dgm:spPr/>
    </dgm:pt>
    <dgm:pt modelId="{1E2E726C-409C-4413-9D33-70104E4935A2}" type="pres">
      <dgm:prSet presAssocID="{2E097A6C-127D-48C5-84DF-AA5804AF7F9F}" presName="parTx" presStyleLbl="revTx" presStyleIdx="0" presStyleCnt="4">
        <dgm:presLayoutVars>
          <dgm:chMax val="0"/>
          <dgm:chPref val="0"/>
        </dgm:presLayoutVars>
      </dgm:prSet>
      <dgm:spPr/>
    </dgm:pt>
    <dgm:pt modelId="{FF301284-9A46-4EB4-95FD-99187C9597EF}" type="pres">
      <dgm:prSet presAssocID="{7276BCD9-D5A7-49BA-AD73-31397E7AFD75}" presName="sibTrans" presStyleCnt="0"/>
      <dgm:spPr/>
    </dgm:pt>
    <dgm:pt modelId="{DC7C847D-F0F6-4F5F-9E76-F83A75613214}" type="pres">
      <dgm:prSet presAssocID="{D4285381-6D3C-479E-A559-A891E3F5E84E}" presName="compNode" presStyleCnt="0"/>
      <dgm:spPr/>
    </dgm:pt>
    <dgm:pt modelId="{C8062698-FB90-40DE-A231-27D16961BEE4}" type="pres">
      <dgm:prSet presAssocID="{D4285381-6D3C-479E-A559-A891E3F5E84E}" presName="bgRect" presStyleLbl="bgShp" presStyleIdx="1" presStyleCnt="4"/>
      <dgm:spPr/>
    </dgm:pt>
    <dgm:pt modelId="{1633D116-6BDE-4F7F-860A-9869D52CA32E}" type="pres">
      <dgm:prSet presAssocID="{D4285381-6D3C-479E-A559-A891E3F5E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43FBF32E-EED9-40FD-BBD9-464DB8C58752}" type="pres">
      <dgm:prSet presAssocID="{D4285381-6D3C-479E-A559-A891E3F5E84E}" presName="spaceRect" presStyleCnt="0"/>
      <dgm:spPr/>
    </dgm:pt>
    <dgm:pt modelId="{2F84DB1D-6233-43AB-9B01-129E3764BCF9}" type="pres">
      <dgm:prSet presAssocID="{D4285381-6D3C-479E-A559-A891E3F5E84E}" presName="parTx" presStyleLbl="revTx" presStyleIdx="1" presStyleCnt="4">
        <dgm:presLayoutVars>
          <dgm:chMax val="0"/>
          <dgm:chPref val="0"/>
        </dgm:presLayoutVars>
      </dgm:prSet>
      <dgm:spPr/>
    </dgm:pt>
    <dgm:pt modelId="{016375CD-D1AF-4ACC-8B09-0C702CC37F72}" type="pres">
      <dgm:prSet presAssocID="{2290316F-A61A-4AAE-AA79-061CD3C30F34}" presName="sibTrans" presStyleCnt="0"/>
      <dgm:spPr/>
    </dgm:pt>
    <dgm:pt modelId="{5FA3491D-BCE1-41BB-A0D6-B7D249A53280}" type="pres">
      <dgm:prSet presAssocID="{F5F161C2-B8C5-4671-A63C-384EC78D1A59}" presName="compNode" presStyleCnt="0"/>
      <dgm:spPr/>
    </dgm:pt>
    <dgm:pt modelId="{4B312B1A-D34F-43CE-8D64-6428E1F49667}" type="pres">
      <dgm:prSet presAssocID="{F5F161C2-B8C5-4671-A63C-384EC78D1A59}" presName="bgRect" presStyleLbl="bgShp" presStyleIdx="2" presStyleCnt="4"/>
      <dgm:spPr/>
    </dgm:pt>
    <dgm:pt modelId="{9058A1B9-D254-42AB-BD90-125DE7BDF59D}" type="pres">
      <dgm:prSet presAssocID="{F5F161C2-B8C5-4671-A63C-384EC78D1A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80740B9-8013-4703-A5E8-78E391B3DF9F}" type="pres">
      <dgm:prSet presAssocID="{F5F161C2-B8C5-4671-A63C-384EC78D1A59}" presName="spaceRect" presStyleCnt="0"/>
      <dgm:spPr/>
    </dgm:pt>
    <dgm:pt modelId="{4EE3AC3E-EB17-4E6F-8F51-86DB92D4B553}" type="pres">
      <dgm:prSet presAssocID="{F5F161C2-B8C5-4671-A63C-384EC78D1A59}" presName="parTx" presStyleLbl="revTx" presStyleIdx="2" presStyleCnt="4">
        <dgm:presLayoutVars>
          <dgm:chMax val="0"/>
          <dgm:chPref val="0"/>
        </dgm:presLayoutVars>
      </dgm:prSet>
      <dgm:spPr/>
    </dgm:pt>
    <dgm:pt modelId="{595714DD-95F4-40C6-8B82-E96F134836AD}" type="pres">
      <dgm:prSet presAssocID="{D086C67D-6D8E-40B3-8C53-6355D5531BF8}" presName="sibTrans" presStyleCnt="0"/>
      <dgm:spPr/>
    </dgm:pt>
    <dgm:pt modelId="{BCBB0DC2-58E8-4A43-8F5A-99B44209E0F5}" type="pres">
      <dgm:prSet presAssocID="{51126093-0BCC-4ECE-ABD3-23AFCE2A995D}" presName="compNode" presStyleCnt="0"/>
      <dgm:spPr/>
    </dgm:pt>
    <dgm:pt modelId="{8C4D2628-194D-4D10-A594-69BF8B8B100E}" type="pres">
      <dgm:prSet presAssocID="{51126093-0BCC-4ECE-ABD3-23AFCE2A995D}" presName="bgRect" presStyleLbl="bgShp" presStyleIdx="3" presStyleCnt="4"/>
      <dgm:spPr/>
    </dgm:pt>
    <dgm:pt modelId="{B4851542-C48B-4F01-ADE7-7AC19B5D685E}" type="pres">
      <dgm:prSet presAssocID="{51126093-0BCC-4ECE-ABD3-23AFCE2A99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8B0F709-1A66-4A41-B299-6F951C9B5B68}" type="pres">
      <dgm:prSet presAssocID="{51126093-0BCC-4ECE-ABD3-23AFCE2A995D}" presName="spaceRect" presStyleCnt="0"/>
      <dgm:spPr/>
    </dgm:pt>
    <dgm:pt modelId="{F8B2BF5C-A85B-4055-8B6B-C9E920D23F55}" type="pres">
      <dgm:prSet presAssocID="{51126093-0BCC-4ECE-ABD3-23AFCE2A99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4D1C23-A3BA-4CDA-B8BE-CA1DB202A8CB}" srcId="{E2A44FB3-3324-4FBF-B78F-13678B0E6D7A}" destId="{51126093-0BCC-4ECE-ABD3-23AFCE2A995D}" srcOrd="3" destOrd="0" parTransId="{3AAB58B4-E7B6-46EA-BCFB-C8BFF8A4470C}" sibTransId="{700343CA-2D31-4244-A9A1-142984108C27}"/>
    <dgm:cxn modelId="{1DB79F4F-B4AB-4536-A9F6-65E2F013E063}" type="presOf" srcId="{2E097A6C-127D-48C5-84DF-AA5804AF7F9F}" destId="{1E2E726C-409C-4413-9D33-70104E4935A2}" srcOrd="0" destOrd="0" presId="urn:microsoft.com/office/officeart/2018/2/layout/IconVerticalSolidList"/>
    <dgm:cxn modelId="{4010B45A-17F6-4410-9CBA-BD0216D25721}" type="presOf" srcId="{F5F161C2-B8C5-4671-A63C-384EC78D1A59}" destId="{4EE3AC3E-EB17-4E6F-8F51-86DB92D4B553}" srcOrd="0" destOrd="0" presId="urn:microsoft.com/office/officeart/2018/2/layout/IconVerticalSolidList"/>
    <dgm:cxn modelId="{29D1A89F-5D43-4A1D-896B-3DB5F8883960}" type="presOf" srcId="{E2A44FB3-3324-4FBF-B78F-13678B0E6D7A}" destId="{06E8E850-D6C7-4305-8EF6-0582D9A30DAF}" srcOrd="0" destOrd="0" presId="urn:microsoft.com/office/officeart/2018/2/layout/IconVerticalSolidList"/>
    <dgm:cxn modelId="{757C7FB6-F9CC-4525-82B4-9798A81E18E8}" type="presOf" srcId="{51126093-0BCC-4ECE-ABD3-23AFCE2A995D}" destId="{F8B2BF5C-A85B-4055-8B6B-C9E920D23F55}" srcOrd="0" destOrd="0" presId="urn:microsoft.com/office/officeart/2018/2/layout/IconVerticalSolidList"/>
    <dgm:cxn modelId="{432226C2-B92B-4627-95C7-9AC0710DB0D2}" srcId="{E2A44FB3-3324-4FBF-B78F-13678B0E6D7A}" destId="{F5F161C2-B8C5-4671-A63C-384EC78D1A59}" srcOrd="2" destOrd="0" parTransId="{0FEFE42D-BBDD-451C-A5BC-11D281D68D9C}" sibTransId="{D086C67D-6D8E-40B3-8C53-6355D5531BF8}"/>
    <dgm:cxn modelId="{ADE117C5-C27D-48B9-9F8E-82B4BFB72F30}" type="presOf" srcId="{D4285381-6D3C-479E-A559-A891E3F5E84E}" destId="{2F84DB1D-6233-43AB-9B01-129E3764BCF9}" srcOrd="0" destOrd="0" presId="urn:microsoft.com/office/officeart/2018/2/layout/IconVerticalSolidList"/>
    <dgm:cxn modelId="{3ABF0ED0-0BEF-4BBD-899F-5A0F08F8A7F9}" srcId="{E2A44FB3-3324-4FBF-B78F-13678B0E6D7A}" destId="{2E097A6C-127D-48C5-84DF-AA5804AF7F9F}" srcOrd="0" destOrd="0" parTransId="{FBF41ABB-FECF-4E6E-B6EE-144DF8B55F75}" sibTransId="{7276BCD9-D5A7-49BA-AD73-31397E7AFD75}"/>
    <dgm:cxn modelId="{18D299E2-1FFC-4F05-82A9-AD0888D8AF6D}" srcId="{E2A44FB3-3324-4FBF-B78F-13678B0E6D7A}" destId="{D4285381-6D3C-479E-A559-A891E3F5E84E}" srcOrd="1" destOrd="0" parTransId="{CD621318-3183-458D-AD4B-9B7B7281F53A}" sibTransId="{2290316F-A61A-4AAE-AA79-061CD3C30F34}"/>
    <dgm:cxn modelId="{F6140DC7-5940-45B7-A155-40400EB49202}" type="presParOf" srcId="{06E8E850-D6C7-4305-8EF6-0582D9A30DAF}" destId="{ED3B0DF5-1E3F-4F70-890B-E85BA508093A}" srcOrd="0" destOrd="0" presId="urn:microsoft.com/office/officeart/2018/2/layout/IconVerticalSolidList"/>
    <dgm:cxn modelId="{2C9827C2-9B9B-485F-BC6D-B5E941DEF8CE}" type="presParOf" srcId="{ED3B0DF5-1E3F-4F70-890B-E85BA508093A}" destId="{A48818C0-F389-48B3-A66E-E6185F4FEC30}" srcOrd="0" destOrd="0" presId="urn:microsoft.com/office/officeart/2018/2/layout/IconVerticalSolidList"/>
    <dgm:cxn modelId="{1DEE0F0F-AF78-42AA-9203-D49CD0EBC708}" type="presParOf" srcId="{ED3B0DF5-1E3F-4F70-890B-E85BA508093A}" destId="{F10447C5-A8C2-4E58-819A-C3A2C181E7CE}" srcOrd="1" destOrd="0" presId="urn:microsoft.com/office/officeart/2018/2/layout/IconVerticalSolidList"/>
    <dgm:cxn modelId="{C472A438-C1A1-4FFD-89C4-ED0005967ECB}" type="presParOf" srcId="{ED3B0DF5-1E3F-4F70-890B-E85BA508093A}" destId="{5177E1AA-A821-4C18-AE58-EED946FFEDA5}" srcOrd="2" destOrd="0" presId="urn:microsoft.com/office/officeart/2018/2/layout/IconVerticalSolidList"/>
    <dgm:cxn modelId="{F5ED34AD-EB12-4891-A76F-31FD40944037}" type="presParOf" srcId="{ED3B0DF5-1E3F-4F70-890B-E85BA508093A}" destId="{1E2E726C-409C-4413-9D33-70104E4935A2}" srcOrd="3" destOrd="0" presId="urn:microsoft.com/office/officeart/2018/2/layout/IconVerticalSolidList"/>
    <dgm:cxn modelId="{0862BFF4-D908-4C87-B017-6484833626FA}" type="presParOf" srcId="{06E8E850-D6C7-4305-8EF6-0582D9A30DAF}" destId="{FF301284-9A46-4EB4-95FD-99187C9597EF}" srcOrd="1" destOrd="0" presId="urn:microsoft.com/office/officeart/2018/2/layout/IconVerticalSolidList"/>
    <dgm:cxn modelId="{E74733FA-4904-4696-A468-C6F193B99F45}" type="presParOf" srcId="{06E8E850-D6C7-4305-8EF6-0582D9A30DAF}" destId="{DC7C847D-F0F6-4F5F-9E76-F83A75613214}" srcOrd="2" destOrd="0" presId="urn:microsoft.com/office/officeart/2018/2/layout/IconVerticalSolidList"/>
    <dgm:cxn modelId="{CBD5DE15-DDA6-4469-A050-229B683D64D1}" type="presParOf" srcId="{DC7C847D-F0F6-4F5F-9E76-F83A75613214}" destId="{C8062698-FB90-40DE-A231-27D16961BEE4}" srcOrd="0" destOrd="0" presId="urn:microsoft.com/office/officeart/2018/2/layout/IconVerticalSolidList"/>
    <dgm:cxn modelId="{0A7A1185-A41D-42B8-B91F-54F0E6520E2E}" type="presParOf" srcId="{DC7C847D-F0F6-4F5F-9E76-F83A75613214}" destId="{1633D116-6BDE-4F7F-860A-9869D52CA32E}" srcOrd="1" destOrd="0" presId="urn:microsoft.com/office/officeart/2018/2/layout/IconVerticalSolidList"/>
    <dgm:cxn modelId="{6009D98D-03F9-4A49-BECB-7AB4527E9BE8}" type="presParOf" srcId="{DC7C847D-F0F6-4F5F-9E76-F83A75613214}" destId="{43FBF32E-EED9-40FD-BBD9-464DB8C58752}" srcOrd="2" destOrd="0" presId="urn:microsoft.com/office/officeart/2018/2/layout/IconVerticalSolidList"/>
    <dgm:cxn modelId="{9E4EC1C2-3D65-409F-A85A-8B17685517E3}" type="presParOf" srcId="{DC7C847D-F0F6-4F5F-9E76-F83A75613214}" destId="{2F84DB1D-6233-43AB-9B01-129E3764BCF9}" srcOrd="3" destOrd="0" presId="urn:microsoft.com/office/officeart/2018/2/layout/IconVerticalSolidList"/>
    <dgm:cxn modelId="{AC215074-D4C9-453A-AC19-9E84AD1D86C8}" type="presParOf" srcId="{06E8E850-D6C7-4305-8EF6-0582D9A30DAF}" destId="{016375CD-D1AF-4ACC-8B09-0C702CC37F72}" srcOrd="3" destOrd="0" presId="urn:microsoft.com/office/officeart/2018/2/layout/IconVerticalSolidList"/>
    <dgm:cxn modelId="{98125BF2-1641-4A8B-8CE5-616166663250}" type="presParOf" srcId="{06E8E850-D6C7-4305-8EF6-0582D9A30DAF}" destId="{5FA3491D-BCE1-41BB-A0D6-B7D249A53280}" srcOrd="4" destOrd="0" presId="urn:microsoft.com/office/officeart/2018/2/layout/IconVerticalSolidList"/>
    <dgm:cxn modelId="{DF849538-E956-4C75-85A8-3973FD9E6CF9}" type="presParOf" srcId="{5FA3491D-BCE1-41BB-A0D6-B7D249A53280}" destId="{4B312B1A-D34F-43CE-8D64-6428E1F49667}" srcOrd="0" destOrd="0" presId="urn:microsoft.com/office/officeart/2018/2/layout/IconVerticalSolidList"/>
    <dgm:cxn modelId="{B498AB0C-B6A7-4B72-9690-FB8CFBEA1E46}" type="presParOf" srcId="{5FA3491D-BCE1-41BB-A0D6-B7D249A53280}" destId="{9058A1B9-D254-42AB-BD90-125DE7BDF59D}" srcOrd="1" destOrd="0" presId="urn:microsoft.com/office/officeart/2018/2/layout/IconVerticalSolidList"/>
    <dgm:cxn modelId="{AF06CBD7-6426-4CAA-AA0D-02EDA3D983F2}" type="presParOf" srcId="{5FA3491D-BCE1-41BB-A0D6-B7D249A53280}" destId="{580740B9-8013-4703-A5E8-78E391B3DF9F}" srcOrd="2" destOrd="0" presId="urn:microsoft.com/office/officeart/2018/2/layout/IconVerticalSolidList"/>
    <dgm:cxn modelId="{DBD3F616-163E-47B2-874D-45AC121E36EE}" type="presParOf" srcId="{5FA3491D-BCE1-41BB-A0D6-B7D249A53280}" destId="{4EE3AC3E-EB17-4E6F-8F51-86DB92D4B553}" srcOrd="3" destOrd="0" presId="urn:microsoft.com/office/officeart/2018/2/layout/IconVerticalSolidList"/>
    <dgm:cxn modelId="{BB13003C-A301-4F72-9569-32F4FA481E8C}" type="presParOf" srcId="{06E8E850-D6C7-4305-8EF6-0582D9A30DAF}" destId="{595714DD-95F4-40C6-8B82-E96F134836AD}" srcOrd="5" destOrd="0" presId="urn:microsoft.com/office/officeart/2018/2/layout/IconVerticalSolidList"/>
    <dgm:cxn modelId="{A59C15CD-53C1-4986-B517-B9C2AADEAF27}" type="presParOf" srcId="{06E8E850-D6C7-4305-8EF6-0582D9A30DAF}" destId="{BCBB0DC2-58E8-4A43-8F5A-99B44209E0F5}" srcOrd="6" destOrd="0" presId="urn:microsoft.com/office/officeart/2018/2/layout/IconVerticalSolidList"/>
    <dgm:cxn modelId="{3DD25E2F-A9C8-4CC5-8DC2-ADB5DE327572}" type="presParOf" srcId="{BCBB0DC2-58E8-4A43-8F5A-99B44209E0F5}" destId="{8C4D2628-194D-4D10-A594-69BF8B8B100E}" srcOrd="0" destOrd="0" presId="urn:microsoft.com/office/officeart/2018/2/layout/IconVerticalSolidList"/>
    <dgm:cxn modelId="{FDBD571A-6EFF-4550-9C65-747E915DF25B}" type="presParOf" srcId="{BCBB0DC2-58E8-4A43-8F5A-99B44209E0F5}" destId="{B4851542-C48B-4F01-ADE7-7AC19B5D685E}" srcOrd="1" destOrd="0" presId="urn:microsoft.com/office/officeart/2018/2/layout/IconVerticalSolidList"/>
    <dgm:cxn modelId="{76FCCE10-FF68-4FDC-846E-34CC2269E977}" type="presParOf" srcId="{BCBB0DC2-58E8-4A43-8F5A-99B44209E0F5}" destId="{E8B0F709-1A66-4A41-B299-6F951C9B5B68}" srcOrd="2" destOrd="0" presId="urn:microsoft.com/office/officeart/2018/2/layout/IconVerticalSolidList"/>
    <dgm:cxn modelId="{78A0A2F2-76FF-4FD5-805C-4B3C6178EED4}" type="presParOf" srcId="{BCBB0DC2-58E8-4A43-8F5A-99B44209E0F5}" destId="{F8B2BF5C-A85B-4055-8B6B-C9E920D23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FB2B6-9157-40BF-9142-A8FA21F44A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1B5F4C-2963-4703-9705-9EEDF6CB4AD5}">
      <dgm:prSet/>
      <dgm:spPr/>
      <dgm:t>
        <a:bodyPr/>
        <a:lstStyle/>
        <a:p>
          <a:r>
            <a:rPr lang="en-US"/>
            <a:t>Funding and infrastructure limitations.</a:t>
          </a:r>
        </a:p>
      </dgm:t>
    </dgm:pt>
    <dgm:pt modelId="{39812D42-F4D3-46B2-903B-F315794DB5B1}" type="parTrans" cxnId="{69CF9BF2-D7A5-46F6-9B06-A02AB1D30E1A}">
      <dgm:prSet/>
      <dgm:spPr/>
      <dgm:t>
        <a:bodyPr/>
        <a:lstStyle/>
        <a:p>
          <a:endParaRPr lang="en-US"/>
        </a:p>
      </dgm:t>
    </dgm:pt>
    <dgm:pt modelId="{C5C98934-4418-4AA3-92A2-EAF7826C75F3}" type="sibTrans" cxnId="{69CF9BF2-D7A5-46F6-9B06-A02AB1D30E1A}">
      <dgm:prSet/>
      <dgm:spPr/>
      <dgm:t>
        <a:bodyPr/>
        <a:lstStyle/>
        <a:p>
          <a:endParaRPr lang="en-US"/>
        </a:p>
      </dgm:t>
    </dgm:pt>
    <dgm:pt modelId="{1F1FF988-E7D8-41D4-9C7C-D06C013B0CAA}">
      <dgm:prSet/>
      <dgm:spPr/>
      <dgm:t>
        <a:bodyPr/>
        <a:lstStyle/>
        <a:p>
          <a:r>
            <a:rPr lang="en-US"/>
            <a:t>Data accuracy and reliability.</a:t>
          </a:r>
        </a:p>
      </dgm:t>
    </dgm:pt>
    <dgm:pt modelId="{C6757121-47B4-405C-ABAC-7E830B3BDC47}" type="parTrans" cxnId="{6A3FC82F-30C4-4343-B4BC-6E98646D7CF0}">
      <dgm:prSet/>
      <dgm:spPr/>
      <dgm:t>
        <a:bodyPr/>
        <a:lstStyle/>
        <a:p>
          <a:endParaRPr lang="en-US"/>
        </a:p>
      </dgm:t>
    </dgm:pt>
    <dgm:pt modelId="{5242FC7B-7A6B-4365-8787-BE66A6A0419C}" type="sibTrans" cxnId="{6A3FC82F-30C4-4343-B4BC-6E98646D7CF0}">
      <dgm:prSet/>
      <dgm:spPr/>
      <dgm:t>
        <a:bodyPr/>
        <a:lstStyle/>
        <a:p>
          <a:endParaRPr lang="en-US"/>
        </a:p>
      </dgm:t>
    </dgm:pt>
    <dgm:pt modelId="{DE511977-8AFC-4274-A8A4-E73D664129F8}">
      <dgm:prSet/>
      <dgm:spPr/>
      <dgm:t>
        <a:bodyPr/>
        <a:lstStyle/>
        <a:p>
          <a:r>
            <a:rPr lang="en-US"/>
            <a:t>Public awareness and community preparedness.</a:t>
          </a:r>
        </a:p>
      </dgm:t>
    </dgm:pt>
    <dgm:pt modelId="{CBB43113-96A2-4739-8F17-9BB6CA9AB087}" type="parTrans" cxnId="{9FF3F4CE-4F2C-406A-A649-9813A196B6AF}">
      <dgm:prSet/>
      <dgm:spPr/>
      <dgm:t>
        <a:bodyPr/>
        <a:lstStyle/>
        <a:p>
          <a:endParaRPr lang="en-US"/>
        </a:p>
      </dgm:t>
    </dgm:pt>
    <dgm:pt modelId="{9C267CE9-445C-4AC4-98C8-693A2DC34589}" type="sibTrans" cxnId="{9FF3F4CE-4F2C-406A-A649-9813A196B6AF}">
      <dgm:prSet/>
      <dgm:spPr/>
      <dgm:t>
        <a:bodyPr/>
        <a:lstStyle/>
        <a:p>
          <a:endParaRPr lang="en-US"/>
        </a:p>
      </dgm:t>
    </dgm:pt>
    <dgm:pt modelId="{DFE9CB05-8667-4A1B-B207-A88FE1F887C1}">
      <dgm:prSet/>
      <dgm:spPr/>
      <dgm:t>
        <a:bodyPr/>
        <a:lstStyle/>
        <a:p>
          <a:r>
            <a:rPr lang="en-US" b="1"/>
            <a:t>Benifits</a:t>
          </a:r>
          <a:endParaRPr lang="en-US"/>
        </a:p>
      </dgm:t>
    </dgm:pt>
    <dgm:pt modelId="{7921006B-64F2-4B03-91B8-ED983DB6B7BD}" type="parTrans" cxnId="{01E29E4E-5B04-4B25-8D40-8E10C3613835}">
      <dgm:prSet/>
      <dgm:spPr/>
      <dgm:t>
        <a:bodyPr/>
        <a:lstStyle/>
        <a:p>
          <a:endParaRPr lang="en-US"/>
        </a:p>
      </dgm:t>
    </dgm:pt>
    <dgm:pt modelId="{1078A630-A1D5-431C-B1CA-E6FFA7634D80}" type="sibTrans" cxnId="{01E29E4E-5B04-4B25-8D40-8E10C3613835}">
      <dgm:prSet/>
      <dgm:spPr/>
      <dgm:t>
        <a:bodyPr/>
        <a:lstStyle/>
        <a:p>
          <a:endParaRPr lang="en-US"/>
        </a:p>
      </dgm:t>
    </dgm:pt>
    <dgm:pt modelId="{C6B74E58-C30C-4922-85BC-85E9D6A3A5E7}">
      <dgm:prSet/>
      <dgm:spPr/>
      <dgm:t>
        <a:bodyPr/>
        <a:lstStyle/>
        <a:p>
          <a:r>
            <a:rPr lang="en-US"/>
            <a:t>Lives saved and reduced human suffering.</a:t>
          </a:r>
        </a:p>
      </dgm:t>
    </dgm:pt>
    <dgm:pt modelId="{CC3D4F7B-D269-49B5-BED3-E8A56857139C}" type="parTrans" cxnId="{805708D4-E5C1-403C-815D-5D3752F5413A}">
      <dgm:prSet/>
      <dgm:spPr/>
      <dgm:t>
        <a:bodyPr/>
        <a:lstStyle/>
        <a:p>
          <a:endParaRPr lang="en-US"/>
        </a:p>
      </dgm:t>
    </dgm:pt>
    <dgm:pt modelId="{FBB186F8-2AA2-4EA9-85B9-1276A383624F}" type="sibTrans" cxnId="{805708D4-E5C1-403C-815D-5D3752F5413A}">
      <dgm:prSet/>
      <dgm:spPr/>
      <dgm:t>
        <a:bodyPr/>
        <a:lstStyle/>
        <a:p>
          <a:endParaRPr lang="en-US"/>
        </a:p>
      </dgm:t>
    </dgm:pt>
    <dgm:pt modelId="{787422F9-8C59-469D-B157-228D7CF5D28D}">
      <dgm:prSet/>
      <dgm:spPr/>
      <dgm:t>
        <a:bodyPr/>
        <a:lstStyle/>
        <a:p>
          <a:r>
            <a:rPr lang="en-US"/>
            <a:t>Minimized property damage and economic losses.</a:t>
          </a:r>
        </a:p>
      </dgm:t>
    </dgm:pt>
    <dgm:pt modelId="{C24EA049-1361-48D2-AB6E-68D25C09A134}" type="parTrans" cxnId="{F5916E92-D203-4C23-8F6D-1DFF65E92DBB}">
      <dgm:prSet/>
      <dgm:spPr/>
      <dgm:t>
        <a:bodyPr/>
        <a:lstStyle/>
        <a:p>
          <a:endParaRPr lang="en-US"/>
        </a:p>
      </dgm:t>
    </dgm:pt>
    <dgm:pt modelId="{4F00E4D0-6B58-4306-8F49-94B61B27FA62}" type="sibTrans" cxnId="{F5916E92-D203-4C23-8F6D-1DFF65E92DBB}">
      <dgm:prSet/>
      <dgm:spPr/>
      <dgm:t>
        <a:bodyPr/>
        <a:lstStyle/>
        <a:p>
          <a:endParaRPr lang="en-US"/>
        </a:p>
      </dgm:t>
    </dgm:pt>
    <dgm:pt modelId="{3E097C43-EE9F-4C70-BEBF-5841D8FD93C3}">
      <dgm:prSet/>
      <dgm:spPr/>
      <dgm:t>
        <a:bodyPr/>
        <a:lstStyle/>
        <a:p>
          <a:r>
            <a:rPr lang="en-US"/>
            <a:t>Enhanced disaster resilience in communities.</a:t>
          </a:r>
        </a:p>
      </dgm:t>
    </dgm:pt>
    <dgm:pt modelId="{5244B38B-EABA-4FA7-BBC8-F1D8EC503B27}" type="parTrans" cxnId="{8F716BB2-479F-4A4A-9EE4-BDCF0D0BD2F6}">
      <dgm:prSet/>
      <dgm:spPr/>
      <dgm:t>
        <a:bodyPr/>
        <a:lstStyle/>
        <a:p>
          <a:endParaRPr lang="en-US"/>
        </a:p>
      </dgm:t>
    </dgm:pt>
    <dgm:pt modelId="{024A3C67-AFD1-44B9-BAD9-310C13711A2D}" type="sibTrans" cxnId="{8F716BB2-479F-4A4A-9EE4-BDCF0D0BD2F6}">
      <dgm:prSet/>
      <dgm:spPr/>
      <dgm:t>
        <a:bodyPr/>
        <a:lstStyle/>
        <a:p>
          <a:endParaRPr lang="en-US"/>
        </a:p>
      </dgm:t>
    </dgm:pt>
    <dgm:pt modelId="{5757CC77-18F9-4776-A492-2EAE72A7FDCC}" type="pres">
      <dgm:prSet presAssocID="{442FB2B6-9157-40BF-9142-A8FA21F44AF5}" presName="linear" presStyleCnt="0">
        <dgm:presLayoutVars>
          <dgm:animLvl val="lvl"/>
          <dgm:resizeHandles val="exact"/>
        </dgm:presLayoutVars>
      </dgm:prSet>
      <dgm:spPr/>
    </dgm:pt>
    <dgm:pt modelId="{6C846D42-749F-42C8-8549-DED9D6BF6E1A}" type="pres">
      <dgm:prSet presAssocID="{431B5F4C-2963-4703-9705-9EEDF6CB4AD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98B898-86FA-46AB-B07F-C4CDA737E6CA}" type="pres">
      <dgm:prSet presAssocID="{C5C98934-4418-4AA3-92A2-EAF7826C75F3}" presName="spacer" presStyleCnt="0"/>
      <dgm:spPr/>
    </dgm:pt>
    <dgm:pt modelId="{B8BCE2F5-90D3-43C0-A11F-195025098ADA}" type="pres">
      <dgm:prSet presAssocID="{1F1FF988-E7D8-41D4-9C7C-D06C013B0CA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A3FCFBC-B634-4EB4-ACE1-EA485C5E7FE1}" type="pres">
      <dgm:prSet presAssocID="{5242FC7B-7A6B-4365-8787-BE66A6A0419C}" presName="spacer" presStyleCnt="0"/>
      <dgm:spPr/>
    </dgm:pt>
    <dgm:pt modelId="{AD414A00-C9F7-4B55-B1DF-1F6CD4ED92F6}" type="pres">
      <dgm:prSet presAssocID="{DE511977-8AFC-4274-A8A4-E73D664129F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1C8FD9-A204-464A-AB5C-07DF0F833729}" type="pres">
      <dgm:prSet presAssocID="{9C267CE9-445C-4AC4-98C8-693A2DC34589}" presName="spacer" presStyleCnt="0"/>
      <dgm:spPr/>
    </dgm:pt>
    <dgm:pt modelId="{352B4176-C06D-434F-A0F4-6BA3D5EF773B}" type="pres">
      <dgm:prSet presAssocID="{DFE9CB05-8667-4A1B-B207-A88FE1F887C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588558-B059-4FAA-9CFB-CC3EBDAB8DBB}" type="pres">
      <dgm:prSet presAssocID="{1078A630-A1D5-431C-B1CA-E6FFA7634D80}" presName="spacer" presStyleCnt="0"/>
      <dgm:spPr/>
    </dgm:pt>
    <dgm:pt modelId="{CD46C642-3013-412E-9EA1-DE6F9353728F}" type="pres">
      <dgm:prSet presAssocID="{C6B74E58-C30C-4922-85BC-85E9D6A3A5E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3D64363-8336-4B21-926B-6D6BD54DF554}" type="pres">
      <dgm:prSet presAssocID="{FBB186F8-2AA2-4EA9-85B9-1276A383624F}" presName="spacer" presStyleCnt="0"/>
      <dgm:spPr/>
    </dgm:pt>
    <dgm:pt modelId="{5AA5FDF9-82D4-4424-8805-EF654643E66D}" type="pres">
      <dgm:prSet presAssocID="{787422F9-8C59-469D-B157-228D7CF5D28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B083EB-36F5-47C5-8F4F-9F3F63982DF0}" type="pres">
      <dgm:prSet presAssocID="{4F00E4D0-6B58-4306-8F49-94B61B27FA62}" presName="spacer" presStyleCnt="0"/>
      <dgm:spPr/>
    </dgm:pt>
    <dgm:pt modelId="{10C10B48-BD0B-4CE6-BD71-25389A0FBDD7}" type="pres">
      <dgm:prSet presAssocID="{3E097C43-EE9F-4C70-BEBF-5841D8FD93C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A3FC82F-30C4-4343-B4BC-6E98646D7CF0}" srcId="{442FB2B6-9157-40BF-9142-A8FA21F44AF5}" destId="{1F1FF988-E7D8-41D4-9C7C-D06C013B0CAA}" srcOrd="1" destOrd="0" parTransId="{C6757121-47B4-405C-ABAC-7E830B3BDC47}" sibTransId="{5242FC7B-7A6B-4365-8787-BE66A6A0419C}"/>
    <dgm:cxn modelId="{88568F32-36A1-4905-B51B-ACC07997F22D}" type="presOf" srcId="{1F1FF988-E7D8-41D4-9C7C-D06C013B0CAA}" destId="{B8BCE2F5-90D3-43C0-A11F-195025098ADA}" srcOrd="0" destOrd="0" presId="urn:microsoft.com/office/officeart/2005/8/layout/vList2"/>
    <dgm:cxn modelId="{66DE9F5B-463F-4780-B097-2B67F32363D6}" type="presOf" srcId="{431B5F4C-2963-4703-9705-9EEDF6CB4AD5}" destId="{6C846D42-749F-42C8-8549-DED9D6BF6E1A}" srcOrd="0" destOrd="0" presId="urn:microsoft.com/office/officeart/2005/8/layout/vList2"/>
    <dgm:cxn modelId="{5A1A6D6C-568E-432F-A1D9-A71BAFF8CC82}" type="presOf" srcId="{DFE9CB05-8667-4A1B-B207-A88FE1F887C1}" destId="{352B4176-C06D-434F-A0F4-6BA3D5EF773B}" srcOrd="0" destOrd="0" presId="urn:microsoft.com/office/officeart/2005/8/layout/vList2"/>
    <dgm:cxn modelId="{01E29E4E-5B04-4B25-8D40-8E10C3613835}" srcId="{442FB2B6-9157-40BF-9142-A8FA21F44AF5}" destId="{DFE9CB05-8667-4A1B-B207-A88FE1F887C1}" srcOrd="3" destOrd="0" parTransId="{7921006B-64F2-4B03-91B8-ED983DB6B7BD}" sibTransId="{1078A630-A1D5-431C-B1CA-E6FFA7634D80}"/>
    <dgm:cxn modelId="{BE8A3B78-38FA-428D-9C9C-400C10643077}" type="presOf" srcId="{442FB2B6-9157-40BF-9142-A8FA21F44AF5}" destId="{5757CC77-18F9-4776-A492-2EAE72A7FDCC}" srcOrd="0" destOrd="0" presId="urn:microsoft.com/office/officeart/2005/8/layout/vList2"/>
    <dgm:cxn modelId="{69EF2C8B-920E-47D0-909F-ED2EAC015398}" type="presOf" srcId="{DE511977-8AFC-4274-A8A4-E73D664129F8}" destId="{AD414A00-C9F7-4B55-B1DF-1F6CD4ED92F6}" srcOrd="0" destOrd="0" presId="urn:microsoft.com/office/officeart/2005/8/layout/vList2"/>
    <dgm:cxn modelId="{F5916E92-D203-4C23-8F6D-1DFF65E92DBB}" srcId="{442FB2B6-9157-40BF-9142-A8FA21F44AF5}" destId="{787422F9-8C59-469D-B157-228D7CF5D28D}" srcOrd="5" destOrd="0" parTransId="{C24EA049-1361-48D2-AB6E-68D25C09A134}" sibTransId="{4F00E4D0-6B58-4306-8F49-94B61B27FA62}"/>
    <dgm:cxn modelId="{2082B595-3339-4836-A7D7-2933B102A1DA}" type="presOf" srcId="{787422F9-8C59-469D-B157-228D7CF5D28D}" destId="{5AA5FDF9-82D4-4424-8805-EF654643E66D}" srcOrd="0" destOrd="0" presId="urn:microsoft.com/office/officeart/2005/8/layout/vList2"/>
    <dgm:cxn modelId="{D1E29A96-142D-4A6F-B78B-D2FBAAD39CF5}" type="presOf" srcId="{C6B74E58-C30C-4922-85BC-85E9D6A3A5E7}" destId="{CD46C642-3013-412E-9EA1-DE6F9353728F}" srcOrd="0" destOrd="0" presId="urn:microsoft.com/office/officeart/2005/8/layout/vList2"/>
    <dgm:cxn modelId="{8F716BB2-479F-4A4A-9EE4-BDCF0D0BD2F6}" srcId="{442FB2B6-9157-40BF-9142-A8FA21F44AF5}" destId="{3E097C43-EE9F-4C70-BEBF-5841D8FD93C3}" srcOrd="6" destOrd="0" parTransId="{5244B38B-EABA-4FA7-BBC8-F1D8EC503B27}" sibTransId="{024A3C67-AFD1-44B9-BAD9-310C13711A2D}"/>
    <dgm:cxn modelId="{9FF3F4CE-4F2C-406A-A649-9813A196B6AF}" srcId="{442FB2B6-9157-40BF-9142-A8FA21F44AF5}" destId="{DE511977-8AFC-4274-A8A4-E73D664129F8}" srcOrd="2" destOrd="0" parTransId="{CBB43113-96A2-4739-8F17-9BB6CA9AB087}" sibTransId="{9C267CE9-445C-4AC4-98C8-693A2DC34589}"/>
    <dgm:cxn modelId="{805708D4-E5C1-403C-815D-5D3752F5413A}" srcId="{442FB2B6-9157-40BF-9142-A8FA21F44AF5}" destId="{C6B74E58-C30C-4922-85BC-85E9D6A3A5E7}" srcOrd="4" destOrd="0" parTransId="{CC3D4F7B-D269-49B5-BED3-E8A56857139C}" sibTransId="{FBB186F8-2AA2-4EA9-85B9-1276A383624F}"/>
    <dgm:cxn modelId="{F380F9EA-98E0-4DC8-B155-CC352592ED9B}" type="presOf" srcId="{3E097C43-EE9F-4C70-BEBF-5841D8FD93C3}" destId="{10C10B48-BD0B-4CE6-BD71-25389A0FBDD7}" srcOrd="0" destOrd="0" presId="urn:microsoft.com/office/officeart/2005/8/layout/vList2"/>
    <dgm:cxn modelId="{69CF9BF2-D7A5-46F6-9B06-A02AB1D30E1A}" srcId="{442FB2B6-9157-40BF-9142-A8FA21F44AF5}" destId="{431B5F4C-2963-4703-9705-9EEDF6CB4AD5}" srcOrd="0" destOrd="0" parTransId="{39812D42-F4D3-46B2-903B-F315794DB5B1}" sibTransId="{C5C98934-4418-4AA3-92A2-EAF7826C75F3}"/>
    <dgm:cxn modelId="{786CCD10-30F5-4CDA-9C60-F99290B82CE2}" type="presParOf" srcId="{5757CC77-18F9-4776-A492-2EAE72A7FDCC}" destId="{6C846D42-749F-42C8-8549-DED9D6BF6E1A}" srcOrd="0" destOrd="0" presId="urn:microsoft.com/office/officeart/2005/8/layout/vList2"/>
    <dgm:cxn modelId="{37BED721-28F4-4D30-934D-44F68738F6DB}" type="presParOf" srcId="{5757CC77-18F9-4776-A492-2EAE72A7FDCC}" destId="{3298B898-86FA-46AB-B07F-C4CDA737E6CA}" srcOrd="1" destOrd="0" presId="urn:microsoft.com/office/officeart/2005/8/layout/vList2"/>
    <dgm:cxn modelId="{3565C430-BA4F-4EB2-86B1-3F9D5B2ADA22}" type="presParOf" srcId="{5757CC77-18F9-4776-A492-2EAE72A7FDCC}" destId="{B8BCE2F5-90D3-43C0-A11F-195025098ADA}" srcOrd="2" destOrd="0" presId="urn:microsoft.com/office/officeart/2005/8/layout/vList2"/>
    <dgm:cxn modelId="{D09202CF-A567-4EF0-B8CC-C039E0B6F5B9}" type="presParOf" srcId="{5757CC77-18F9-4776-A492-2EAE72A7FDCC}" destId="{FA3FCFBC-B634-4EB4-ACE1-EA485C5E7FE1}" srcOrd="3" destOrd="0" presId="urn:microsoft.com/office/officeart/2005/8/layout/vList2"/>
    <dgm:cxn modelId="{3563990F-A8EC-429E-8050-2CE6A917F5B2}" type="presParOf" srcId="{5757CC77-18F9-4776-A492-2EAE72A7FDCC}" destId="{AD414A00-C9F7-4B55-B1DF-1F6CD4ED92F6}" srcOrd="4" destOrd="0" presId="urn:microsoft.com/office/officeart/2005/8/layout/vList2"/>
    <dgm:cxn modelId="{C115B296-B73B-49BF-ACCD-33407EA60793}" type="presParOf" srcId="{5757CC77-18F9-4776-A492-2EAE72A7FDCC}" destId="{841C8FD9-A204-464A-AB5C-07DF0F833729}" srcOrd="5" destOrd="0" presId="urn:microsoft.com/office/officeart/2005/8/layout/vList2"/>
    <dgm:cxn modelId="{97CB3575-585F-4379-A866-BDFA41972237}" type="presParOf" srcId="{5757CC77-18F9-4776-A492-2EAE72A7FDCC}" destId="{352B4176-C06D-434F-A0F4-6BA3D5EF773B}" srcOrd="6" destOrd="0" presId="urn:microsoft.com/office/officeart/2005/8/layout/vList2"/>
    <dgm:cxn modelId="{770BFFDC-47AF-4842-8461-5CA47B86106B}" type="presParOf" srcId="{5757CC77-18F9-4776-A492-2EAE72A7FDCC}" destId="{2E588558-B059-4FAA-9CFB-CC3EBDAB8DBB}" srcOrd="7" destOrd="0" presId="urn:microsoft.com/office/officeart/2005/8/layout/vList2"/>
    <dgm:cxn modelId="{C2E46A18-59CE-4086-9068-6B2911BE7524}" type="presParOf" srcId="{5757CC77-18F9-4776-A492-2EAE72A7FDCC}" destId="{CD46C642-3013-412E-9EA1-DE6F9353728F}" srcOrd="8" destOrd="0" presId="urn:microsoft.com/office/officeart/2005/8/layout/vList2"/>
    <dgm:cxn modelId="{235AB259-3057-4693-9620-CDB5E1779A49}" type="presParOf" srcId="{5757CC77-18F9-4776-A492-2EAE72A7FDCC}" destId="{83D64363-8336-4B21-926B-6D6BD54DF554}" srcOrd="9" destOrd="0" presId="urn:microsoft.com/office/officeart/2005/8/layout/vList2"/>
    <dgm:cxn modelId="{79FDC506-2D8B-4E95-BB4A-9ED9C85E7E28}" type="presParOf" srcId="{5757CC77-18F9-4776-A492-2EAE72A7FDCC}" destId="{5AA5FDF9-82D4-4424-8805-EF654643E66D}" srcOrd="10" destOrd="0" presId="urn:microsoft.com/office/officeart/2005/8/layout/vList2"/>
    <dgm:cxn modelId="{0391D8DB-B657-4E73-A969-E299193280E1}" type="presParOf" srcId="{5757CC77-18F9-4776-A492-2EAE72A7FDCC}" destId="{A9B083EB-36F5-47C5-8F4F-9F3F63982DF0}" srcOrd="11" destOrd="0" presId="urn:microsoft.com/office/officeart/2005/8/layout/vList2"/>
    <dgm:cxn modelId="{2EB53E6F-2657-4C04-B08A-212C0F60DDAE}" type="presParOf" srcId="{5757CC77-18F9-4776-A492-2EAE72A7FDCC}" destId="{10C10B48-BD0B-4CE6-BD71-25389A0FBDD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E7947-A5C5-42AA-BF1E-A79206A93E0C}">
      <dsp:nvSpPr>
        <dsp:cNvPr id="0" name=""/>
        <dsp:cNvSpPr/>
      </dsp:nvSpPr>
      <dsp:spPr>
        <a:xfrm>
          <a:off x="0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Welcome to this presentation on Flood Monitoring and Early Warning.</a:t>
          </a:r>
        </a:p>
      </dsp:txBody>
      <dsp:txXfrm>
        <a:off x="0" y="1268718"/>
        <a:ext cx="3039207" cy="2003239"/>
      </dsp:txXfrm>
    </dsp:sp>
    <dsp:sp modelId="{20D10A7E-41C5-4369-859F-F88ECC09627F}">
      <dsp:nvSpPr>
        <dsp:cNvPr id="0" name=""/>
        <dsp:cNvSpPr/>
      </dsp:nvSpPr>
      <dsp:spPr>
        <a:xfrm>
          <a:off x="1018793" y="333873"/>
          <a:ext cx="1001619" cy="10016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5477" y="480557"/>
        <a:ext cx="708251" cy="708251"/>
      </dsp:txXfrm>
    </dsp:sp>
    <dsp:sp modelId="{4F6C5EAB-547B-4B97-82D1-591B8EA74000}">
      <dsp:nvSpPr>
        <dsp:cNvPr id="0" name=""/>
        <dsp:cNvSpPr/>
      </dsp:nvSpPr>
      <dsp:spPr>
        <a:xfrm>
          <a:off x="0" y="3338661"/>
          <a:ext cx="3039207" cy="72"/>
        </a:xfrm>
        <a:prstGeom prst="rect">
          <a:avLst/>
        </a:prstGeom>
        <a:solidFill>
          <a:schemeClr val="accent5">
            <a:hueOff val="305776"/>
            <a:satOff val="-999"/>
            <a:lumOff val="-1294"/>
            <a:alphaOff val="0"/>
          </a:schemeClr>
        </a:solidFill>
        <a:ln w="12700" cap="flat" cmpd="sng" algn="ctr">
          <a:solidFill>
            <a:schemeClr val="accent5">
              <a:hueOff val="305776"/>
              <a:satOff val="-999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873B-64EB-4071-BF4E-D6A68D4B8AF8}">
      <dsp:nvSpPr>
        <dsp:cNvPr id="0" name=""/>
        <dsp:cNvSpPr/>
      </dsp:nvSpPr>
      <dsp:spPr>
        <a:xfrm>
          <a:off x="3343128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777114"/>
            <a:satOff val="-2732"/>
            <a:lumOff val="-80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77114"/>
              <a:satOff val="-2732"/>
              <a:lumOff val="-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Flooding is a widespread and destructive natural disaster, impacting communities worldwide.</a:t>
          </a:r>
        </a:p>
      </dsp:txBody>
      <dsp:txXfrm>
        <a:off x="3343128" y="1268718"/>
        <a:ext cx="3039207" cy="2003239"/>
      </dsp:txXfrm>
    </dsp:sp>
    <dsp:sp modelId="{72468376-E65E-4A3A-A9F6-774F87DB8D31}">
      <dsp:nvSpPr>
        <dsp:cNvPr id="0" name=""/>
        <dsp:cNvSpPr/>
      </dsp:nvSpPr>
      <dsp:spPr>
        <a:xfrm>
          <a:off x="4361922" y="333873"/>
          <a:ext cx="1001619" cy="1001619"/>
        </a:xfrm>
        <a:prstGeom prst="ellipse">
          <a:avLst/>
        </a:prstGeom>
        <a:solidFill>
          <a:schemeClr val="accent5">
            <a:hueOff val="611552"/>
            <a:satOff val="-1997"/>
            <a:lumOff val="-2588"/>
            <a:alphaOff val="0"/>
          </a:schemeClr>
        </a:solidFill>
        <a:ln w="12700" cap="flat" cmpd="sng" algn="ctr">
          <a:solidFill>
            <a:schemeClr val="accent5">
              <a:hueOff val="611552"/>
              <a:satOff val="-1997"/>
              <a:lumOff val="-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08606" y="480557"/>
        <a:ext cx="708251" cy="708251"/>
      </dsp:txXfrm>
    </dsp:sp>
    <dsp:sp modelId="{E696CE54-657B-4681-95A3-B21CB7D60A20}">
      <dsp:nvSpPr>
        <dsp:cNvPr id="0" name=""/>
        <dsp:cNvSpPr/>
      </dsp:nvSpPr>
      <dsp:spPr>
        <a:xfrm>
          <a:off x="3343128" y="3338661"/>
          <a:ext cx="3039207" cy="72"/>
        </a:xfrm>
        <a:prstGeom prst="rect">
          <a:avLst/>
        </a:prstGeom>
        <a:solidFill>
          <a:schemeClr val="accent5">
            <a:hueOff val="917328"/>
            <a:satOff val="-2996"/>
            <a:lumOff val="-3883"/>
            <a:alphaOff val="0"/>
          </a:schemeClr>
        </a:solidFill>
        <a:ln w="12700" cap="flat" cmpd="sng" algn="ctr">
          <a:solidFill>
            <a:schemeClr val="accent5">
              <a:hueOff val="917328"/>
              <a:satOff val="-2996"/>
              <a:lumOff val="-3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0A25C-6A19-4A6C-A74B-95B11E034CB9}">
      <dsp:nvSpPr>
        <dsp:cNvPr id="0" name=""/>
        <dsp:cNvSpPr/>
      </dsp:nvSpPr>
      <dsp:spPr>
        <a:xfrm>
          <a:off x="6686256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1554229"/>
            <a:satOff val="-5464"/>
            <a:lumOff val="-16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54229"/>
              <a:satOff val="-5464"/>
              <a:lumOff val="-1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presentation will highlight the importance of flood monitoring and early warning systems.</a:t>
          </a:r>
        </a:p>
      </dsp:txBody>
      <dsp:txXfrm>
        <a:off x="6686256" y="1268718"/>
        <a:ext cx="3039207" cy="2003239"/>
      </dsp:txXfrm>
    </dsp:sp>
    <dsp:sp modelId="{5A1F8143-745E-4918-A5AD-6A3410982146}">
      <dsp:nvSpPr>
        <dsp:cNvPr id="0" name=""/>
        <dsp:cNvSpPr/>
      </dsp:nvSpPr>
      <dsp:spPr>
        <a:xfrm>
          <a:off x="7705050" y="333873"/>
          <a:ext cx="1001619" cy="1001619"/>
        </a:xfrm>
        <a:prstGeom prst="ellipse">
          <a:avLst/>
        </a:prstGeom>
        <a:solidFill>
          <a:schemeClr val="accent5">
            <a:hueOff val="1223104"/>
            <a:satOff val="-3994"/>
            <a:lumOff val="-5177"/>
            <a:alphaOff val="0"/>
          </a:schemeClr>
        </a:solidFill>
        <a:ln w="12700" cap="flat" cmpd="sng" algn="ctr">
          <a:solidFill>
            <a:schemeClr val="accent5">
              <a:hueOff val="1223104"/>
              <a:satOff val="-3994"/>
              <a:lumOff val="-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51734" y="480557"/>
        <a:ext cx="708251" cy="708251"/>
      </dsp:txXfrm>
    </dsp:sp>
    <dsp:sp modelId="{C31647F0-4DC8-41AD-9B19-7CEC52CBF2B1}">
      <dsp:nvSpPr>
        <dsp:cNvPr id="0" name=""/>
        <dsp:cNvSpPr/>
      </dsp:nvSpPr>
      <dsp:spPr>
        <a:xfrm>
          <a:off x="6686256" y="3338661"/>
          <a:ext cx="3039207" cy="72"/>
        </a:xfrm>
        <a:prstGeom prst="rect">
          <a:avLst/>
        </a:prstGeom>
        <a:solidFill>
          <a:schemeClr val="accent5">
            <a:hueOff val="1528880"/>
            <a:satOff val="-4993"/>
            <a:lumOff val="-6471"/>
            <a:alphaOff val="0"/>
          </a:schemeClr>
        </a:solidFill>
        <a:ln w="12700" cap="flat" cmpd="sng" algn="ctr">
          <a:solidFill>
            <a:schemeClr val="accent5">
              <a:hueOff val="1528880"/>
              <a:satOff val="-4993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37190-DC9D-4445-A650-95DD96BCA195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906AA-11FA-491A-9DFB-080B6E31F1F1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Definition: A flood is an overflow of water onto normally dry land.</a:t>
          </a:r>
        </a:p>
      </dsp:txBody>
      <dsp:txXfrm>
        <a:off x="506512" y="1731075"/>
        <a:ext cx="2337000" cy="720000"/>
      </dsp:txXfrm>
    </dsp:sp>
    <dsp:sp modelId="{1E5668CA-99FA-4CB5-8C1D-4C903398F44A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A1CA-9C2D-46B8-B38A-248FB7E686CA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Causes: Rainfall, snowmelt, dam failure, storm surge, and rapid urbanization.</a:t>
          </a:r>
        </a:p>
      </dsp:txBody>
      <dsp:txXfrm>
        <a:off x="3252487" y="1731075"/>
        <a:ext cx="2337000" cy="720000"/>
      </dsp:txXfrm>
    </dsp:sp>
    <dsp:sp modelId="{0D8DCBC8-B9F6-481B-BD4F-88DA6A039A5A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46D5A-080C-429C-9B12-131E478A7C8E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Impact: Loss of life, property damage, disruption of communities, and economic losses.</a:t>
          </a:r>
        </a:p>
      </dsp:txBody>
      <dsp:txXfrm>
        <a:off x="1879500" y="4416159"/>
        <a:ext cx="2337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902BB-6433-4C8C-AA08-9C86265E8E36}">
      <dsp:nvSpPr>
        <dsp:cNvPr id="0" name=""/>
        <dsp:cNvSpPr/>
      </dsp:nvSpPr>
      <dsp:spPr>
        <a:xfrm>
          <a:off x="0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5B01-B0B8-4D5F-85B3-216061EA0ED3}">
      <dsp:nvSpPr>
        <dsp:cNvPr id="0" name=""/>
        <dsp:cNvSpPr/>
      </dsp:nvSpPr>
      <dsp:spPr>
        <a:xfrm>
          <a:off x="338137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Rapid onset of floods leaves little time for response.</a:t>
          </a:r>
        </a:p>
      </dsp:txBody>
      <dsp:txXfrm>
        <a:off x="394737" y="988933"/>
        <a:ext cx="2930037" cy="1819255"/>
      </dsp:txXfrm>
    </dsp:sp>
    <dsp:sp modelId="{3F446862-A622-4B7E-AD36-A9092728D4C0}">
      <dsp:nvSpPr>
        <dsp:cNvPr id="0" name=""/>
        <dsp:cNvSpPr/>
      </dsp:nvSpPr>
      <dsp:spPr>
        <a:xfrm>
          <a:off x="3719512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0CD04-F314-4946-A926-15491C43F03E}">
      <dsp:nvSpPr>
        <dsp:cNvPr id="0" name=""/>
        <dsp:cNvSpPr/>
      </dsp:nvSpPr>
      <dsp:spPr>
        <a:xfrm>
          <a:off x="4057650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Early warning systems save lives and reduce economic damage.</a:t>
          </a:r>
        </a:p>
      </dsp:txBody>
      <dsp:txXfrm>
        <a:off x="4114250" y="988933"/>
        <a:ext cx="2930037" cy="1819255"/>
      </dsp:txXfrm>
    </dsp:sp>
    <dsp:sp modelId="{92AB1056-7A7B-4C09-85A1-D3A9A4891031}">
      <dsp:nvSpPr>
        <dsp:cNvPr id="0" name=""/>
        <dsp:cNvSpPr/>
      </dsp:nvSpPr>
      <dsp:spPr>
        <a:xfrm>
          <a:off x="7439025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07FB-9ABD-403D-8F04-47DB877239F0}">
      <dsp:nvSpPr>
        <dsp:cNvPr id="0" name=""/>
        <dsp:cNvSpPr/>
      </dsp:nvSpPr>
      <dsp:spPr>
        <a:xfrm>
          <a:off x="7777162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Effective early warning requires reliable monitoring and communication.</a:t>
          </a:r>
        </a:p>
      </dsp:txBody>
      <dsp:txXfrm>
        <a:off x="7833762" y="988933"/>
        <a:ext cx="2930037" cy="1819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818C0-F389-48B3-A66E-E6185F4FEC30}">
      <dsp:nvSpPr>
        <dsp:cNvPr id="0" name=""/>
        <dsp:cNvSpPr/>
      </dsp:nvSpPr>
      <dsp:spPr>
        <a:xfrm>
          <a:off x="0" y="2270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47C5-A8C2-4E58-819A-C3A2C181E7CE}">
      <dsp:nvSpPr>
        <dsp:cNvPr id="0" name=""/>
        <dsp:cNvSpPr/>
      </dsp:nvSpPr>
      <dsp:spPr>
        <a:xfrm>
          <a:off x="348096" y="261185"/>
          <a:ext cx="632903" cy="632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726C-409C-4413-9D33-70104E4935A2}">
      <dsp:nvSpPr>
        <dsp:cNvPr id="0" name=""/>
        <dsp:cNvSpPr/>
      </dsp:nvSpPr>
      <dsp:spPr>
        <a:xfrm>
          <a:off x="1329097" y="2270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Highlight successful early warning systems:</a:t>
          </a:r>
        </a:p>
      </dsp:txBody>
      <dsp:txXfrm>
        <a:off x="1329097" y="2270"/>
        <a:ext cx="4766902" cy="1150733"/>
      </dsp:txXfrm>
    </dsp:sp>
    <dsp:sp modelId="{C8062698-FB90-40DE-A231-27D16961BEE4}">
      <dsp:nvSpPr>
        <dsp:cNvPr id="0" name=""/>
        <dsp:cNvSpPr/>
      </dsp:nvSpPr>
      <dsp:spPr>
        <a:xfrm>
          <a:off x="0" y="1440687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3D116-6BDE-4F7F-860A-9869D52CA32E}">
      <dsp:nvSpPr>
        <dsp:cNvPr id="0" name=""/>
        <dsp:cNvSpPr/>
      </dsp:nvSpPr>
      <dsp:spPr>
        <a:xfrm>
          <a:off x="348096" y="1699602"/>
          <a:ext cx="632903" cy="632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4DB1D-6233-43AB-9B01-129E3764BCF9}">
      <dsp:nvSpPr>
        <dsp:cNvPr id="0" name=""/>
        <dsp:cNvSpPr/>
      </dsp:nvSpPr>
      <dsp:spPr>
        <a:xfrm>
          <a:off x="1329097" y="1440687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Japan's J-Alert System</a:t>
          </a:r>
        </a:p>
      </dsp:txBody>
      <dsp:txXfrm>
        <a:off x="1329097" y="1440687"/>
        <a:ext cx="4766902" cy="1150733"/>
      </dsp:txXfrm>
    </dsp:sp>
    <dsp:sp modelId="{4B312B1A-D34F-43CE-8D64-6428E1F49667}">
      <dsp:nvSpPr>
        <dsp:cNvPr id="0" name=""/>
        <dsp:cNvSpPr/>
      </dsp:nvSpPr>
      <dsp:spPr>
        <a:xfrm>
          <a:off x="0" y="2879104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8A1B9-D254-42AB-BD90-125DE7BDF59D}">
      <dsp:nvSpPr>
        <dsp:cNvPr id="0" name=""/>
        <dsp:cNvSpPr/>
      </dsp:nvSpPr>
      <dsp:spPr>
        <a:xfrm>
          <a:off x="348096" y="3138019"/>
          <a:ext cx="632903" cy="632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AC3E-EB17-4E6F-8F51-86DB92D4B553}">
      <dsp:nvSpPr>
        <dsp:cNvPr id="0" name=""/>
        <dsp:cNvSpPr/>
      </dsp:nvSpPr>
      <dsp:spPr>
        <a:xfrm>
          <a:off x="1329097" y="2879104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Netherlands' Delta Works</a:t>
          </a:r>
        </a:p>
      </dsp:txBody>
      <dsp:txXfrm>
        <a:off x="1329097" y="2879104"/>
        <a:ext cx="4766902" cy="1150733"/>
      </dsp:txXfrm>
    </dsp:sp>
    <dsp:sp modelId="{8C4D2628-194D-4D10-A594-69BF8B8B100E}">
      <dsp:nvSpPr>
        <dsp:cNvPr id="0" name=""/>
        <dsp:cNvSpPr/>
      </dsp:nvSpPr>
      <dsp:spPr>
        <a:xfrm>
          <a:off x="0" y="4317521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51542-C48B-4F01-ADE7-7AC19B5D685E}">
      <dsp:nvSpPr>
        <dsp:cNvPr id="0" name=""/>
        <dsp:cNvSpPr/>
      </dsp:nvSpPr>
      <dsp:spPr>
        <a:xfrm>
          <a:off x="348096" y="4576436"/>
          <a:ext cx="632903" cy="632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2BF5C-A85B-4055-8B6B-C9E920D23F55}">
      <dsp:nvSpPr>
        <dsp:cNvPr id="0" name=""/>
        <dsp:cNvSpPr/>
      </dsp:nvSpPr>
      <dsp:spPr>
        <a:xfrm>
          <a:off x="1329097" y="4317521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India's Flood Early Warning System (FEWS)</a:t>
          </a:r>
        </a:p>
      </dsp:txBody>
      <dsp:txXfrm>
        <a:off x="1329097" y="4317521"/>
        <a:ext cx="4766902" cy="1150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46D42-749F-42C8-8549-DED9D6BF6E1A}">
      <dsp:nvSpPr>
        <dsp:cNvPr id="0" name=""/>
        <dsp:cNvSpPr/>
      </dsp:nvSpPr>
      <dsp:spPr>
        <a:xfrm>
          <a:off x="0" y="743382"/>
          <a:ext cx="6096000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Funding and infrastructure limitations.</a:t>
          </a:r>
        </a:p>
      </dsp:txBody>
      <dsp:txXfrm>
        <a:off x="25130" y="768512"/>
        <a:ext cx="6045740" cy="464540"/>
      </dsp:txXfrm>
    </dsp:sp>
    <dsp:sp modelId="{B8BCE2F5-90D3-43C0-A11F-195025098ADA}">
      <dsp:nvSpPr>
        <dsp:cNvPr id="0" name=""/>
        <dsp:cNvSpPr/>
      </dsp:nvSpPr>
      <dsp:spPr>
        <a:xfrm>
          <a:off x="0" y="1321542"/>
          <a:ext cx="6096000" cy="514800"/>
        </a:xfrm>
        <a:prstGeom prst="roundRect">
          <a:avLst/>
        </a:prstGeom>
        <a:solidFill>
          <a:schemeClr val="accent2">
            <a:hueOff val="493900"/>
            <a:satOff val="1730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accuracy and reliability.</a:t>
          </a:r>
        </a:p>
      </dsp:txBody>
      <dsp:txXfrm>
        <a:off x="25130" y="1346672"/>
        <a:ext cx="6045740" cy="464540"/>
      </dsp:txXfrm>
    </dsp:sp>
    <dsp:sp modelId="{AD414A00-C9F7-4B55-B1DF-1F6CD4ED92F6}">
      <dsp:nvSpPr>
        <dsp:cNvPr id="0" name=""/>
        <dsp:cNvSpPr/>
      </dsp:nvSpPr>
      <dsp:spPr>
        <a:xfrm>
          <a:off x="0" y="1899702"/>
          <a:ext cx="6096000" cy="514800"/>
        </a:xfrm>
        <a:prstGeom prst="roundRect">
          <a:avLst/>
        </a:prstGeom>
        <a:solidFill>
          <a:schemeClr val="accent2">
            <a:hueOff val="987800"/>
            <a:satOff val="3460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 awareness and community preparedness.</a:t>
          </a:r>
        </a:p>
      </dsp:txBody>
      <dsp:txXfrm>
        <a:off x="25130" y="1924832"/>
        <a:ext cx="6045740" cy="464540"/>
      </dsp:txXfrm>
    </dsp:sp>
    <dsp:sp modelId="{352B4176-C06D-434F-A0F4-6BA3D5EF773B}">
      <dsp:nvSpPr>
        <dsp:cNvPr id="0" name=""/>
        <dsp:cNvSpPr/>
      </dsp:nvSpPr>
      <dsp:spPr>
        <a:xfrm>
          <a:off x="0" y="2477862"/>
          <a:ext cx="6096000" cy="514800"/>
        </a:xfrm>
        <a:prstGeom prst="roundRect">
          <a:avLst/>
        </a:prstGeom>
        <a:solidFill>
          <a:schemeClr val="accent2">
            <a:hueOff val="1481700"/>
            <a:satOff val="5190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Benifits</a:t>
          </a:r>
          <a:endParaRPr lang="en-US" sz="2200" kern="1200"/>
        </a:p>
      </dsp:txBody>
      <dsp:txXfrm>
        <a:off x="25130" y="2502992"/>
        <a:ext cx="6045740" cy="464540"/>
      </dsp:txXfrm>
    </dsp:sp>
    <dsp:sp modelId="{CD46C642-3013-412E-9EA1-DE6F9353728F}">
      <dsp:nvSpPr>
        <dsp:cNvPr id="0" name=""/>
        <dsp:cNvSpPr/>
      </dsp:nvSpPr>
      <dsp:spPr>
        <a:xfrm>
          <a:off x="0" y="3056022"/>
          <a:ext cx="6096000" cy="514800"/>
        </a:xfrm>
        <a:prstGeom prst="roundRect">
          <a:avLst/>
        </a:prstGeom>
        <a:solidFill>
          <a:schemeClr val="accent2">
            <a:hueOff val="1975600"/>
            <a:satOff val="692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Lives saved and reduced human suffering.</a:t>
          </a:r>
        </a:p>
      </dsp:txBody>
      <dsp:txXfrm>
        <a:off x="25130" y="3081152"/>
        <a:ext cx="6045740" cy="464540"/>
      </dsp:txXfrm>
    </dsp:sp>
    <dsp:sp modelId="{5AA5FDF9-82D4-4424-8805-EF654643E66D}">
      <dsp:nvSpPr>
        <dsp:cNvPr id="0" name=""/>
        <dsp:cNvSpPr/>
      </dsp:nvSpPr>
      <dsp:spPr>
        <a:xfrm>
          <a:off x="0" y="3634182"/>
          <a:ext cx="6096000" cy="514800"/>
        </a:xfrm>
        <a:prstGeom prst="roundRect">
          <a:avLst/>
        </a:prstGeom>
        <a:solidFill>
          <a:schemeClr val="accent2">
            <a:hueOff val="2469499"/>
            <a:satOff val="8650"/>
            <a:lumOff val="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Minimized property damage and economic losses.</a:t>
          </a:r>
        </a:p>
      </dsp:txBody>
      <dsp:txXfrm>
        <a:off x="25130" y="3659312"/>
        <a:ext cx="6045740" cy="464540"/>
      </dsp:txXfrm>
    </dsp:sp>
    <dsp:sp modelId="{10C10B48-BD0B-4CE6-BD71-25389A0FBDD7}">
      <dsp:nvSpPr>
        <dsp:cNvPr id="0" name=""/>
        <dsp:cNvSpPr/>
      </dsp:nvSpPr>
      <dsp:spPr>
        <a:xfrm>
          <a:off x="0" y="4212342"/>
          <a:ext cx="6096000" cy="514800"/>
        </a:xfrm>
        <a:prstGeom prst="roundRect">
          <a:avLst/>
        </a:prstGeom>
        <a:solidFill>
          <a:schemeClr val="accent2">
            <a:hueOff val="2963399"/>
            <a:satOff val="10380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Enhanced disaster resilience in communities.</a:t>
          </a:r>
        </a:p>
      </dsp:txBody>
      <dsp:txXfrm>
        <a:off x="25130" y="4237472"/>
        <a:ext cx="6045740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67465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5452" y="2154190"/>
            <a:ext cx="8777644" cy="3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INFORMATION </a:t>
            </a:r>
            <a:r>
              <a:rPr lang="en-IN" sz="2000" b="1" dirty="0">
                <a:latin typeface="Bell MT" panose="02020503060305020303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3910" y="2889250"/>
            <a:ext cx="79310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AND EARLY WARNING SYSTEM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Proj_224785_Team_5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DIVYA.G(113321205012)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KEERTHANA.M(113321205023)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SAI SREE.M(113321205044)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VIJAYALAKSHMI.S(113321205055)</a:t>
            </a:r>
            <a:endParaRPr lang="en-IN" sz="20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9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1B32-C1F1-0320-9602-1605F93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Success Stories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1EC8E-16FF-E0AE-EAD3-23B5F37EC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83147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7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8FAC1-6D73-E19A-5E01-83CCF0F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Challenges and Benefits</a:t>
            </a:r>
            <a:br>
              <a:rPr lang="en-US" dirty="0"/>
            </a:br>
            <a:br>
              <a:rPr lang="en-US" dirty="0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50122-6F20-F240-1E3E-B2A6671F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799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88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6852B-273C-C070-7245-757E4898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  <a:br>
              <a:rPr lang="en-US"/>
            </a:br>
            <a:endParaRPr lang="en-IN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ED87A24-154B-94DB-7668-2DE71E3F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A4B1-C097-7762-CEB1-63DBCA44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10" y="1455534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Flood monitoring and early warning systems are crucial for disaster preparedness.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Continued investment in technology and infrastructure is necessary.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Together, we can mitigate the impact of floods and protect communities.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967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AEE5B-9314-87F3-66A7-499F8263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Introduction</a:t>
            </a:r>
            <a:br>
              <a:rPr lang="en-US" sz="2700"/>
            </a:br>
            <a:endParaRPr lang="en-IN" sz="27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1305C2A-7DB7-7C51-4F9F-688888107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23777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77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FDA2B-7F08-4183-E5A3-1F23CB83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Understanding Floods</a:t>
            </a:r>
            <a:br>
              <a:rPr lang="en-US" sz="1800">
                <a:solidFill>
                  <a:schemeClr val="bg2"/>
                </a:solidFill>
              </a:rPr>
            </a:br>
            <a:endParaRPr lang="en-IN" sz="18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7D199-C4B0-900E-44C7-ACF9F6CEB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89591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1682-44B4-4899-C4FA-0904AB51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The Need for Early Warning</a:t>
            </a:r>
            <a:br>
              <a:rPr lang="en-US" sz="3000" dirty="0"/>
            </a:br>
            <a:endParaRPr lang="en-IN" sz="3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F4E52-C949-48F4-2372-23B743368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80757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2121D-82B4-BBBE-E71B-A77DCDA1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Components of Flood Monitoring and Early Warning</a:t>
            </a:r>
            <a:br>
              <a:rPr lang="en-US" sz="2000"/>
            </a:br>
            <a:endParaRPr lang="en-IN" sz="2000"/>
          </a:p>
        </p:txBody>
      </p:sp>
      <p:pic>
        <p:nvPicPr>
          <p:cNvPr id="17" name="Picture 16" descr="Aerial view of valley map">
            <a:extLst>
              <a:ext uri="{FF2B5EF4-FFF2-40B4-BE49-F238E27FC236}">
                <a16:creationId xmlns:a16="http://schemas.microsoft.com/office/drawing/2014/main" id="{3545D079-D467-4331-78DC-A2BE5EF7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9" r="41098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AC7A0B-EFE6-F1DC-77DC-D5129320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4.1 Flood Monitoring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Weather Forecasting: Monitor rainfall, snowmelt, and weather patterns.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River Gauges: Measure water levels in rivers and streams.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Radar and Satellites: Track storm systems and rainfall.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Soil Moisture Sensors: Assess soil saturation levels.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Remote Sensing: Use technology to gather data from hard-to-reach areas.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4.2 Data Collection and Analysis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Data from various sources is collected and analyzed in real-time.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Advanced modeling and algorithms help predict potential flood events.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3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4009-5F23-0F1B-6C28-9F18254C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58313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Warning Systems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9072-3C5B-5AB7-4AC2-263F4DE2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monitoring detects potential flooding, early warning systems come into play.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Alerting Authorities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Automatic alerts are sent to government agencies responsible for disaster response.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Community Alerts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alerts are issued through various channels (TV, radio, mobile apps).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Evacuation orders and safety instructions are communicated to residents.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6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97A1C-E427-6655-5A46-CF6AA831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4845164"/>
            <a:ext cx="8115299" cy="13270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1026" name="Picture 2" descr="Early Flood Detection System">
            <a:extLst>
              <a:ext uri="{FF2B5EF4-FFF2-40B4-BE49-F238E27FC236}">
                <a16:creationId xmlns:a16="http://schemas.microsoft.com/office/drawing/2014/main" id="{38249562-3767-56C0-6830-2D7C375907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350" y="957263"/>
            <a:ext cx="6815138" cy="44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2ACB-60AC-732E-1076-394698B8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Technological Advancements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50C79D76-7B16-DBCD-0D96-1B471CB6B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9" r="16308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9269-8EB2-2F5B-E054-D3AA6AA9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Advances in technology have greatly improved flood monitoring and early warning systems.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</a:t>
            </a:r>
            <a:r>
              <a:rPr lang="en-US" sz="1600" b="1" dirty="0"/>
              <a:t>6.1 Artificial Intelligence (AI)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AI algorithms can analyze data faster and more accurately.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Predictive models become more reliable.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</a:t>
            </a:r>
            <a:r>
              <a:rPr lang="en-US" sz="1600" b="1" dirty="0"/>
              <a:t>6.2 Internet of Things (IoT)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IoT devices can provide real-time data from remote locations.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Smart sensors in flood-prone areas enhance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385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3F86-88C0-542C-F9A6-64D081C5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672152"/>
            <a:ext cx="10176112" cy="1371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diagram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                       AND EARLY WARNING</a:t>
            </a:r>
            <a:r>
              <a:rPr lang="en-IN" b="1" dirty="0"/>
              <a:t> </a:t>
            </a:r>
          </a:p>
        </p:txBody>
      </p:sp>
      <p:pic>
        <p:nvPicPr>
          <p:cNvPr id="2050" name="Picture 2" descr="End-to-End Early Warning Systems for Flood Forecasting (E2E-EWS-FF ...">
            <a:extLst>
              <a:ext uri="{FF2B5EF4-FFF2-40B4-BE49-F238E27FC236}">
                <a16:creationId xmlns:a16="http://schemas.microsoft.com/office/drawing/2014/main" id="{FA53E381-C759-EE71-B94C-2BFB3E47C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5928"/>
            <a:ext cx="9486900" cy="3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961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23A3C"/>
      </a:dk2>
      <a:lt2>
        <a:srgbClr val="E8E4E2"/>
      </a:lt2>
      <a:accent1>
        <a:srgbClr val="7FA6BA"/>
      </a:accent1>
      <a:accent2>
        <a:srgbClr val="80A9A6"/>
      </a:accent2>
      <a:accent3>
        <a:srgbClr val="96A2C6"/>
      </a:accent3>
      <a:accent4>
        <a:srgbClr val="BA7F83"/>
      </a:accent4>
      <a:accent5>
        <a:srgbClr val="BE9A86"/>
      </a:accent5>
      <a:accent6>
        <a:srgbClr val="ADA176"/>
      </a:accent6>
      <a:hlink>
        <a:srgbClr val="A8765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Gill Sans MT</vt:lpstr>
      <vt:lpstr>Goudy Old Style</vt:lpstr>
      <vt:lpstr>Times New Roman</vt:lpstr>
      <vt:lpstr>ClassicFrameVTI</vt:lpstr>
      <vt:lpstr> DEPARTMENT OF INFORMATION TECHNOLOGY</vt:lpstr>
      <vt:lpstr>Introduction </vt:lpstr>
      <vt:lpstr>Understanding Floods </vt:lpstr>
      <vt:lpstr>The Need for Early Warning </vt:lpstr>
      <vt:lpstr>Components of Flood Monitoring and Early Warning </vt:lpstr>
      <vt:lpstr> Early Warning Systems </vt:lpstr>
      <vt:lpstr>Circuit diagram</vt:lpstr>
      <vt:lpstr>Technological Advancements </vt:lpstr>
      <vt:lpstr>Model diagram of FLOOD MONITORING                        AND EARLY WARNING </vt:lpstr>
      <vt:lpstr>Success Stories </vt:lpstr>
      <vt:lpstr>Challenges and Benefits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MONITORINGAND EARLY WARNING</dc:title>
  <dc:creator>Prem Kumar k</dc:creator>
  <cp:lastModifiedBy>Divya G</cp:lastModifiedBy>
  <cp:revision>2</cp:revision>
  <dcterms:created xsi:type="dcterms:W3CDTF">2023-10-10T05:25:30Z</dcterms:created>
  <dcterms:modified xsi:type="dcterms:W3CDTF">2023-10-10T14:14:08Z</dcterms:modified>
</cp:coreProperties>
</file>