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2"/>
    <p:sldId id="263" r:id="rId3"/>
    <p:sldId id="271" r:id="rId4"/>
    <p:sldId id="268" r:id="rId5"/>
    <p:sldId id="269" r:id="rId6"/>
    <p:sldId id="27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snapToGrid="0" showGuides="1">
      <p:cViewPr varScale="1">
        <p:scale>
          <a:sx n="82" d="100"/>
          <a:sy n="82" d="100"/>
        </p:scale>
        <p:origin x="672" y="48"/>
      </p:cViewPr>
      <p:guideLst>
        <p:guide orient="horz" pos="2160"/>
        <p:guide pos="3830"/>
      </p:guideLst>
    </p:cSldViewPr>
  </p:slideViewPr>
  <p:outlineViewPr>
    <p:cViewPr>
      <p:scale>
        <a:sx n="33" d="100"/>
        <a:sy n="33" d="100"/>
      </p:scale>
      <p:origin x="0" y="4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G" userId="7ae4d1646aa92131" providerId="LiveId" clId="{85D7D846-5B6A-48D3-ADB9-F61874EE1D5A}"/>
    <pc:docChg chg="modSld">
      <pc:chgData name="Divya G" userId="7ae4d1646aa92131" providerId="LiveId" clId="{85D7D846-5B6A-48D3-ADB9-F61874EE1D5A}" dt="2023-10-28T15:15:37.292" v="51" actId="20577"/>
      <pc:docMkLst>
        <pc:docMk/>
      </pc:docMkLst>
      <pc:sldChg chg="modSp mod">
        <pc:chgData name="Divya G" userId="7ae4d1646aa92131" providerId="LiveId" clId="{85D7D846-5B6A-48D3-ADB9-F61874EE1D5A}" dt="2023-10-28T15:15:37.292" v="51" actId="20577"/>
        <pc:sldMkLst>
          <pc:docMk/>
          <pc:sldMk cId="0" sldId="258"/>
        </pc:sldMkLst>
        <pc:spChg chg="mod">
          <ac:chgData name="Divya G" userId="7ae4d1646aa92131" providerId="LiveId" clId="{85D7D846-5B6A-48D3-ADB9-F61874EE1D5A}" dt="2023-10-28T15:15:37.292" v="51" actId="20577"/>
          <ac:spMkLst>
            <pc:docMk/>
            <pc:sldMk cId="0" sldId="258"/>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D4CDBEB-7B95-45C9-9746-1E512CCA006C}"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D4CDBEB-7B95-45C9-9746-1E512CCA006C}"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D4CDBEB-7B95-45C9-9746-1E512CCA006C}"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28-10-2023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3967" y="1958366"/>
            <a:ext cx="10735292" cy="398780"/>
          </a:xfrm>
          <a:prstGeom prst="rect">
            <a:avLst/>
          </a:prstGeom>
          <a:noFill/>
        </p:spPr>
        <p:txBody>
          <a:bodyPr wrap="square" rtlCol="0">
            <a:spAutoFit/>
          </a:bodyPr>
          <a:lstStyle/>
          <a:p>
            <a:pPr algn="ctr"/>
            <a:r>
              <a:rPr lang="en-IN" sz="2000" b="1" dirty="0">
                <a:latin typeface="Bell MT" panose="02020503060305020303" pitchFamily="18" charset="0"/>
              </a:rPr>
              <a:t>                            </a:t>
            </a:r>
            <a:r>
              <a:rPr lang="en-IN" sz="2000" b="1" dirty="0">
                <a:latin typeface="Times New Roman" panose="02020603050405020304" pitchFamily="18" charset="0"/>
                <a:cs typeface="Times New Roman" panose="02020603050405020304" pitchFamily="18" charset="0"/>
              </a:rPr>
              <a:t>DEPARTMENT OF </a:t>
            </a:r>
            <a:r>
              <a:rPr lang="en-US" altLang="en-IN" sz="2000" b="1" dirty="0">
                <a:latin typeface="Times New Roman" panose="02020603050405020304" pitchFamily="18" charset="0"/>
                <a:cs typeface="Times New Roman" panose="02020603050405020304" pitchFamily="18" charset="0"/>
              </a:rPr>
              <a:t>INFORMATION TECHNOLOGY</a:t>
            </a:r>
          </a:p>
        </p:txBody>
      </p:sp>
      <p:sp>
        <p:nvSpPr>
          <p:cNvPr id="3" name="TextBox 2"/>
          <p:cNvSpPr txBox="1"/>
          <p:nvPr/>
        </p:nvSpPr>
        <p:spPr>
          <a:xfrm>
            <a:off x="1828798" y="3296132"/>
            <a:ext cx="8108303" cy="255333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Project name :  </a:t>
            </a:r>
            <a:r>
              <a:rPr lang="en-US" altLang="en-IN" sz="2000" b="1" dirty="0">
                <a:latin typeface="Times New Roman" panose="02020603050405020304" pitchFamily="18" charset="0"/>
                <a:cs typeface="Times New Roman" panose="02020603050405020304" pitchFamily="18" charset="0"/>
              </a:rPr>
              <a:t>Flood monitoring and Early warning</a:t>
            </a:r>
            <a:endParaRPr lang="en-IN" sz="2000" b="1" i="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Team name    :  </a:t>
            </a:r>
            <a:r>
              <a:rPr lang="en-US" altLang="en-IN" sz="2000" b="1" dirty="0">
                <a:latin typeface="Times New Roman" panose="02020603050405020304" pitchFamily="18" charset="0"/>
                <a:cs typeface="Times New Roman" panose="02020603050405020304" pitchFamily="18" charset="0"/>
              </a:rPr>
              <a:t>project_224785</a:t>
            </a:r>
            <a:r>
              <a:rPr lang="en-US" sz="2000" b="1" dirty="0">
                <a:solidFill>
                  <a:schemeClr val="dk1"/>
                </a:solidFill>
                <a:latin typeface="Bell MT" panose="02020503060305020303"/>
                <a:ea typeface="Bell MT" panose="02020503060305020303"/>
                <a:cs typeface="Bell MT" panose="02020503060305020303"/>
                <a:sym typeface="Bell MT" panose="02020503060305020303"/>
              </a:rPr>
              <a:t>_</a:t>
            </a:r>
            <a:r>
              <a:rPr lang="en-US" sz="2000" b="1">
                <a:solidFill>
                  <a:schemeClr val="dk1"/>
                </a:solidFill>
                <a:latin typeface="Bell MT" panose="02020503060305020303"/>
                <a:ea typeface="Bell MT" panose="02020503060305020303"/>
                <a:cs typeface="Bell MT" panose="02020503060305020303"/>
                <a:sym typeface="Bell MT" panose="02020503060305020303"/>
              </a:rPr>
              <a:t>Team_5</a:t>
            </a:r>
            <a:endParaRPr lang="en-US" sz="2000" b="1" dirty="0">
              <a:solidFill>
                <a:schemeClr val="dk1"/>
              </a:solidFill>
              <a:latin typeface="Bell MT" panose="02020503060305020303"/>
              <a:ea typeface="Bell MT" panose="02020503060305020303"/>
              <a:cs typeface="Bell MT" panose="02020503060305020303"/>
              <a:sym typeface="Bell MT" panose="02020503060305020303"/>
            </a:endParaRPr>
          </a:p>
          <a:p>
            <a:endParaRPr lang="en-IN" sz="2000" dirty="0">
              <a:latin typeface="Bell MT" panose="02020503060305020303" pitchFamily="18" charset="0"/>
            </a:endParaRPr>
          </a:p>
          <a:p>
            <a:r>
              <a:rPr lang="en-IN" sz="2000" b="1" dirty="0">
                <a:latin typeface="Times New Roman" panose="02020603050405020304" pitchFamily="18" charset="0"/>
                <a:cs typeface="Times New Roman" panose="02020603050405020304" pitchFamily="18" charset="0"/>
              </a:rPr>
              <a:t>Team members :</a:t>
            </a:r>
          </a:p>
          <a:p>
            <a:pPr algn="just"/>
            <a:r>
              <a:rPr lang="en-US" sz="2000" b="1" dirty="0">
                <a:latin typeface="Times New Roman" panose="02020603050405020304" pitchFamily="18" charset="0"/>
                <a:cs typeface="Times New Roman" panose="02020603050405020304" pitchFamily="18" charset="0"/>
              </a:rPr>
              <a:t>		</a:t>
            </a:r>
            <a:r>
              <a:rPr lang="en-IN" sz="2000" b="1" dirty="0">
                <a:latin typeface="Bell MT" panose="02020503060305020303" pitchFamily="18" charset="0"/>
                <a:cs typeface="Times New Roman" panose="02020603050405020304" pitchFamily="18" charset="0"/>
              </a:rPr>
              <a:t>DIVYA.G(113321205012)</a:t>
            </a:r>
          </a:p>
          <a:p>
            <a:pPr algn="just"/>
            <a:r>
              <a:rPr lang="en-IN" sz="2000" b="1" dirty="0">
                <a:latin typeface="Bell MT" panose="02020503060305020303" pitchFamily="18" charset="0"/>
                <a:cs typeface="Times New Roman" panose="02020603050405020304" pitchFamily="18" charset="0"/>
              </a:rPr>
              <a:t>                           KEERTHANA.M(113321205023)</a:t>
            </a:r>
          </a:p>
          <a:p>
            <a:pPr algn="just"/>
            <a:r>
              <a:rPr lang="en-IN" sz="2000" b="1" dirty="0">
                <a:latin typeface="Bell MT" panose="02020503060305020303" pitchFamily="18" charset="0"/>
                <a:cs typeface="Times New Roman" panose="02020603050405020304" pitchFamily="18" charset="0"/>
              </a:rPr>
              <a:t>                           SAI SREE.M(113321205044)</a:t>
            </a:r>
          </a:p>
          <a:p>
            <a:pPr algn="just"/>
            <a:r>
              <a:rPr lang="en-IN" sz="2000" b="1" dirty="0">
                <a:latin typeface="Bell MT" panose="02020503060305020303" pitchFamily="18" charset="0"/>
                <a:cs typeface="Times New Roman" panose="02020603050405020304" pitchFamily="18" charset="0"/>
              </a:rPr>
              <a:t>                           VIJAYALAKSHMI.S(113321205055)</a:t>
            </a:r>
            <a:endParaRPr lang="en-IN"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828640" y="11071800"/>
              <a:ext cx="3250440" cy="5389920"/>
            </p14:xfrm>
          </p:contentPart>
        </mc:Choice>
        <mc:Fallback xmlns="">
          <p:pic>
            <p:nvPicPr>
              <p:cNvPr id="4" name="Ink 3"/>
            </p:nvPicPr>
            <p:blipFill>
              <a:blip r:embed="rId4"/>
            </p:blipFill>
            <p:spPr>
              <a:xfrm>
                <a:off x="8828640" y="11071800"/>
                <a:ext cx="3250440" cy="538992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416" y="190005"/>
            <a:ext cx="10986018" cy="1050050"/>
          </a:xfrm>
        </p:spPr>
        <p:txBody>
          <a:bodyPr>
            <a:normAutofit/>
          </a:bodyPr>
          <a:lstStyle/>
          <a:p>
            <a:pPr algn="l"/>
            <a:r>
              <a:rPr lang="en-IN" sz="2400" b="1" dirty="0">
                <a:latin typeface="Times New Roman" panose="02020603050405020304" pitchFamily="18" charset="0"/>
                <a:cs typeface="Times New Roman" panose="02020603050405020304" pitchFamily="18" charset="0"/>
              </a:rPr>
              <a:t>PROJECT DESCRIPTION:</a:t>
            </a:r>
          </a:p>
        </p:txBody>
      </p:sp>
      <p:sp>
        <p:nvSpPr>
          <p:cNvPr id="3" name="Subtitle 2"/>
          <p:cNvSpPr>
            <a:spLocks noGrp="1"/>
          </p:cNvSpPr>
          <p:nvPr>
            <p:ph type="subTitle" idx="1"/>
          </p:nvPr>
        </p:nvSpPr>
        <p:spPr>
          <a:xfrm>
            <a:off x="307416" y="1526829"/>
            <a:ext cx="11153968" cy="5141166"/>
          </a:xfrm>
        </p:spPr>
        <p:txBody>
          <a:bodyPr>
            <a:normAutofit/>
          </a:bodyPr>
          <a:lstStyle/>
          <a:p>
            <a:pPr algn="l">
              <a:lnSpc>
                <a:spcPct val="107000"/>
              </a:lnSpc>
              <a:spcAft>
                <a:spcPts val="800"/>
              </a:spcAft>
            </a:pPr>
            <a:r>
              <a:rPr lang="en-US" dirty="0">
                <a:solidFill>
                  <a:srgbClr val="374151"/>
                </a:solidFill>
                <a:effectLst/>
                <a:latin typeface="Times New Roman" panose="02020603050405020304" pitchFamily="18" charset="0"/>
                <a:cs typeface="Times New Roman" panose="02020603050405020304" pitchFamily="18" charset="0"/>
                <a:sym typeface="+mn-ea"/>
              </a:rPr>
              <a:t>Building a Flood Monitoring And Early Warning using IoT:- Floods can be catastrophic, causing damage and danger to communities. A Flood Monitoring and Early Warning System is a straightforward project that aims to help protect lives and property. This system uses sensors to watch water levels and weather conditions in flood-prone areas, then sends alerts to warn people when a flood is likely to happen. By giving communities early notice, this project helps them prepare and stay safe when floods are on the way. It's a practical solution for reducing the impact of flooding and keeping people out of harm's way.</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416" y="190005"/>
            <a:ext cx="10986018" cy="1050050"/>
          </a:xfrm>
        </p:spPr>
        <p:txBody>
          <a:bodyPr>
            <a:normAutofit/>
          </a:bodyPr>
          <a:lstStyle/>
          <a:p>
            <a:pPr algn="l"/>
            <a:r>
              <a:rPr lang="en-IN" sz="2400" b="1" dirty="0">
                <a:latin typeface="Times New Roman" panose="02020603050405020304" pitchFamily="18" charset="0"/>
                <a:cs typeface="Times New Roman" panose="02020603050405020304" pitchFamily="18" charset="0"/>
              </a:rPr>
              <a:t>PLATFORM REQUIRED:</a:t>
            </a:r>
          </a:p>
        </p:txBody>
      </p:sp>
      <p:sp>
        <p:nvSpPr>
          <p:cNvPr id="3" name="Subtitle 2"/>
          <p:cNvSpPr>
            <a:spLocks noGrp="1"/>
          </p:cNvSpPr>
          <p:nvPr>
            <p:ph type="subTitle" idx="1"/>
          </p:nvPr>
        </p:nvSpPr>
        <p:spPr>
          <a:xfrm>
            <a:off x="307416" y="1526829"/>
            <a:ext cx="11153968" cy="5141166"/>
          </a:xfrm>
        </p:spPr>
        <p:txBody>
          <a:bodyPr>
            <a:normAutofit fontScale="92500" lnSpcReduction="10000"/>
          </a:bodyPr>
          <a:lstStyle/>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1. *Hardware Components:*   - *Sensors:* Use sensors like ultrasonic, magnetic, or infrared sensors to detect the presence of vehicles in parking spaces.   - *Microcontrollers:* Common choices include Arduino, Raspberry Pi, or specialized IoT development boards like ESP8266 or ESP32.   - *Communication Modules:* Utilize Wi-Fi, LoRa, NB-IoT, or cellular modules to transmit data from sensors to the cloud.</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 *Cloud Platform:*   - Choose a cloud platform for data storage, processing, and remote access, such as Amazon Web Services (AWS), Microsoft Azure, Google Cloud Platform (GCP), or IBM Cloud.</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*IoT Development Platforms:*   - Platforms like Arduino IoT, AWS IoT, Azure IoT, or Google Cloud IoT provide tools for managing devices, data, and applications. </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*Mobile App Development:*   - For user interaction and management of the smart parking system, you'll need to develop a mobile app for Android and iOS. You can use native app development (Java/Kotlin for Android, Swift for iOS) or cross-platform frameworks like Flutter or React Native.</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*Database:*   - Use a database to store information about water level in ponds and rivers, user data, and historical records. Options include MySQL, PostgreSQL, or NoSQL databases like MongoDB.</a:t>
            </a: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*Web Development:*   - Create a web-based interface for users to check water levels from a desktop or mobile browser. HTML, CSS, and JavaScript are essential technologies for web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49" y="365125"/>
            <a:ext cx="10515600" cy="763879"/>
          </a:xfrm>
        </p:spPr>
        <p:txBody>
          <a:bodyPr>
            <a:normAutofit/>
          </a:bodyPr>
          <a:lstStyle/>
          <a:p>
            <a:r>
              <a:rPr lang="en-US" sz="2400" b="1" dirty="0">
                <a:latin typeface="Times New Roman" panose="02020603050405020304" pitchFamily="18" charset="0"/>
                <a:cs typeface="Times New Roman" panose="02020603050405020304" pitchFamily="18" charset="0"/>
              </a:rPr>
              <a:t>WEB DEVELOPMENT TECHNOLOGIES: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0025" y="946124"/>
            <a:ext cx="11163795" cy="5728996"/>
          </a:xfrm>
        </p:spPr>
        <p:txBody>
          <a:bodyPr>
            <a:noAutofit/>
          </a:bodyPr>
          <a:lstStyle/>
          <a:p>
            <a:pPr>
              <a:lnSpc>
                <a:spcPct val="150000"/>
              </a:lnSpc>
            </a:pPr>
            <a:r>
              <a:rPr lang="en-US" sz="1600" dirty="0"/>
              <a:t>*HTML (Hypertext Markup Language):* HTML is fundamental for creating the structure and content of web pages. You'll use it to design the user interface for normal ponds.</a:t>
            </a:r>
          </a:p>
          <a:p>
            <a:pPr>
              <a:lnSpc>
                <a:spcPct val="150000"/>
              </a:lnSpc>
            </a:pPr>
            <a:r>
              <a:rPr lang="en-US" sz="1600" dirty="0"/>
              <a:t> *CSS (Cascading Style Sheets):* CSS is essential for styling your web pages, making them visually appealing and user-friendly.</a:t>
            </a:r>
          </a:p>
          <a:p>
            <a:pPr>
              <a:lnSpc>
                <a:spcPct val="150000"/>
              </a:lnSpc>
            </a:pPr>
            <a:r>
              <a:rPr lang="en-US" sz="1600" dirty="0"/>
              <a:t> *JavaScript:* JavaScript is the backbone of web interactivity. You can use it to create dynamic features on your flood monitoring, such as real-time updates of water levels.</a:t>
            </a:r>
          </a:p>
          <a:p>
            <a:pPr>
              <a:lnSpc>
                <a:spcPct val="150000"/>
              </a:lnSpc>
            </a:pPr>
            <a:r>
              <a:rPr lang="en-US" sz="1600" dirty="0"/>
              <a:t> *Front-End Frameworks:* Consider using front-end frameworks like React, Angular, or Vue.js to build responsive and efficient web applications. These frameworks can streamline development and improve the user experience.</a:t>
            </a:r>
          </a:p>
          <a:p>
            <a:pPr>
              <a:lnSpc>
                <a:spcPct val="150000"/>
              </a:lnSpc>
            </a:pPr>
            <a:r>
              <a:rPr lang="en-US" sz="1600" dirty="0"/>
              <a:t> *Back-End Development:*   - *Server-Side Scripting:* Languages like Node.js, Python (Django or Flask), Ruby (Ruby on Rails), or PHP can be used for server-side scripting to handle requests, manage databases, and control IoT device communication.   - *Web Servers:* Use web servers like Apache, Nginx, or Microsoft Internet Information Services (IIS) to host your web application.</a:t>
            </a:r>
          </a:p>
          <a:p>
            <a:pPr>
              <a:lnSpc>
                <a:spcPct val="150000"/>
              </a:lnSpc>
            </a:pPr>
            <a:r>
              <a:rPr lang="en-US" sz="1600" dirty="0"/>
              <a:t> *RESTful APIs:* Create APIs to enable communication between the IoT devices and the web application. RESTful APIs allow for easy data exchange and can be implemented using technologies like Express.js for Node.js or Django REST framework for Python.</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1479" y="920115"/>
            <a:ext cx="11338561" cy="5017770"/>
          </a:xfrm>
        </p:spPr>
        <p:txBody>
          <a:bodyPr>
            <a:normAutofit lnSpcReduction="10000"/>
          </a:bodyPr>
          <a:lstStyle/>
          <a:p>
            <a:pPr>
              <a:lnSpc>
                <a:spcPct val="150000"/>
              </a:lnSpc>
            </a:pPr>
            <a:r>
              <a:rPr lang="en-US" sz="1600" dirty="0"/>
              <a:t>*</a:t>
            </a:r>
            <a:r>
              <a:rPr lang="en-US" sz="1600" dirty="0" err="1"/>
              <a:t>WebSockets</a:t>
            </a:r>
            <a:r>
              <a:rPr lang="en-US" sz="1600" dirty="0"/>
              <a:t>:* Implement </a:t>
            </a:r>
            <a:r>
              <a:rPr lang="en-US" sz="1600" dirty="0" err="1"/>
              <a:t>WebSockets</a:t>
            </a:r>
            <a:r>
              <a:rPr lang="en-US" sz="1600" dirty="0"/>
              <a:t> for real-time communication between IoT devices and the web application. This is especially useful for updating the water level in various areas in real-time.</a:t>
            </a:r>
          </a:p>
          <a:p>
            <a:pPr>
              <a:lnSpc>
                <a:spcPct val="150000"/>
              </a:lnSpc>
            </a:pPr>
            <a:r>
              <a:rPr lang="en-US" sz="1600" dirty="0"/>
              <a:t> *Databases:* Use databases like MySQL, PostgreSQL, MongoDB, or Firebase Realtime Database to store and manage data related to the preivious flood activity, user information, and historical records.</a:t>
            </a:r>
          </a:p>
          <a:p>
            <a:pPr>
              <a:lnSpc>
                <a:spcPct val="150000"/>
              </a:lnSpc>
            </a:pPr>
            <a:r>
              <a:rPr lang="en-US" sz="1600" dirty="0"/>
              <a:t> *Web Security:* Ensure the security of your web application by implementing best practices for authentication, authorization, and data encryption. Tools like SSL/TLS certificates and security frameworks can help protect user data and system integrity.</a:t>
            </a:r>
          </a:p>
          <a:p>
            <a:pPr>
              <a:lnSpc>
                <a:spcPct val="150000"/>
              </a:lnSpc>
            </a:pPr>
            <a:r>
              <a:rPr lang="en-US" sz="1600" dirty="0"/>
              <a:t> *Responsive Design:* Implement responsive web design techniques to ensure that your Flood monitoring web application works well on various screen sizes, including mobile devices.</a:t>
            </a:r>
          </a:p>
          <a:p>
            <a:pPr>
              <a:lnSpc>
                <a:spcPct val="150000"/>
              </a:lnSpc>
            </a:pPr>
            <a:r>
              <a:rPr lang="en-US" sz="1600" dirty="0"/>
              <a:t> *Content Delivery Networks (CDNs):* Use CDNs to improve the speed and reliability of content delivery, especially if your web application contains images, videos, or large files.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
            <a:ext cx="11258797" cy="1330035"/>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093" y="1237706"/>
            <a:ext cx="11447813" cy="3985804"/>
          </a:xfrm>
        </p:spPr>
        <p:txBody>
          <a:bodyPr>
            <a:normAutofit/>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The Flood Monitoring and Early Warning System, integrating IoT and web development, represents a pivotal advancement in disaster management. Through real-time data collection and analysis, this innovative system effectively predicts and alerts communities about potential flood risks, enabling timely evacuations and resource allocation. By combining IoT sensors, data processing algorithms, and a user-friendly web interface, it empowers authorities and individuals with critical information, fostering proactive disaster preparedness and minimizing the impact of flooding. This project underscores the indispensable role of technology in safeguarding lives and property, underscoring the significance of proactive measures in mitigating the devastating effects of natural disasters</a:t>
            </a:r>
            <a:r>
              <a:rPr lang="en-US" sz="1800" b="0" i="0" dirty="0">
                <a:solidFill>
                  <a:srgbClr val="374151"/>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08166"/>
            <a:ext cx="11994078" cy="4668797"/>
          </a:xfrm>
        </p:spPr>
        <p:txBody>
          <a:bodyPr/>
          <a:lstStyle/>
          <a:p>
            <a:pPr marL="0" indent="0">
              <a:buNone/>
            </a:pPr>
            <a:r>
              <a:rPr lang="en-IN" b="1" dirty="0"/>
              <a:t>                 </a:t>
            </a:r>
          </a:p>
          <a:p>
            <a:pPr marL="0" indent="0">
              <a:buNone/>
            </a:pPr>
            <a:endParaRPr lang="en-IN" b="1" dirty="0"/>
          </a:p>
          <a:p>
            <a:pPr marL="0" indent="0">
              <a:buNone/>
            </a:pPr>
            <a:endParaRPr lang="en-IN" b="1" dirty="0"/>
          </a:p>
          <a:p>
            <a:pPr marL="0" indent="0" algn="just">
              <a:buNone/>
            </a:pPr>
            <a:r>
              <a:rPr lang="en-IN" b="1" dirty="0"/>
              <a:t>                                                 </a:t>
            </a:r>
            <a:r>
              <a:rPr lang="en-IN" b="1" dirty="0">
                <a:latin typeface="Times New Roman" panose="02020603050405020304" pitchFamily="18" charset="0"/>
                <a:cs typeface="Times New Roman" panose="02020603050405020304" pitchFamily="18" charset="0"/>
              </a:rPr>
              <a:t>THANK YOU </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TotalTime>
  <Words>993</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Bell MT</vt:lpstr>
      <vt:lpstr>Calibri</vt:lpstr>
      <vt:lpstr>Calibri Light</vt:lpstr>
      <vt:lpstr>Times New Roman</vt:lpstr>
      <vt:lpstr>Office Theme</vt:lpstr>
      <vt:lpstr>PowerPoint Presentation</vt:lpstr>
      <vt:lpstr>PROJECT DESCRIPTION:</vt:lpstr>
      <vt:lpstr>PLATFORM REQUIRED:</vt:lpstr>
      <vt:lpstr>WEB DEVELOPMENT TECHNOLOGIES: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Divya G</cp:lastModifiedBy>
  <cp:revision>20</cp:revision>
  <dcterms:created xsi:type="dcterms:W3CDTF">2023-09-29T07:14:00Z</dcterms:created>
  <dcterms:modified xsi:type="dcterms:W3CDTF">2023-10-28T15:15:44Z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F26E4F1457464DB69D641D34631CC23B_13</vt:lpwstr>
  </property>
  <property fmtid="{D5CDD505-2E9C-101B-9397-08002B2CF9AE}" pid="3" name="KSOProductBuildVer">
    <vt:lpwstr>1033-12.2.0.13266</vt:lpwstr>
  </property>
</Properties>
</file>