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11480" y="432816"/>
            <a:ext cx="8427720" cy="602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7012" y="480060"/>
            <a:ext cx="8301355" cy="5897880"/>
          </a:xfrm>
          <a:custGeom>
            <a:avLst/>
            <a:gdLst/>
            <a:ahLst/>
            <a:cxnLst/>
            <a:rect l="l" t="t" r="r" b="b"/>
            <a:pathLst>
              <a:path w="8301355" h="5897880">
                <a:moveTo>
                  <a:pt x="8301228" y="0"/>
                </a:moveTo>
                <a:lnTo>
                  <a:pt x="0" y="0"/>
                </a:lnTo>
                <a:lnTo>
                  <a:pt x="0" y="5897880"/>
                </a:lnTo>
                <a:lnTo>
                  <a:pt x="8301228" y="5897880"/>
                </a:lnTo>
                <a:lnTo>
                  <a:pt x="8301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389888" y="1132332"/>
            <a:ext cx="6477000" cy="459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5421" y="2326970"/>
            <a:ext cx="6201156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83383"/>
            <a:ext cx="10679379" cy="301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yangdingqi/home/foursquare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Coursera</a:t>
            </a:r>
            <a:r>
              <a:rPr spc="-50" dirty="0"/>
              <a:t> </a:t>
            </a:r>
            <a:r>
              <a:rPr spc="-5" dirty="0"/>
              <a:t>Capstone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6598" y="3952112"/>
            <a:ext cx="322580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95"/>
              </a:spcBef>
            </a:pPr>
            <a:r>
              <a:rPr sz="1800" spc="-50" dirty="0">
                <a:solidFill>
                  <a:srgbClr val="7E7E7E"/>
                </a:solidFill>
                <a:latin typeface="Trebuchet MS"/>
                <a:cs typeface="Trebuchet MS"/>
              </a:rPr>
              <a:t>BY: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lang="en-IN" sz="1800" spc="-5" dirty="0" err="1" smtClean="0">
                <a:solidFill>
                  <a:srgbClr val="7E7E7E"/>
                </a:solidFill>
                <a:latin typeface="Trebuchet MS"/>
                <a:cs typeface="Trebuchet MS"/>
              </a:rPr>
              <a:t>Nangineni</a:t>
            </a:r>
            <a:r>
              <a:rPr lang="en-IN" sz="1800" spc="-5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n-IN" sz="1800" spc="-5" dirty="0" err="1" smtClean="0">
                <a:solidFill>
                  <a:srgbClr val="7E7E7E"/>
                </a:solidFill>
                <a:latin typeface="Trebuchet MS"/>
                <a:cs typeface="Trebuchet MS"/>
              </a:rPr>
              <a:t>Vijaya</a:t>
            </a:r>
            <a:r>
              <a:rPr lang="en-IN" sz="1800" spc="-5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n-IN" sz="1800" spc="-5" dirty="0" err="1" smtClean="0">
                <a:solidFill>
                  <a:srgbClr val="7E7E7E"/>
                </a:solidFill>
                <a:latin typeface="Trebuchet MS"/>
                <a:cs typeface="Trebuchet MS"/>
              </a:rPr>
              <a:t>Lakshmi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44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2183383"/>
            <a:ext cx="843978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 objective of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2800" spc="-25" dirty="0">
                <a:solidFill>
                  <a:srgbClr val="404040"/>
                </a:solidFill>
                <a:latin typeface="Trebuchet MS"/>
                <a:cs typeface="Trebuchet MS"/>
              </a:rPr>
              <a:t>Project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identify better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facilities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around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neighbourhoods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which  will help people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exploring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facilities smartly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to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take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effective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decision by selecting great  neighbourhood out of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many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other neighbourhoods 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sz="2800" spc="-50" dirty="0">
                <a:solidFill>
                  <a:srgbClr val="404040"/>
                </a:solidFill>
                <a:latin typeface="Trebuchet MS"/>
                <a:cs typeface="Trebuchet MS"/>
              </a:rPr>
              <a:t>Toronto.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57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Business</a:t>
            </a:r>
            <a:r>
              <a:rPr sz="3600" spc="-65" dirty="0"/>
              <a:t> </a:t>
            </a:r>
            <a:r>
              <a:rPr sz="3600" spc="-25" dirty="0"/>
              <a:t>Proposal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2140711"/>
            <a:ext cx="8443595" cy="3524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Here,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will determine the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features of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neighbourhood and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perform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 comparative analysis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between them.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features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include median housing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price and better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school according to ratings,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crime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rates of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particular area,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road </a:t>
            </a:r>
            <a:r>
              <a:rPr sz="2800" spc="-30" dirty="0">
                <a:solidFill>
                  <a:srgbClr val="404040"/>
                </a:solidFill>
                <a:latin typeface="Trebuchet MS"/>
                <a:cs typeface="Trebuchet MS"/>
              </a:rPr>
              <a:t>connectivity,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weather conditions, good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sz="2800" spc="-45" dirty="0">
                <a:solidFill>
                  <a:srgbClr val="404040"/>
                </a:solidFill>
                <a:latin typeface="Trebuchet MS"/>
                <a:cs typeface="Trebuchet MS"/>
              </a:rPr>
              <a:t>emergency,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water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resources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fresh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wastewater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excrement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conveyed in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sewers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recreational</a:t>
            </a:r>
            <a:r>
              <a:rPr sz="2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facilities.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6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latin typeface="Trebuchet MS"/>
                <a:cs typeface="Trebuchet MS"/>
              </a:rPr>
              <a:t>Target</a:t>
            </a:r>
            <a:r>
              <a:rPr sz="3600" b="1" spc="-27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Audience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183383"/>
            <a:ext cx="83007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project will facilitate people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by generating  awareness of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surrounding area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the  neighbourhood before moving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 new place.  While planning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suggesting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better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neighbourhood in a new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city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for the people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who are  moving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1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65" dirty="0"/>
              <a:t> </a:t>
            </a:r>
            <a:r>
              <a:rPr sz="3600" spc="-5" dirty="0"/>
              <a:t>Description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2183383"/>
            <a:ext cx="8243570" cy="271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data comes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from dataset from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following  link. It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contains 227,428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check-ins in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New </a:t>
            </a:r>
            <a:r>
              <a:rPr sz="2800" spc="-85" dirty="0">
                <a:solidFill>
                  <a:srgbClr val="404040"/>
                </a:solidFill>
                <a:latin typeface="Trebuchet MS"/>
                <a:cs typeface="Trebuchet MS"/>
              </a:rPr>
              <a:t>York </a:t>
            </a:r>
            <a:r>
              <a:rPr sz="2800" spc="-75" dirty="0">
                <a:solidFill>
                  <a:srgbClr val="404040"/>
                </a:solidFill>
                <a:latin typeface="Trebuchet MS"/>
                <a:cs typeface="Trebuchet MS"/>
              </a:rPr>
              <a:t>city.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data contains two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files in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tsv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format.  </a:t>
            </a:r>
            <a:r>
              <a:rPr sz="2800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https://sites.google.com/site/yangdingqi/home/fo </a:t>
            </a:r>
            <a:r>
              <a:rPr sz="2800" spc="-10" dirty="0">
                <a:solidFill>
                  <a:srgbClr val="99C93B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800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ursquare-dataset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Each file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contains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8</a:t>
            </a:r>
            <a:r>
              <a:rPr sz="2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columns.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73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Methodology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183383"/>
            <a:ext cx="808609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After extracting and reading the data, we will  translate above data into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800" spc="-30" dirty="0">
                <a:solidFill>
                  <a:srgbClr val="404040"/>
                </a:solidFill>
                <a:latin typeface="Trebuchet MS"/>
                <a:cs typeface="Trebuchet MS"/>
              </a:rPr>
              <a:t>Pandas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frame for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processing which would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look like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this.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are  data elements that are needed when we call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Foursquare web service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call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 order to get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venues  available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neighbourhood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546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rebuchet MS"/>
                <a:cs typeface="Trebuchet MS"/>
              </a:rPr>
              <a:t>Re</a:t>
            </a:r>
            <a:r>
              <a:rPr sz="3600" b="1" spc="-15" dirty="0">
                <a:latin typeface="Trebuchet MS"/>
                <a:cs typeface="Trebuchet MS"/>
              </a:rPr>
              <a:t>s</a:t>
            </a:r>
            <a:r>
              <a:rPr sz="3600" b="1" dirty="0">
                <a:latin typeface="Trebuchet MS"/>
                <a:cs typeface="Trebuchet MS"/>
              </a:rPr>
              <a:t>ults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3980" y="1930907"/>
            <a:ext cx="7231380" cy="4147185"/>
            <a:chOff x="1363980" y="1930907"/>
            <a:chExt cx="7231380" cy="4147185"/>
          </a:xfrm>
        </p:grpSpPr>
        <p:sp>
          <p:nvSpPr>
            <p:cNvPr id="4" name="object 4"/>
            <p:cNvSpPr/>
            <p:nvPr/>
          </p:nvSpPr>
          <p:spPr>
            <a:xfrm>
              <a:off x="1363980" y="1930907"/>
              <a:ext cx="7231380" cy="4146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4183" y="2430779"/>
              <a:ext cx="1645920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Conclusion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183383"/>
            <a:ext cx="844169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 our sample of 2000 venues, we did find more</a:t>
            </a:r>
            <a:r>
              <a:rPr sz="2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endParaRPr sz="2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10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coordinates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that has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Bar (the most visited  shop type according to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sample)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within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four-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kilometre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sphere. Anyways,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results according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to  the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hand can be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checked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map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analysis above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be of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for future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entrepreneurs.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9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303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Coursera Capstone</vt:lpstr>
      <vt:lpstr>Introduction</vt:lpstr>
      <vt:lpstr>Business Proposal</vt:lpstr>
      <vt:lpstr>Target Audience</vt:lpstr>
      <vt:lpstr>Data Description</vt:lpstr>
      <vt:lpstr>Methodology</vt:lpstr>
      <vt:lpstr>Results</vt:lpstr>
      <vt:lpstr>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Sri Lakshmi Subhashini Velchuri</dc:creator>
  <cp:lastModifiedBy>Windows User</cp:lastModifiedBy>
  <cp:revision>2</cp:revision>
  <dcterms:created xsi:type="dcterms:W3CDTF">2020-08-30T15:27:49Z</dcterms:created>
  <dcterms:modified xsi:type="dcterms:W3CDTF">2020-08-30T15:30:52Z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2020-08-30T00:00:00Z</vt:filetime>
  </property>
</Properties>
</file>