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5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51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b="1" dirty="0" smtClean="0"/>
              <a:t>: </a:t>
            </a:r>
            <a:r>
              <a:rPr lang="en-US" sz="2400" b="1" dirty="0" smtClean="0">
                <a:solidFill>
                  <a:srgbClr val="FF0000"/>
                </a:solidFill>
              </a:rPr>
              <a:t>VIJAYALAKSHMI.S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/>
              <a:t>REGISTER NO</a:t>
            </a:r>
            <a:r>
              <a:rPr lang="en-US" sz="2400" b="1" dirty="0" smtClean="0"/>
              <a:t>: </a:t>
            </a:r>
            <a:r>
              <a:rPr lang="en-US" sz="2400" b="1" dirty="0" smtClean="0">
                <a:solidFill>
                  <a:srgbClr val="FF0000"/>
                </a:solidFill>
              </a:rPr>
              <a:t>312217170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 smtClean="0"/>
              <a:t>DEPARTMENT: </a:t>
            </a:r>
            <a:r>
              <a:rPr lang="en-US" sz="2400" b="1" dirty="0" smtClean="0">
                <a:solidFill>
                  <a:srgbClr val="FF0000"/>
                </a:solidFill>
              </a:rPr>
              <a:t>B.COM CA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 smtClean="0"/>
              <a:t>COLLEGE: </a:t>
            </a:r>
            <a:r>
              <a:rPr lang="en-US" sz="2400" b="1" dirty="0" smtClean="0">
                <a:solidFill>
                  <a:srgbClr val="FF0000"/>
                </a:solidFill>
              </a:rPr>
              <a:t>SHRI KRISHNASWAMY COLLEGE FOR WOMEN</a:t>
            </a:r>
          </a:p>
          <a:p>
            <a:endParaRPr lang="en-US" sz="2400" b="1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049" name="AutoShape 1" descr="data:image/png;base64,iVBORw0KGgoAAAANSUhEUgAAAlYAAAE8CAYAAAACIv++AAAAAXNSR0IArs4c6QAAIABJREFUeF7tnQ2cHVV99w+xNrwYN7IxwoomED9JAVkjXUCCvCgRtpQVaaqQBAK7PDFVlHVFa5o21pI2TVtxmyjFuE0WAlFIGxBjMeCmAV8SA1sMwYixoonguoYsZl1eNqXC8/wOz/967tmZO3PunLl35t7ffD77SebOmTP/8z1nzvnN//znzGGKGwmQAAmQAAmQAAmQgBcChyGXn//85y+/8MILXjJkJiRAAiRAAiRAAiRQjwRefvnlB7Sw2rNnz8vTp0+vRwYsMwmQAAmQAAmQAAl4IfDjH/9YUVh5QclMSIAESIAESIAE6p0AhVW9twCWnwRIgARIgARIwBsBCitvKJkRCZAACZAACZBAvROgsKr3FsDykwAJkAAJkAAJeCNAYeUNJTMiARIgARIgARKodwIUVvXeAlh+EiABEiABEiABbwQorLyhZEYkQAIkQAIkQAL1ToDCqt5bAMtPAiRAAiRAAiTgjQCFlTeUzIgESIAESIAESKDeCVBY1XsLYPlJgARIgARIgAS8EaCw8oaSGZEACZAACZAACdQ7AQqrem8BLD8JkAAJkAAJkIA3AhRW3lAyIxIgARIgARIggXonQGFV7y2A5ScBEiABEiABEvBGgMLKG0pmVK8Ebr/9dnXvvfeq008/XX3oQx9S48ePr1cUY8p96NAh9dWvflV985vfVM8//7z6gz/4A3XdddepiRMnklGNEPjFL36h/v7v/14NDw+rv/iLv1AnnXSSt5Kh/Xzxi19UO3bsUOecc4665ppr1Ktf/Wpv+TMjEkiDAIVVGlSZZywC0iE/88wzgek7OjrU7NmzY+VVzURr165VfX19aubMmaqzs5PCyqiMTZs2qa985SuFXyZMmKCWLFmipkyZUs0qq7lrP/jgg6qnp0e99NJLCowXL16sjj/++IqUc9++fWr58uVqZGREX7e5udnbdSHWli1bpgYGBlRTU5NaunSpamho8JY/MyKBNAhQWKVBlXnGImB2yEEnUFjFwpjZRPA2fP7zn1ePPPKIOvHEE9XHP/5x7W3A32GHHZZZu/NmGDivXLlS7dy5s2D6+9//fnXppZdWpChpCivxWD388MPq3HPPVVdffTU9VhWpVV4kCQEKqyT0eG4iAmaHvGDBAtXa2poov2qdTI9VMHlzwIfnEUKZm38CP/3pT7XH6Mgjj1RvfvObtZCdNm2a+tSnPqVe85rX+L+glWOawip143kBEkiBAIVVClCZZTwCcYXVU089pf7u7/5Ovfa1r9VejwceeEDH7GDgfutb36qfYjE9cM8994z5/Q1veIM2RvJAbM/111+vvvWtb6nNmzfruB9MmVx55ZVq+vTpRYb/6le/Unfffbfq7+/X6RA7hTR/+qd/qt7ylrcUvC62sPre976np2UOP/xwPe11wgknFPKVqTFMheEYpm1+/etfK/wOm3AdlPNd73qXuuSSS3Qesr388st60Ny4caP6+c9/rq+PAXTu3LnarjAvkHiOHn30UT1V8z//8z/qjjvuUE8++aR63etep973vvepd7/73epVr3pV4Vovvvii+s53vqO+9rWvKXBA2eF1Aqdjjz1Wp5N84SkBUwzwX//619UxxxyjbV+1atWYhnD22WerD37wg2rcuHFq165dmu8TTzyhfvvb3+pyz5o1S7W1tWm7oq4BfmhDK1as0NOwV1xxhW4D4I/tHe94h2aDvDds2DDmd1wPG7ju3btX1wFskrpGnpdffrmSNmSW98///M91+b/85S9rPrAXXiJ4Vcx6ePrpp3V9SRtCXvPmzVMtLS2FdL/85S+1feCIPCdPnqwuuugi3QbixBNJmwLbs846S9144426XBBWZryTq/1oA7Ab8YPgA44o5/nnn6/++I//uDDlbQur3//939cxV0iPqfHTTjut0A7geYJ3Dfch4rEwvYdBCNPFaAfY/vAP/1DXG1jB5ptvvlk99NBDmgnqGNvo6Kiu661bt6rf/OY3atKkSepP/uRPFBiY7TheT8RUJOCXAIWVX57MzYFAXGEl6SAI0GkjlsPcGhsb9e7Q0FDR7yeffLIWYkcccYQegPFUjw2dOkSFuWHA+OQnP6mmTp2qf/7JT36i/umf/mnMtXAMHTfEATpxbLawgh0QghBMEAkYJLC98MIL6nOf+5zavXu3Phd5QPBhIDxw4MAYcqeeeqq69tprtf0YpDD4QAwijsbcIHoQEP72t789kL7pOULwOG56Mw+IHAimCy64QA/2sHP16tV6MLM3k5OZL+pA+GOwhMjANKBtK8q9cOFCPVhDTNjHcT0ICwhACLRS10C8jQgreGb+93//Vw+45gYR+Oyzz46pR4gWeNBQlz/4wQ+0OAuyBQIY7eLoo48OtUWuB44f/ehH1RlnnKF/ghhBG0I7MDczzuz73/++uummm7SYszd4cOfPn19SKOC8z372s+pHP/qRFjEzZszQbQ/xixdffLFueyL0wliG2X/rrbeq++67L7BNXXjhhVrkgJ8trHAP/cM//IP62c9+pll8+MMf1gIRbRj3CsQQ2uEnPvEJ9d///d/qn//5nzVbcxMPZ5DXE7994QtfUP/1X/8VyjXQaP5IAhUiQGFVIdC8zFgCpWKsICowSEE0mOkwsENswGMEoSEdf9Dv4jFCWjMPTJn82Z/9mcI10Dmjk8bT+Xve8x7t/cLgLALoTW96k/rIRz6ijjvuOB1ACy8MRBm8XPAIwOthCysMsMgTT+dmOtMGDILwWshAgwH8Yx/7mBYVP/zhD/V1nnvuucITv0z3wDZ4PDCwwWYMfghcNkWkTdocnGAbBNRll12mn/QxKKM8b3zjG9Vf/uVfatEpXgUMhhgUYefBgwfVv/zLv2hRKKIEQsaM7YFNGMghUFBvEMJy3JwKlLJAFMBThnNQJ9u2bVP/+q//qgdZEQVmHiiXfY3HHntMiyJsqCsITLQF2ArvXtjv4PxXf/VX2tMBYXXXXXdpzx04ghFEJfIAYwgriFab43vf+14dxwR+EMcQUCIkcF28zbZ9+3ZtT1dXl/Yuog2h3cITBjEq7QxtcdGiRXrqDp5CcAB/2+Np1y3aCkQM2iHqD16eW265RXtuzTrFeS7249q33XabrkN4iiBy8X+8AbtlyxbttYSwRXuxhdUpp5yiywjvJcoOuyC20YZE9EkMmIg3eFzh9UQ7gJcMbQTtIkhYifcZge3oC+DlhKiHdxXeNL4YwdGm2gQorKpdA3V8/XKEFcTWmWeeqanBqwQvFMRG2O/ylpJ5LXiKzjvvPJ2H+cQvT9EY/CRfMy3S47VviAUMPJjKwDlBMVZmOpmSgbdp3bp1WjxhUMf2t3/7t2r//v1a6OF1chkAJehbBAmmzP7t3/5tTOyMeFuOOuqo0LftzMEJ0zIQijLFJPmKCIUQ/NKXvqS+/e1vF3kbYBfefERZ5e0snCPCCaIB02PwxsgWFmMl1zQHXZwDj4ZcW2KEYGepa2DqDsIKtqCuZTpX+If9HvV2YpA31SwPptxQZ/DYmHbLm6EQWRARGPDDAsml/eJ8aUvgAMGLcyHYSsUeYgpTBIzpGcKULzxl2MypOBf7w5YMkTZs8guKsTLvTbmHxC54nSEY8cAjwgr5wYMIEW9O5UUJK/QFEGAQyNxIICsEKKyyUhN1aIfrVKD9OndY0GzQ76UCbEUYiWAwp5fwtG0+AZsDhoi2IGGFqT3EmSB+Bt6XOXPmaA8IvEHmNKC8ph5W/ZIWAxCETdhmeufsNKWCyEWY4ByUB1NJ9htmdn4iDDEYBnmkooSV8MJr+fDSmXFkIrqCxFtQALzYbwsll98hUOD5QawS6teelhNxU4qj3QYGBwcLSxCIx8vmaLIPq9dSb/eZHiBTmJu/S/uBWHGxH8IK6eENhYcKDxsQgLJFCStz2htiHp5PxJrBiyUPMPBO2dOl8NjBK4kYLrSLIJthx/r16/W0ODZ4GNFu4QU0Yx/rsEtlkTNCgMIqIxVRj2ZkQVhhUF2zZo36z//8z4InxoewQr7mlAyexiGs4MGAFwEehqjlJtAmJGBXBu6wdoIYIHg9MP3jIqwQ4yPejbjCSgLv4XmoBWGFaTMI16AYK7CslrCCYEC7wXRp0CZTtmF24xxMN+LhwI5Xs0WqLQxxblAcU1xhhXSmdwtTtHhhAgHqtliEdw+B6BBxEmuFAHZ4VrEFtTF5kQNxehIvCTEIof62t72tHrtTljlDBCisMlQZ9WZKtYSVOW1oTgWKBwVeCwlmFhEkdYM3EjFdZXqIwpZbkPgXPGFDSCHexoztMWNFTI9DUDuQKZNyXqMPmwLCdcRDBE+BDMAyDWlOLwXZVMoDgvRhx6UsJgukRzyTxKaJVwOellLizcUzhWvY6SE4JH/UP1bOxxumUVOBUcIEbwNiOg9xQGFeJ5nGRRnNqcA4/YAZCB6VXqbiXDxWpscNU20IpMe0bNypQNgEL5e8xAGhhPg8bDINaNuN+v+P//gP/VKDeMTM+glbsgP3EQLgcT0u6xHVGni8EgQorCpBmdcIJFAtYYVOG1MTCLK9//77dUAunvoxgOAtPnMaTwKiMTWFDhwDP56QzWDxMGGFt9EQWCyvkQOCOTVjTpeYQfKwBVMkeMLHsgVYUkK8E8gDAzUGOjyhIx4HyzTgDSwMoEGxMXGCls3yyOv7yAseEwQHw3uCFfK/8Y1v6OUJ8BZhucLK9LTAG4O3yzBoI3gdLJGv1EXUNXwKK8TrgKF4WxDThroox2OF8yQw3QxeRzwdhAMC3xEXJ9PF8LLgcy2IFYLAgOjCtFl7e7t+ccLe0EYlPk9YmWnMNixxdbApTKSWmsqE2HznO9+pva3w7iJWKmoqUIQyvLSId5PNnAbEb7j3UGYsU4GHFQTuY3mFUsIK/ca///u/qw984AOaDcQrhBUGMworDjZZIEBhlYVaqFMboqbCZKkCl1gqoIyKscIgjsHL3MzX6vE74kowlWfGlUh6e2mGUguE2p90sT1gEAZ4AzDodXszQB4CQ76ZFtRcSnmXTHHye7/3e1osmNNH9nINiNGBKIDnLmiTeokSPWHHo8piLjMRdY2kwgoLakLoYCoqbCtHWIEppllRtzK9JfmboqRUOzOn8WzbIKbRHsJi60yPVhzvj92G8QbgP/7jPxY9FJg2xBFWSG9PV9reu7Ap7lJTgWH9BqcC63QgyWCxKawyWCn1YlLUtwJlAJd0GPARBwQPDraw32WKTYLdkd5e6gCvc8NbhSUDZJFRWQgSecMrA2GBJ2PcJBgcEWyLt8EQjP7617++UE3yEWZziQg5aC4tYE99SRoEuMM7Yi5OCW8aym8G48qinVgDCudAHMFmLH+AJRTMIHCzDZniBB4ieEfwKj28GjgfHiPYbi5siTctMS2DtwPhZYHHCiIE1wEDiD7kK4s3IuD4qquuKmq6OC7TivbxsLL80R/9kfZeiOct6hqYboXXR6YyxbsT9rtMv0EYYOoT6XENlBUiB/E+EM7wFKLNYM0l+bRSKVuC2oC0IdTt448/rtsUGOJFBuEd1s7wQW/UvyzGavcJMp2KukT8EtY6szdT1GDtMHgew+oryH4sfAqvKRYuRX3hjVG0fdwT8MYKv7D7EPaYnrMgEYhr3HnnnYW2D/Zoo2bwum0zRCPaJeoM9wHaLRavhWhj8Hq9jB7ZLieFVbbrh9Z5IlDqrUBPlwjMBlN1sliiOQ2Y5jXtvKO8PpW0hdeqLwJBcXN4QOFGArVMgMKqlmuXZSsQqJawkrV74F2KClBPq7oorNIiy3yjCJj3nfkVgqjzeJwE8kyAwirPtUfbYxOohrAy41zsxTBjG+4hIYWVB4jMoiwCEmOIqWP724VlZciTSCAHBCisclBJNDE5AYkDwRtEeLXd/Dht8tyDc0CMFxYAxVuEmAZErE6cj+r6tseMDTI/ZOv7OsyPBEwCCIDHW7T4RA3eOkUsmLkyP2mRQK0SoLCq1ZpluUiABEiABEiABCpOgMKq4sh5QRIgARIgARIggVolQGFVqzXLcpEACZAACZAACVScAIVVxZHzgiRAAiRAAiRAArVKgMKqVmuW5SIBEiABEiABEqg4AQqriiPnBUmABEiABEiABGqVAIVVrdYsy0UCJEACJEACJFBxAhRWFUfOC5IACZAACZAACdQqAQqrWq1ZlosESIAESIAESKDiBCisKo6cFyQBEiABEiABEqhVAhRWtVqzLBcJkAAJkAAJkEDFCVBYVRw5L0gCJEACJEACJFCrBCisarVmWS4SIAESIAESIIGKE3AWVocOHVIrV65UkyZNUh0dHQWD165dq/r6+vT+ggULVGtrq/5/2O8VLykvSAIkQAIkQAIkQAIpE3ASVvv27VOrVq1SZ599tnrmmWcKwmrXrl1q8+bNqrOzU42Ojqru7m7V3t6uhoeHA3+fMmVKysVi9iRAAiRAAiRAAiRQeQJOwkrMg5Dq7+8vCCt4pVpaWlRzc3PBS4V9pAn6XdJVvri8IgmQAAmQAAmQAAmkRyA1YdXU1KQGBgbGCCv8LtOE6RWLOZMACZAACZAACZBA5QmkIqwwLYjNFlbyO4VV5SuaVyQBEiABEiABEkifQCrCSqYGORWYfgXyCiRAAiRAAiRAAtkh4EVYmcHrg4ODqre3V3V1dSkEu0tQu/l7Q0NDbAJDQ0MKf9xIgARIgARIoJoEGhsbFf64kUApAk7CCkJp+fLlamRkpJDn4sWLddC6uayC/IZEYb+zWkiABEiABEiABEig1gg4CataKzzLQwIkQAIkQAIkQAI+CVBY+aTJvEiABEiABEiABOqaAIVVXVc/C08CJEACJEACJOCTAIWVT5rMiwRIgARIgARIoK4JUFjVdfWz8CRAAiRAAiRAAj4JUFj5pMm8SIAESIAESIAE6poAhVVdVz8LTwIkQAIkQAIk4JMAhZVPmsyLBEiABEiABEigrglQWNV19bPwJEACJEACJEACPglQWPmkybxIgARIgARIgATqmgCFVV1XPwtPAiRAAiRAAiTgkwCFlU+azIsESIAESIAESKCuCVBY1XX1s/AkQAIkQAIkQAI+CVBY+aTJvEiABEiABEiABOqaAIVVXVc/C08CJEACJEACJOCTgDdhtXbtWtXX16dtW7x4sWpubtb/N39fsGCBam1t9Wk/8yIBEiABEiABEiCBzBDwIqw2b96sBgYGVEdHh9q3b5/q7e1VXV1d+v841tnZqUZHR1V3d7dqb29XU6ZMyQwAGlJfBL785S8HFnjevHn1BYKlJQESIAESSIWAF2EFr1RLS4v2Uh06dEitXLlSe6b6+/sLv4v3StKlUhpmSgIRBCis2ERIgARIgATSJOBFWJkeK1NABQmrpqYmTgemWaPMuyQBCis2EBIgARIggTQJeBFWw8PDatmyZXo6UDbEWdnCCgIMG+Os0qxS5l2KAIUV2wcJkAAJkECaBLwIK9NATAX29PSotrY2tWXLFk4Fpll7zNuZAIWVMzKeQAIkQAIk4EDAu7CCV2rXrl06YH3Pnj2F4PXBwcFCUHtDQ0NsE4eGhhT+uJGADwLwogZtiP3jRgIkQAKlCDQ2Nir8cSOBUgS8CCsIqRUrVujrzJw5U4uq8ePH6/2wZRhYLSRQDQL0WFWDOq9JAiRAAvVDwIuwqh9cLGneCVBY5b0GaT8JkAAJZJsAhVW264fWeSZAYeUZKLMjARIgARIoIkBhxQZRVwQorOqqullYEiABEqg4AQqriiPnBatJgMKqmvR5bRIgARKofQIUVrVfxyyhQYDCis2BBEiABEggTQIUVmnSZd6ZI0BhlbkqoUEkQAIkUFMEKKxqqjpZmCgCFFZRhHicBEiABEggCQEKqyT0eG7uCFBY5a7KaDAJkAAJ5IoAhVWuqovGJiVAYZWUIM8nARIgARIoRaBuhRUH2Pq8MVjv9VnvLDUJkAAJVIoAhZVFet68eZViz+tUgQCFVRWg85IkQAIkUEcEKKworOqouStFYVVX1c3CkgAJkEDFCVBYUVhVvNFV84IUVtWkz2uTQOUIhN3rsIAzE5Wrh3q8EoUVhVVdtXsKq7qqbha2jglQWNVx5Ve56BRWFFZVboKVvTyFVWV582okUC0CFFbVIs/rehFWhw4dUitXrlQ7d+7URGfPnq06Ojr0/9euXav6+vr0/xcsWKBaW1szQZ0DbCaqoeJGsN4rjpwXJIGqEKCwqgp2XvT/TTV7EVa7du1S/f39WkxBZPX09Ki2tjY1PDysNm/erDo7O9Xo6Kjq7u5W7e3tasqUKVWHzwG26lVQFQNY71XBzovGJMD2GRNUjGQUVjEgMUkqBFIRVuvXr1dz5sxRGzduVC0tLaq5ubngvTL3UylRzEzZgcUEVWPJWO81VqE1Vhy2T38VSmHljyVzciPgRVjhkjLlN2HCBLVkyRLtlcJvtrBqamrKxHQgOzC3hlIrqVnvtVKTtVkOtk9/9Uph5Y8lc3Ij4EVYSYzV9OnT9dwiNkz/wXNlCitMC2LLQpwVOzC3hlIrqVnvtVKTtVkOtk9/9Uph5Y8lc3Ij4EVYwTNleqLEU4W4K04FulUIU6dLgANXunyZezICbJ/J+JlnU1j5Y8mc3Ah4F1bivRKvlASvDw4Oqt7eXtXV1aUaGhpiWzk0NKTw53uD6AvaIAS51S4B1nvt1m0tlIzt018thrHEFcrt5xsbGxX+uJFAKQJehBXe/lu2bJkaGBjQ1wpbbmHx4sWFQPZqVwufDKtdA9W5Puu9Otx51XgE2D7jcYqTih6rOJSYJg0CXoRVGoalnSc7sLQJZzN/1ns264VWvUKA7dNfS8iisNq/f7+699571dSpU9UDDzzgr7DMKXUCqLOLLrpITZ48OfJadSestmzZop599ln13HPPBcJ5wxveoH8///zz9b9Ib+5/73vf0+fK8aB9pH/HO96hz8Nxe/+oo45Sp5xySuF4kv3HHntM5yP55W3/pz/9qeYp9qe9HzVwpXF91M8JJ5yg6wn5J9n/1a9+pXlJfvY+juE3OR60j/Yv7RzHa20ffHFPYZP7vJL7ci25vst+VPtEecz8Inv4Ok6QRWF1yy23qJNPPlmddtppdVwz+Sz6ww8/rHbv3q2uvvrqyALUnbASIYTBJ2jDgBQlnFyO28KsnH0MfJdccklB6GVxv5RQ9WnvPffcozkID9f9qIHLzg/pMZDJ9bifjIdrfdVbetf2mTU+8uCahf4qi8LqM5/5jMIft3wSgJfxvPPOizS+7oSVEInqwCLJeUpgP4HmdT+MJzpYlyf2NMpvejCi6r0aHg5XD4vpYZIHBPFA2fvwkIG/HPexn8TjltRjZ58PDy3KJx66vO9Htc9qlM/2iOMeEY887Cm1H8fD7/Kg6pJfHoXVCy+8oF/wuvLKK9VZZ53laZTxk813v/tdddttt+kvqBxxxBFjMg2zHS+ffeQjH9GCcsaMGX6M8ZDLtddeqx555JHInE499VR100036XRxhTGFlYV13rx5kaCZYCyBqAEhK8zyYmdWeNGOyhJg+/THO+vCSoTI6tWrdaHf9ra3qVtvvVXdfPPNFFb+mkFoTmeeeabavn175JXMdBRWEbjYgUW2J6cEeeFJO52qlYkrTCAv7bPCWMq6XJaFlYiqN77xjWrp0qW6fPAIwdOxY8cOCquyatztJHis5s+fr2bNmhV6IuoE7Ygeq5hs2YHFBBUzWV540s6YFcpkVSGQl/ZZFTiOF82ysNqzZ4+eVvrCF75QtC6WPZ2Ggf2d73ynLvntt9+uhYB57pFHHlmYOsSUFaYRIdY+/elPqwsvvFCLNgiIRx99VH3nO9/R04tYGmlkZETdf//9Rb+b11q0aNGYKT9zKhBTaGIXPG133nmnevOb31x0ffl90qRJRVOB+CLLFVdcoct0ww03aBujru1Y9fqNSzsWyv4N1/zEJz6hbrzxxkBxJcc/+9nPFqZl6bGix8q1LSZKn5cBgXYmqmaenDKBvLTPlDF4yT7Lwgri4tvf/vYY8WIKKwiS6667Tq1atUrh/xBVECH4v4iyMGEFwQCRhQ0xURBCEh8FofCLX/xC/37XXXdpO5DvNddco/+F+MJLERdccEFRLFVYjBWEGja5pnjhUEbERH74wx8uCCukW7Nmjfqbv/kb9fzzz+vfP/axj6m//uu/LnltlwaBNy/b29t1nvKiAPbxOxYpN9/qCxNXYb9TWFFYubTFxGnzMiDQzsRVzQxSJJCX9pkiAm9Z511YAYQZLA4Bg5c0sGp8KWElge+SHoLMFEUQVsjH/H358uVqyZIlau/evfobv0Gry5t5QBTh/Pvuu6/geRJhJdeX9BBrOAabsRq+eKukovEm6YYNG0pe27VR4FoQbxBX+/bt06IKggrCyt62bdumrr/+eiWeqVKeLAorCivXtpgofV4GBNqZqJpzezLrPbdVV7bhWRZWGLwhfGwRY3qsKims5E0/vMEHwYTNtk2Ekoiws88+W6cVz1RcYQUvlsSVmZVb6trlNAIRVzg3TFRJvhBXKAdiqUrFXlFYUViV0xbLPocDV9noAk/MC0+/pU4vt7zwzIud6dWUv5yzLKziBK+XmgqUKULQuuyyy7QgkBircjxWEDpYEX7hwoVFMVym58oWVriOGddlCyuZIjSnAg8cOKCFC2KysPTCzp07Fb4vvGvXrpLXLrdVyFRgnLXD5O2/Um8LUlhRWJXbFss6Ly8DAu0sq3pzfxLrPfdV6FyALAsrFMZebgHB5og/giAxp9Ps4HWcizQIUL/88ss1F8QqJRFW4oWSpR8kUN6EHhS8jgB1xGJNmDChEGMleaA88AKJfbKOlRm8bi4xUerazpVfxgkUVmVAs0/JS0froagVySIvPGlnRZpD5i7Ces9claRuUNaFVeoAeAEnAhRWTriCE+elo/VQ1IpkkReetLMizSFzF2G9Z65KUjeIwip1xDV1AVmJ3Vxp3S46iiMfAAAgAElEQVQgpwIjqjwvHW1eWm5eeNLOvLQov3ay3v3yzENuFFZ5qKV82VjRbwWuXbtW9fX1FRFavHixam5uVuaxBQsWqNbW1kyQzEtHmwlYMYzIC0/aGaMyazAJ670GK7XMh2ecVq1Pl+G1/5NPPlmddtpp9VchOS/xww8/rHbv3l20DlZYkbx/K3B4eFghCA0rt2L9iM2bN6vOzk41OjqqFyTDQl1TpkypOuK8dLRVBxXTgLzwpJ0xK7TGkrHea6xCYxQnix6r/fv367fvpk6dqlcH55YfAqiziy66SE2ePDnSaO/CCq9NYhGwjo4O7a3CYmbwXGGz9yOtSzFBXjraFBF4zTovPGmn12rPTWas99xUlTdDsyisvBWOGWWagFdhhfUoenp6VFtbm/ZKBQmrpqamTEwH5qWjzXTrMYzLC0/amZcW5ddO1rtfnnnIjcIqD7VUmzZ6FVaY+tu0aZNe6Gv8+PFjhBWmBbFlIc4qLx1tXppdXnjSzry0KL92st7rjyeFld86Z27xCXgVVlFTf5wKjF8xeUvJgctvjeWFp99Sp5dbXnjSTn9tgMLKH0vm5EbAm7CCtwofOMQXtRsaGrQViLeS4PXBwcExx+OYiu8H4c/3hjiwoA0xYdzcCeSFJ+10r9taOIP17rcW88AzzEaQKLefxydegj5Q7Jcuc8s7AW/CCgJqYGBAB62bm7ncgizBkAVoeXkyzAKrODbkhSftjFObtZeG9e63TvPAkx4rv3XO3OIT8Cas4l8yGynz0DFkg1Q8K/LCk3bGq8+4qcgzLql46cgzHqc4qSis4lAKT2PHTCOlGc5jh/ZghmrFihWFDGXdSnMJJpnNylK8dTJKwWdTWFlcqrVwXBqVW8k8OSD4pU2e5GkSyFq/lIf2SWGV7B5yEVYQVevWrVNLly7VoUBYIQAfW54zZ442Qta2pLBKVieZPzsPHUPmIRoG5oUn7fTbqsiTPLMqAPMkrN5z/Xf9NqQycvvmjWcVnRVXWM2YMaNomSX70vRYTZ9eRnXk85S8DAh5oZsXnrTTb4siT/KksEreBrIqrJYvX65GRkaKCmh+rg4vAWDNStsjZZ4AYbVs2TIdg21uWfrEXfIaLM6BU4EW0ay53H1XeFr5cYD1S5Y8yTOrggV25aF90mPldg+V67HC9J6sCIArioiaMGGCWrJkiZo4cSKnAt2qIr+p89Ax5IluXnjSTr+tijzJM6sCkMLKrW2WK6yCpgLNr7BQWHEqsGpfPXe7BbKXmgOs3zohT/LMqmChx8pv20RuWZ0KNL+kAjvD3grEW359fX1FwevyeTsKKworCqsy+wwKgTLBhZxGnuRJYZWsDdBj5cavXI9Vc3OzvpC93MLMmTNVZ2enGh0d5VSgW1XkN3VeBq68EM4LT9rpt0WRJ3lmVQBSWLm1TVtYuZ3N1CYBBq9b7SFrwescuPzesORJnlkVAnmZYsuLnXkSVn7vSuZWbQIUVhRWXtogBYsXjIVMyJM8KQCTtQEKq2T8eHb5BCisKKzKbz3GmRQCXjBSWPnFSJ51zJPCKqXKZ7aRBCisKKwiG0mcBBRWcSjFT0Oe8VnFSUmecSjFT5MHnhRW8euTKf0SoLCisPLSovLQ0aKgtNNLddMT5BcjeabAk8IqBajMMhYBCisKq1gNJSoRBUsUIbfj5OnGKyo1eUYRcjueB54UVm51ytT+CHgTVvhgo3xXqKmpqbBQGBYUw8Jh2LL0baA8dAz0sPhr6JIT690vU/IkT5NAlt6qprDy2zaZW3wCXoQVPrLY3d2t2tvb9QcZZcOCYViRVRYJC0oT31S/KTkgkGdWBwQKar9tkzzrkyeFlf96Z47xCHgRVhBQ/f39qqOjo+iq5vL3OGDvxzMxnVQUVn65kid5UqgmbwO8j5IzjPJO43iWPGv+SsycskLAi7CCV2rdunWFMslS9uvXr1ctLS1KlryHsMI0YWtra9XLzw7MbxWQJ3lSWCVvA7yPkjOksPLHkDmVR8CbsMLlIZjwVeuVK1fq/8OLZQorCDBJV565/s5iB+aPJXIiT/KksEreBngfJWdIYeWPIXMqj4B3YQUzREANDAyM8ViZQqs8k/2cxQ7MD8eoTixrLnfWO+udAjB5G8jDfcQYq+T1zBzKI+BFWIUFqSOoXYLXBwcHVW9vr+rq6lINDQ2xrR0aGlL4873Bmxa0QfhlaaOdfmuDPMnTJMD7vbz2kIf7KMxGlLjcem9sbFT440YCpQh4EVa4QNiyCubvixcvLsRbVbta8vDEBUa0029LIU/ypMcqeRvIw31Ej1XyemYO5RHwJqzKu3z1zspDx0Bh5b99sN79MiVP8syqUKWwStY2sTblpk2b1MKFC9X48eMLmWGGasWKFYV9WZ8SM1SrV69WixYt0rNSEm+Nl9fkhTVzdsvMM5ml2TubwsqqE8YElddIOcCWxy3sLPIkz6wKlrw88FFYJbuHgoQVhBFWAFi6dKkWTxBTy5Yt04t/z5gxo/DiGsSUHDvppJMKSzFl6QW2ZHRKn01hRWHlpX1RCHjBWMiEPMmTwipZG8iTsHrm06cmK6yHs4++4ZGiXGxhZb7xL0so4QRzHUtTOOH33bt3qyeffFJ7sQ4//HDV09Oj2traihYS92B65rKgsKKw8tIoKQS8YKSw8ouRPOuYJ4WVW+VHCauwL6yYAgwvqcn04datW9XRRx+tHnroIS2mJk6cWDRV6GZdvlJTWFFYeWmxFFZeMFII+MVInnXMk8LKrfJ9CKvR0VEtnq6++mq1YcMGLagef/xxbQgWBw/6QoublflITWFFYeWlpVJYecFIIeAXI3nWMU8KK7fKjxJWcaYCcUWsBDBt2jT1xBNPqPnz5yvxYh133HHqhBNOyMzKAG503FJTWFFYubWYkNQUVl4wUgj4xUiedcyTwsqt8qOEFXJDDBVipzo7O/WbgmbwusRdIc22bdvU1KlTddC6TCG+9NJL6pprrqn5+CpworCisHK7+yisvPCKyoRCNYqQ23HydOMVlToPPCmsomqx+HiQsFq+fLkaGRnRCeUbwIidMr8NbK9PiZgrnHfttdcWfSf4wIEDBUHmZln+UlNYUVh5abV56GhRUNrppbrpCfKLkTxT4JknYZVC8ZllFQlQWFFYeWl+FCxeMHKA9YuRPOuYJ4VVSpXPbCMJUFhRWEU2kjgJKKziUIqfhjzjs4qTkjzjUIqfJg88Kazi1ydT+iVAYUVh5aVF5aGjRUFpp5fqpifIL0byTIEnhVUKUJllLAIUVhRWsRpKVCIKlihCbsfJ041XVGryjCLkdjwPPCms3OqUqf0RoLCisPLSmvLQ0dJj5aWqizJhvftlSp7+eFJY+WPJnNwIUFhRWLm1mJDUHBC8YOSUkF+M5FnHPCmsUqp8ZhtJwIuwknUrZL2L2bNnF75mjVVY+/r6tCH4AnZra2ukUZVIQCHglzJ5kqdJYN68eX6BJMyN7TMhQOv0PPCksPJb58wtPgFvwko+vIjVWGXDCq1YhRWrtOIbQt3d3aq9vT0TK6/moWMAR9oZvzHHSUmecSjFT0Oe8VnFSUmecSjFS0NhFY8TU/knkKqwgreqpaWlaPVVc99/ceLnyA4sPqs4KckzDqX4acgzPqs4KckzDqX4afLAk8Iqfn0ypV8C3oSVufS9LHEfJKzwhessTAfmoWOgx8pvYydP8rQJcMqyvDaRh/6Twqq8uuVZyQl4EVamGYi3WrVqlbruuuvUli1bijxWmBbERmEVv+Ly0IFRsMSvz7gpWe9xScVLR57xOMVNlQeeFFZxa5PpfBPwLqwOHTqkenp6VFtb2xhhZXuwfBfGJb88dAwULC41Gi8t6z0ep7ipyDMuqXjpyDMepzipKKziUGKaNAh4F1bwWPX29qquri6F/0vw+uDgYOH3hoaG2GUZGhpS+PO99ff3B2aJGLAsbbTTb22QJ3maBHi/l9ce8nAfhdmIEpdb742NjQp/3EigFAEvwspcUmHChAlqyZIlhTf/zGMSe5WFKuGTod9aIE/yNAkwdqm89sD7qDxuQWfRY5WMpSyjdMYZZxSWT5IcMa7v2LFDj/UTJ05Uy5YtUwMDA/qwaICw36dMmZLMsByc7UVY5aCcY0xkB+a31siTPCmskrcB3kfJGUoOFFbJWEJYrVmzRo0bN07PQMlME36/8847deaXXXaZFlarV69WixYtKqTBseHh4aLfzfjrWhdXFFZW2+OTdnk3IweE8riFnUWe5EmhmqwN5ElYlbI1GYX4Z9tjH4QQ1qc87rjj1OGHH1546QzhPViX8qmnntKx1HGFFSzBufBsdXR0xDcshykprCisvDRbCgEvGAuZkCd5UlglawMUVm78woTVBRdcoO6//361cOFCneH69evVxRdfrDZs2FAQVuZU4MyZMwuLgtueLBFryMtcTNzN0uynprCisPLSSikEvGCksPKLkTzrmCeFlVvlhwmrK6+8Ut12221aRGF6Dy8FzJ8/v/D2v4vHisLKrU5yl5pCwG+VkSd50sOSvA3wPkrOUHKgsHJjGSas4F3aunWrzgzTeHijcsaMGWUJK04FutVJ7lJnpQN75tOnBrI7+oZH9O9ZsTOqgmlnFCG34+TpxisqNXlGEXI7ngeeFFZudVpKWGG5JHxdZdq0aXqaD5usVxnXY8Xgdbf6yGXqrHQMFFaVbT5ZqfeoUtPOKEJux8nTjVdU6jzwpLCKqsXi46WEFeKhsMSCfJLOXAjcXlYBuWJpJbz5F7QMQ62/EYjyM8bKanuVfiuQwsrt5k+aOg8DAj2VSWt57Pmsd79M88CTwsqtzis99rlZl6/UFFYUVl5abB46WgoWL1VdlAnr3S9T8vTHM0/Cyl+pmVMWCFBYUVh5aYccELxgLGRCnuRpEqi0N6EWPOkUVn7vIeYWnwCFFYVV/NZSIiWFgBeMFFZ+MZJnmTwprMoEx9NIgDFWY9sAnwzLuy8orMrjFnYWeZInPVbJ2gA9Vsn48ezyCdBjRY9V+a3HOJNCwAtGelj8YiTPMnnSY1UmOJ5GAvRY0WPl6y6gsPJF8pV8yJM86bFK1gbosUrGj2eXT4AeK3qsym899Fh5YReUCYWVX7RZ4ZkXT1Be7CzVSiis/N5DzC0+AQorCqv4raVEyqwMXFGFoZ1RhNyOk6cbr7wIlrzYSWHl1v6YujIEvAorLFmPZe8vvfRS1draqkuA1Vr7+vr0/xcsWFD4vTLFC79KVgaEWujAQDkrPKPaFe2MIuR2nDzdeOXlfs+LnRRWbu2PqStDwJuwkiXuYfZb3vIWLaB27dql8NFFfFtodHRUdXd3q/b2dr3UfbW3rAwItdCBUVj5b81ZaZ9RJaOdUYSKj+flfs+LnRRWbu2PqStDwJuwgoAyNwgreKvwJezm5uaC98rcr0wRg6+SlQGhFjowCiv/LTkr7TOqZLQzihCFlRshf6kZY+WPJXNyI+BFWA0PD6uNGzeq+fPnq61bt2oLwoSVfMTRzUz/qbMyIORFWOXFzqiWwnqPIuR2nDzdeOXlPsqLnfRYubU/pq4MAS/CyvRMiecqSFiZxypTvLFXGen9oPrtrwfUvcfM0wdP//md6ogXf6MenLZQ77cdekD/O6H9S/pfpDf3n7v7M+qlgwOF40H7SH/UpZ/R5+G4vT9u4rHqiHct0r9HdWCP3bhAvfDq16qfTJql05/yy816//TrvqD3X9i6Wv8r+aW1L/naROW6d/9ygj70lgPb9L9i76XHjpS079D3v6ZeOvjLgv1p7z948xJd32LfG4d/oPeFZxrXB4Dxb3+v5oD8zXZh85R2s/HxZ/Uh2IftFw1v1f++/8zpuv1Jfi/+rL9oH8fwmxwP2kf7f/XxLTo/HE+yf/etN2t+zxz5plfq+cVhvd/6fz7lJf+49sl9avOc+PGv65/uuPeV+xr26fvm1Q3638svOk//O25iU8HepPuSl/A196Pud/AU28Re7MvCxeBh5meX19d+lJ1ZEdSlykuPla/WwHxcCSQWVoitWrlypdq5c2fRtRGoPjAwkHgqcGhoSOHP1/aa7TerVz37tNryuot0lhAq6GwfevNlev+8Fx/Wx4ff82m9L+nL3W/45g06Hznf3p90++WBRTtwxR2vdPh3fbJI+IkQfO6yVwQV8nvVc0+rZ973+VT3xz37dKCdL77hJH39+4+7Sh+3her5v77Xq31Hf/Wj+jpSXtf9o+58RdCKkD73iR69Lzzt/FA/L73m9YXr+doP4wlbcD3h2fqjz+qBVuzFfhr2CM9yymfbh33haefnWl9x04fxBCtswlPqW3he8NStidpTXPtMvkE3ktzvru3T9fpx05fL0/f9nqR/6+/vDx02EJJSztbY2Kjwx40EShFILKzszE2vlBm8Pjg4qHp7e1VXV5dqaHjlabGaW1aeuKKeDF2fYO0nWl/7YXbCI4AnaOEJkWo+ccMjUOoJ3pd90paC8sMxsQE8sYmN4sG49KoP6d9xvpk+rf2Dn7s4sPnH8bCYHiZ4p7CJB8reh4cMZZfjPvZxPfGIwQOITTxq4mE790PL9e/iobM9dr724UmFB1g8wzZUeFRxXDyA8KjC4yv2wqOK42KP5JfWftT9/tCqjxTZJ/YKz7Tti8MTHuZ7XpiuUcM+eCgfO/aVt8DBE8dNj32Uhz+t4/RYlT/CystobW1tRS+byewUxnCsADAy8sqMBEJ8li5dqrZv367WrVtXuPDixYvVjBkztPMFs1il4q3tGS2EGK1evVotWrRIHTx4UG3atEktXLhQjR8/XudvrjgwYcIEtWTJEm1rqXwqpT1SFVZ24QFZwJZf5X7OzIuwop1u9R01cJGnG8+o1OQZRaj4ONunG68kqSmsktBTJQVKkNDB1UxRg+WXxJmC/8OD2NHRofB/WyTZ52K/lLCCqMKG/LAhz23btqm5c+fWprBKVpWVO5sDghtrDghuvKJS54VnVDl4H0URorByI+Qvda6E1YOH+St4uTmd+3LRmbYAwgyUizgyvV7HHHOM6unpUfCAbdmypShESC4a12OF2a8gYRYnn9x6rMqt00qfxwHBjXhehADtdKvXpKl5H7kRZPt045UkNYWVIz1LWNnTgeZLarIYuEwFzp49W3uPbI+VKYAkNAhWYXrPFjk415xGRDqZYjQ9ZHv27CkIvKASlsqHwsqxTbgm54DgRowDghuvqNR54RlVDt5HUYTosXIj5C81hZUjS0tY4WwRSmeeeWYh3gnipNR0nogjEUUiZuRFN4QDyZdZTAvjeqywpBNejIOQg1hbsWKFzmbmzJl6MXJzySf8bk4pUlg5tgnX5BwQ3IjlRQjQTrd6TZqa95EbQbZPN15JUlNYOdILEFYioE4//XT1gx/8oCimKSpOCh4ue91Ke9HwcoRV0FSgKfQorBzr3WdyDghuNDkguPGKSp0XnlHl4H0URYgeKzdC/lJTWDmyDBBWMh34s5/9TF111VWFl8/iBKCbweviKfIhrFAqvGU4adKkQKFHYeVY7z6Tc0Bwo5kXIUA73eo1aWreR24E2T7deCVJTWHlSC9AWCEHTNH19fXp5RREINkxVrLcweOPP64vKlN9ttfKh7AKWm4B18TambhuTS634FiVVUvOAcENPQcEN15RqfPCM6ocvI+iCNFj5UbIX+pcCSt/xWZOGSDgfR2rDJQplgkcEGJhKiTKixCgnW71mjQ17yM3gmyfbrySpKawSkKP5yYhQGFl0ZNvciWB6nIuO1oXWtFpyTOakc8UFFZuNNk+3XglSU1hlYQez01CgMKKwipW++GAEAtT7ER54RlVIAqrKELFx/NS73mxsxR9Ciu3tsnU/ghQWFFYxWpNeeloaWes6vSWiMLKDSXbpxuvJKkprJLQ47lJCNSssGIHlqRZjD2XPOuTZ1SpKayiCNFj5UbILXWpfonCyo0lU/sjQGFFj1Ws1kRhFQtT7ER54RlVIAqrKEIUVm6E3FJTWLnxYurKEKCworCK1dLyIgRoZ6zqjJ2IPGOjipWQPGNhip2Iwio2KiasIAEKKwqrWM2NA0IsTLETkWdsVLESkmcsTLET1QJPTgXGrm4m9EzAi7CSjyvu3LlTm7d48eLC0vdYaRWrtmKTlVE9lyEwu1roGFAwTrW4tRbWuxuvqNTkGUXI7Th5uvGKSk2PVRQhHq8GAS/CCl+YxoavVpvfENqzZ49eXh5fnB4dHVXd3d2qvb1dTZkyJfWysgPzi5g8ydMkcPQNj+hdCn+3dsH7yI1XVGoKqyhCPF4NAl6ElWk4RFZ/f7/+OKL9XaBS3wnyXXh2YH6Jkid5UlglbwO8j5IzNHOgsPLLk7n5IeBFWJlTgU1NTYWPNQYJKxyXDzT6KUJwLuzA/NIlT/KksEreBngfJWdIYeWXIXPzT8CLsDLNwlRgb2+v6urqUhs3blQtLS2FeCv7q9P+i/O7HNmB+aVLnuRJYZW8DfA+Ss6QwsovQ+bmn4B3YQXvVU9Pj2pra1NbtmwpElblTAUODQ0p/Lluk26/PPCUA1fcoX/HdGXQBiFYyY12+qVNnuRpEuD9Xl57qIX7KKyPB5Fy+/nGxkaFv3rYzHjp8ePH6yLDOYJwH8RNy29pszB1Q5CGsF+eKzVrZts/PDxciP229UqScnkRVg8++KCaOnWqDko3PVb4vwSvDw4OFjxZDQ0NSWyOdS6fDGNhip2IPGOjipWQPGNhip2IPGOjipWwFnhyuYVYVR2aKEhYJcvR/WwIH8x8zZ8/Xws5W1iJqMKLcxJiZIqnrVu3qoGBAR3zjQ3n//CHPyyEK5llhEbZtm2bmjt3rruh1hlehBWMW758uRoZGdHZhy23YP6e2PKIDGqhY0AR+daVW0thvbvxes/13w084Zs3nqV/J083nlGpyTOKkNtxBq+78XJJHSSs7JfTkJ8sp2SO7xA369at05ebPXu2FjZhOgF5Iv3+/fvV5MmTi7xh5vVEGJnhRXKu6UEzZ81wzqZNm9TChQv1ygQQac8//7w655xzdIiSGZ4EEbd69Wq1aNEildT540VYuVRWpdKyA/NLmjxrkyeF1Ty/FcsHvszwpMcqWVXEEVYHDhzQQshcWsn2/ARN39nLMt10001qyZIlY5ZisuOy7bxw3PRISYkl3YwZMwqhSTgGj9TrXvc6nQwerrRWLqCwstrevHnsaINuRwqrZJ2UfXZWeFJY8X6v1fs9L8LqN6uv1FXw2kW36X+rvS/tIY6wEu+R6e3BeStWrChqVrI4uLlg+MyZMwuiTJZosttilPCJElbwSkkeEGDYTjzxRO3F+sAHPqBuueWWIg9VOXHgQfcPhRWFVSzFkBUhEGUs7YwiVHycworCisLK7Z7xnbraQsq+flJhtX379oJHyGRlTuvZHqtyhVXUVCDivuW6RxxxhJo1a5Y65phjtBfrlFNO0d4uM6aKwiqidXOA9Xv7k2dt8qSworCisPJ7b9dKbuV6rA4ePBj4opoprExBhGnEMGEVNRUIT9myZcv05/LgncJmv/mHcqxZs0aNGzdOLwOF+CkIqL1792qhZa6rSWFFYVXR+5fCyi/urPCksKKworDye2/XSm52sDmm7s4//3z16KOPjvmyih34bQavT5gwQcdPTZw4UYsgeImOPfZYdfzxx+ug8lLCKih4XYLlwRkB8/BKSb74TaYYZTkIeXNw0qRJhbcDka8d18Xg9RgtNysDV5SptDOKkNtx8nTjRWFFYUVh5XbPMHXlCPgUO1FWQ0hmarmFKIOrcZwDrF/q5FmbPPMirGgnBaCrAMxL8LrfnqX2cvM1PRdFxud1GLxu0eZbgcHNj8Iq6rZ0O54VnhQsfgVLXnhGtdastM8kdlJYRdHj8bQIUFhRWMVqW7XQ0aKgXHC1uLrzIgRop18BGHXTZ+V+T1LvFFZRtczjaRGgsKKwitW2stLRRhlLO6MIUViZBHx7qJMIAQr/sW03CU8KK7e+gKn9EaCworCK1ZooWGJhip0oKzyTDFyVFAK0kx4r8+aK88klCqvY3RETeiZAYUVhFatJZUUIRBlLO6MI0WNFj1V0G8nKfZREUFNYRdczU6RDgMKKwipWy8pKRxtlLO2MIkRhRWEV3Uaych9RWEXXFVNkjwCFFYVVrFaZlY42yljaGUWIworCKrqNZOU+orCKriumyB4BCisKq1itMisdbZSxtDOKEIUVhVV0G8nKfURhFV1XTJE9Al6ElSwZv3PnTl1CLDMv3+0xv2YtX7iuBIasdAxRZaWdUYTcjpOnG68kAxeuVKnlK2gng9fNls3gdbf7nKkrS8CLsMJ3d/D9H3zM0P64Ir4Z1NnZqUZHR1V3d7dqb2/X3/ZJe+MA65cwedYmTwoWv4IlLzyjWnNW7vckPBm8HlXLPJ4WAS/CyjQO39vp7e3VX5HeuHGjamlpKfJemftpFQr5ZqVjiCoj7Ywi5HacPN14JRm46LEayzovPKNaSVbuoyQ8KayiapnH0yLgXViZX6O2v72D/aamJu3ZSnvLSscQVc6s2JmkA6vkAEue9elhyUv7pJ3ZaZ8UVlG9JY+nRcCrsLK/RG0LK0wLYqOw+l11Ulj5bdrk6caTQiA7QqCSDyj1UO8UVm59AVP7I+BNWEkAO0STGbiedCpwaGhI4c91m3T75YGnHLjiDv17f39/4HHYW8ktK3Zeu/rpwGLftOj1+ves2BlVN1mxMy88aaff+508s8MzrI9HH1JuP9/Y2KjwVw8bwno2bdqkFi5cqMaPH6+LDOcIZqUQNy2/pc3CdNDg/zt27FBLliwpitWGrcuXL1dnnHGG6ujo0HauW7euYNrs2bP17+bLdDhovlBnzrYlLZMXYQVP1bJly7SRIqpgmBnIPjg4WIi9amhoSGp35PlZ8VxEGZoVO/PyBEue9LCYbSDO22H0BI29a/Jyvyexkx6rqN6y9PEgYZUsR/ezoS0Qqz1//lgJsYcAABHLSURBVHwt5CCM9u7dq2bNmlU084XfZRNhhX17dswUaeIMgmZBOuyvX79ezZkzRyXVKF6Ela0OUSBZcsFUiOYyDO6I3c7IimCJsjordibpwCo5cJEnhRWFVdRdEH08L/d7EjsprKLbQakUQcLKjqHG+X19fTobc3w3NYF4i8SrNDIyUpReHDD79+9XkydPLvKG2V4k6Ilp06Zpr9WiRYu0AJIQJHirnnjiiYLHKkpY4bj5sh3yssOXyiXoRViVe/E0z8uKYIkqY1bsTNKBUVjVp0egkvWel/ZJO7Mj/CmsokYfd4+VLawOHDighdCePXv09Bv+j9mpbdu2qblz5+oLBIkVU7Th3JtuumnM9B7OteOyJS9M80qYkSz3hBfj8HvQVKDp6DHDk+Cl6unpUW1tbXpq0dd0IIWV1bbmzfPbMUQ1bQqrKEJux8nTjReFgN/7nTyzwzMvwuq+++7TN+2FF16o/632vvQgcTxWIlLMF9dw3ooVK4o6IollMmewZs6cWRBlIojs3itoZQGJj8M5mCIUYQQbTGEVx2NFYeU2XmRmHSt2tH472qhmQGEVRaj4ONun3/ZJntnhSWFVnlBLKqy2b9+us7Djm0xvkO2xchVW8C6tXr1aX+Nb3/qWDrCH58tVWNlTgfRYRYwfHGBrc4CNKhXrPYoQhZVJwLeHmsKKwsrtDsxu6nI9VgcPHgx8Uc0ULfYXWsKEVdhUIALOxfsl03xm/mFLO5UKXkdNUFhRWHm9IzkgZGdAQMXyG3wUgBSASiXpl/LisfLakXvMzA42x9Td+eefrx599NHC0gVBU4EIAjeD1ydMmKDjpyZOnKhXD8Dn74499lh1/PHHj/E02eYHBa/LNUt5m+wX6mTaEW/9SbA9rmV/v5jB6xRWHm+hZB0YhcDYqkgyIJAnedoE6FkrJhJnmQ0KK69DRFUysxcdT9OIzC23kGZhw/IOG7iQHjcdp4TcaoVCgB4rs8XEGbgoACssAB88LPimPvdlt5td1ceDFIWVc7PI5Am+vEhRhfM1DYjr5PatQAorCgEKgaiuIvo4BXWO7iMKq0KDjiP8Kayi73+mSIcAhZXFlS53d5c7PRcV9lx47AsorCisavUBhcLKY0fBrJwIUFiFCStPT4epDlxhNqJMjtMDqdrp1CRLJ6ad85Ty1DZBmjxzxJP1To+Vx76UWaVHgMKKwkoT4ABLz0Wtei4iPap5ESx5sdPjeJWkX6LHymNFMCsnAhRWFFbpCysOCE5P2jUjBJy6oip6KvPSPvNiZ0bqncLKY0UwKycCFFYUVhRW/+8tjlzF1nGArU+hynp3qncKKyctwMQeCVBYUVhRWFFYjelS4rx1FelZ89hRJZkSirQzL4KFdvoVVh55emzqzKoGCFBYUVhRWFFYUVgFdeaOL4AgCwrA7LwMEOmxorCqAQmTzSJ4E1ZYtXTlypVq0qRJerl72cyvWdvLxydBkvo6Vp5uuqp0tADrOChUxU5HG1MfuJI0SOtc8szOAEuP1diGXQ/tk8LKY4fGrJwIeBFW+GbPqlWr1Nlnn62eeeaZgrAyP7Q4Ojqquru7VXt7u8KXqZNuFFYlBi4KqzHN6+gbHtG/1cQ3+DyJ/tSFKu10mrqKbJ/k6cSTwirpKMvzyyXgRVjJxUt9MBFpfC5NT2FFYWU2esYEuXspKaz+/0sLFCxOgiUvApDCqlxZwPOSEqi4sGpqalKtra1J7Q6NZUDGXr4V6KmzrYrLnR4reqxi3mFVaZ9ZmwL2dK9TqGZLqFJYxewEmMw7gYoKq82bN+sCUFi9Iv6wJfpYdF5WXs/LwOXx9qJgYYyVd49qXu6jjNhJYeWxQ2NWTgQqKqzKmQocGhpS+LO3a1c/HVrQmxa9Xk26/fLA4weuuEP/3t/fH3i8paVF/z79lzMCj//42D1OgMPshI3YktgZZiPyzYOdrjaiXGnydKrYiMRp2umrbabNk3b+rpGkeb9n7T7KSr2H9fGoFfTz5djZ2Nio8MeNBEoRSFVYmcHrg4ODqre3V3V1damGhobEtcIYK8ZYefcIJG6Vv8uAHit6rLy3z4x4glCuki+BZMROeqw8dmjMyomAF2GFtwKXL1+uRkZGChdfvHixam5u1gHrfX19+nf5zcnCkMQUVhRWHLism4OxS2N6i1hvg2ZECORFsOTFTgorHyMt8yiHgBdhVc6Fk55DYUVhRWFFYZVqrCKFaq6FKoVV0lGW55dLgMLKIlf4Zpynp9iqTAmhTI6DQlXsdLQRxaKdnGKjoKagjiOoKazKlQU8LykBCisKK02AgoWChYKFgiWOYOFUYNJhl+fXOgEKKworCiv5VqAnLyWFarbWM8qLEKCdY4fbJA989FjVunzJbvkorCisKKworMb0ULXkuaBg8StY8sKTwiq7wqPWLaOworCisKKworAK6ukZAziGSp7esqSwqnX5kt3yUVhRWFFYUVhRWFFYaQK15KmksMqu8Kh1yyisKKworCisKKworCispA2U4amsdaHA8rkRoLCisKKworCisKKworCisHJTD0wdSoDCisKKworCisKKworCisKKUskTAQorCisKKworCisKKworCitPsoLZUFhRWFFYUVhRWFFYUVhRWFEReSJAYUVhRWFFYUVhRWFFYUVh5UlWMBsKKworCisKKworCisKKworKiJPBCisKKworCisKKworCisKKw8yQpmk7qwWrt2rerr69OkFyxYoFpbW71QD/uGFDLHInfPfPrUwOvEWjkYZ3r6blySb13BjLBF7ubNK/HRYJzouBZLVex0tBHFop38WLR5Y9fSgpZl3++8j8b09ejnuUCol6GWmZRBIFVhtWvXLrV582bV2dmpRkdHVXd3t2pvb1dTpkwpw9TiUyisKKw4wFq3EQfYwAGWgmVsd1sPDygUVomHWWZQJoFUhRW8VS0tLaq5uVmbZ++XabM+jcKKworCisKKHit373S9eH4prJKMsDw3CYGKC6umpiYv04EUVhRWFFYUVhRWFFZBAyCnApPIAp6blEBFhRWmBbH5iLOisKKworCisKKworCisEoqA3i+bwIVFVblTAUODQ0p/HEjARIgARIggWoSaGxsVPjjRgKlCKQqrMzg9cHBQdXb26u6urpUQ0MDa4UESIAESIAESIAEao5AqsIKtMzlFhYvXlwIZK85kiwQCZAACZAACZBA3RNIXVjVPWECIAESIAESIAESqBsCFFZ1U9UsKAmQAAmQAAmQQNoEKKzSJsz8SYAESIAESIAE6oYAhVXdVDULSgIkQAIkQAIkkDYBCqu0CTN/EiABEiABEiCBuiFAYVU3Vc2CkgAJkAAJkAAJpE2AwiptwsyfBEiABEiABEigbghQWNVNVbOgJEACJEACJEACaROoOWGF7xGuW7euwG3BggX624TDw8Nq2bJlamBgQB+bOXOm6uzsVOPHj9f75nn2MV+VYNsgC6YeOnRIrVy5Uu3cuVNfSmy2yzJ79mzV0dGh0+zbt08tX75cjYyM6H3zmC97JR/7WviQNth95StfUYsWLdIr6UsZmpubC9+CNFfeF85p2XbGGWcU2Mg1sDjtjh071JIlS9SUKVMKi9VOmDCh8BvSws4VK1bo01C2pUuXpvZ1ANTp3XffXXR981NP5oK6Zlso53NQPlmbdpn8fH7/sxx7w+7r9evX67qU75KKnbiG2T/YbaEcG6LOMe9vaV+4p/r7+4vaLH7btGmTWrhwoe6XwphHXa/c43Z/I/cD7nX0TyeddFJR/yO2Ip30X2neP6jr1atXx+5z0Ab6+voKOKS/tTmXy4vnkUAYgZoUVigsOlTcQPIZHfxm3pTotKTjRYeCwVWEFv6PDSLB1yYDAEQT8kVn+41vfEO9+93vVl/84hf1bzII3HPPPeq8885T27dv15eX32EzNogrs3OQjg3pfNpsCiuzw8fvMljINaV8ZudbiUEXHNasWaPGjRtX9Lkk/H7nnXfqIlx22WVaWMMe1PHo6Kh64IEH1CWXXKLrHQOtiCmct3fvXnXuuef6qvqifGDDtm3b1NSpUwuDlC2sWlpaxtRjFoSV2GUK5q1btxa10VSglcjUHmzlvj7xxBMLIgX1bd77pdp1GvajzvFAJ/ct2hce3mybzPvFvNdhE9ol2s3cuXPTMLEoT1t4gHF3d7d66aWX1DXXXKMfUsw0aAN2+dK4f1z7HPOesT+vZvdnqUPlBeqKQM0LK7mB7M4VNxqeGOfPn696enpUW1ub7jDS2uR64nGK07nbwkQ6uPb2dn262TmkKWLCnvDMa6J8u3fvVk8++aR+ojz88MMrwlVsO+644/Q1TQ8F6vypp57SdWsKK9N7VmnBAmawCzeeiNK8CStTzNjiP637JyxfW1iZ95lwFS+1tI2gB4M07TaFlXkds94hGqQfsu/tNG0LyjtIWEEEwisMDzAeTvDtV+l/TGGVtq0ufY4trMRDSI9V2rXE/GtSWIVNBQZ5rM4888zAp1nfTSNM+IQJLlw/6BzpLDD9Zrri0xSHYdOO9lPr0UcfrR566CEtZCZOnFgRrmLDBRdcoO6//349jYIN0wAXX3yx2rBhg7bnmGOOKUxXmFOwaXILakNSp/CWigcNtoo3KGz6p9IC0LY97Ok/qx4r8VibXkvzwSlM7Pi+75GfeHMxbS/T0vjdvPfNe2nPnj1jpgnTsCsszzBhdfXVV6tbbrlFPxCY/Q8eFBBmYZcvDZtd+hx7Wp1TgWnUCPMMIlCTwgoFxc1vuo7RqZoxVhKTZE4XorNIazOnHs1rlOrgo4SVGWOV5geuw57wxFuADlcEzOOPP66LB+Fgx5CkwVZsu/LKK9Vtt91W8E6FeSPNKcs5c+boKQ54ANP0Vtr1jf13vetdWuihncJWU1hldSpQ4lXMOJo0PaVx2osdY2XHGtpTasizUve8bb88oFx66aWFuE952DM9f2afYMb/pRX7GWSn6Q03vYIoA+x73/veV3iQEQ+wXb449eeaxqXPMR8GSnn7XW1gehKIIlDTwgqFl44/zDNl3nBpDq5hAqpUgHfcqUA84Yr3I40g8VKuc3Re06ZNU0888YSeVpUpAkzNnXDCCanEfJmN2n6CxTFM/UCczJgxI3A6Uuoc9iKQPK3YtKCbz57KwP6RRx6pzjnnHM0qzDOVJY9VkFA0p9miOh2fx+2pQDvvUg8nacQjRpXNFnWo17e+9a0FT68dv2SKlkrFBYV5rGSKHw8E06dP19PsEmgv5a6EaI3b59j3TJC3P43+MqoN8HjtE6hpYWV7rIICWEV82cHrGJx9DhZBwesyXQX3uhm8jrftZs2apcT7k8Xgdbk17GDsoEDXNG8jcxCAqIMXD0IPcSDYZKoPLOFpAWez88f/7eD1NIOEzYHefFtMPI4UVm6txVVYVeJNVbsEcj9DNNnXx/6tt96qjj/++IJIkXYxadKkwLfw0hYDpYQVvPriRRMP2l133aX7q6DyudVmvNRx+xx6rOLxZCr/BGpSWJkxVjI1ENUBm/Pxabnc7VglGUzt6Yy4yy2YT7BpDhi23eYr6nLs2muvLXinwPLAgQNFy1n4b7qv5GgPAuaUqxkQjJgvcyrYnDpFRy1tJs3XxU0PqohlGaRMYWW+Ii7tNyxeJC2udr5hgs9kh3Ok7VbKrqj72vZY2RxhZ5rT6NJGZdreXt5B7n3Us/0gZ9taKbZRwkqEH8omgexh5UujHcTtc8L42f1ZWv19GmVnnvkgUHPCKh/YaSUJkAAJkAAJkEAtEqCwqsVaZZlIgARIgARIgASqQoDCqirYeVESIAESIAESIIFaJEBhVYu1yjKRAAmQAAmQAAlUhQCFVVWw86IkQAIkQAIkQAK1SIDCqhZrlWUiARIgARIgARKoCgEKq6pg50VJgARIgARIgARqkQCFVS3WKstEAiRAAiRAAiRQFQIUVlXBzouSAAmQAAmQAAnUIgEKq1qsVZaJBEiABEiABEigKgQorKqCnRclARIgARIgARKoRQIUVrVYqywTCZAACZAACZBAVQgUhNWPfvSjrYcddth5VbGCFyUBEiABEiABEiCBGiDw8ssvP/B/AS8irQcrSCvV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" name="AutoShape 2" descr="data:image/png;base64,iVBORw0KGgoAAAANSUhEUgAAAlYAAAE8CAYAAAACIv++AAAAAXNSR0IArs4c6QAAIABJREFUeF7tnQ2cHVV99w+xNrwYN7IxwoomED9JAVkjXUCCvCgRtpQVaaqQBAK7PDFVlHVFa5o21pI2TVtxmyjFuE0WAlFIGxBjMeCmAV8SA1sMwYixoonguoYsZl1eNqXC8/wOz/967tmZO3PunLl35t7ffD77SebOmTP/8z1nzvnN//znzGGKGwmQAAmQAAmQAAmQgBcChyGXn//85y+/8MILXjJkJiRAAiRAAiRAAiRQjwRefvnlB7Sw2rNnz8vTp0+vRwYsMwmQAAmQAAmQAAl4IfDjH/9YUVh5QclMSIAESIAESIAE6p0AhVW9twCWnwRIgARIgARIwBsBCitvKJkRCZAACZAACZBAvROgsKr3FsDykwAJkAAJkAAJeCNAYeUNJTMiARIgARIgARKodwIUVvXeAlh+EiABEiABEiABbwQorLyhZEYkQAIkQAIkQAL1ToDCqt5bAMtPAiRAAiRAAiTgjQCFlTeUzIgESIAESIAESKDeCVBY1XsLYPlJgARIgARIgAS8EaCw8oaSGZEACZAACZAACdQ7AQqrem8BLD8JkAAJkAAJkIA3AhRW3lAyIxIgARIgARIggXonQGFV7y2A5ScBEiABEiABEvBGgMLKG0pmVK8Ebr/9dnXvvfeq008/XX3oQx9S48ePr1cUY8p96NAh9dWvflV985vfVM8//7z6gz/4A3XdddepiRMnklGNEPjFL36h/v7v/14NDw+rv/iLv1AnnXSSt5Kh/Xzxi19UO3bsUOecc4665ppr1Ktf/Wpv+TMjEkiDAIVVGlSZZywC0iE/88wzgek7OjrU7NmzY+VVzURr165VfX19aubMmaqzs5PCyqiMTZs2qa985SuFXyZMmKCWLFmipkyZUs0qq7lrP/jgg6qnp0e99NJLCowXL16sjj/++IqUc9++fWr58uVqZGREX7e5udnbdSHWli1bpgYGBlRTU5NaunSpamho8JY/MyKBNAhQWKVBlXnGImB2yEEnUFjFwpjZRPA2fP7zn1ePPPKIOvHEE9XHP/5x7W3A32GHHZZZu/NmGDivXLlS7dy5s2D6+9//fnXppZdWpChpCivxWD388MPq3HPPVVdffTU9VhWpVV4kCQEKqyT0eG4iAmaHvGDBAtXa2poov2qdTI9VMHlzwIfnEUKZm38CP/3pT7XH6Mgjj1RvfvObtZCdNm2a+tSnPqVe85rX+L+glWOawip143kBEkiBAIVVClCZZTwCcYXVU089pf7u7/5Ovfa1r9VejwceeEDH7GDgfutb36qfYjE9cM8994z5/Q1veIM2RvJAbM/111+vvvWtb6nNmzfruB9MmVx55ZVq+vTpRYb/6le/Unfffbfq7+/X6RA7hTR/+qd/qt7ylrcUvC62sPre976np2UOP/xwPe11wgknFPKVqTFMheEYpm1+/etfK/wOm3AdlPNd73qXuuSSS3Qesr388st60Ny4caP6+c9/rq+PAXTu3LnarjAvkHiOHn30UT1V8z//8z/qjjvuUE8++aR63etep973vvepd7/73epVr3pV4Vovvvii+s53vqO+9rWvKXBA2eF1Aqdjjz1Wp5N84SkBUwzwX//619UxxxyjbV+1atWYhnD22WerD37wg2rcuHFq165dmu8TTzyhfvvb3+pyz5o1S7W1tWm7oq4BfmhDK1as0NOwV1xxhW4D4I/tHe94h2aDvDds2DDmd1wPG7ju3btX1wFskrpGnpdffrmSNmSW98///M91+b/85S9rPrAXXiJ4Vcx6ePrpp3V9SRtCXvPmzVMtLS2FdL/85S+1feCIPCdPnqwuuugi3QbixBNJmwLbs846S9144426XBBWZryTq/1oA7Ab8YPgA44o5/nnn6/++I//uDDlbQur3//939cxV0iPqfHTTjut0A7geYJ3Dfch4rEwvYdBCNPFaAfY/vAP/1DXG1jB5ptvvlk99NBDmgnqGNvo6Kiu661bt6rf/OY3atKkSepP/uRPFBiY7TheT8RUJOCXAIWVX57MzYFAXGEl6SAI0GkjlsPcGhsb9e7Q0FDR7yeffLIWYkcccYQegPFUjw2dOkSFuWHA+OQnP6mmTp2qf/7JT36i/umf/mnMtXAMHTfEATpxbLawgh0QghBMEAkYJLC98MIL6nOf+5zavXu3Phd5QPBhIDxw4MAYcqeeeqq69tprtf0YpDD4QAwijsbcIHoQEP72t789kL7pOULwOG56Mw+IHAimCy64QA/2sHP16tV6MLM3k5OZL+pA+GOwhMjANKBtK8q9cOFCPVhDTNjHcT0ICwhACLRS10C8jQgreGb+93//Vw+45gYR+Oyzz46pR4gWeNBQlz/4wQ+0OAuyBQIY7eLoo48OtUWuB44f/ehH1RlnnKF/ghhBG0I7MDczzuz73/++uummm7SYszd4cOfPn19SKOC8z372s+pHP/qRFjEzZszQbQ/xixdffLFueyL0wliG2X/rrbeq++67L7BNXXjhhVrkgJ8trHAP/cM//IP62c9+pll8+MMf1gIRbRj3CsQQ2uEnPvEJ9d///d/qn//5nzVbcxMPZ5DXE7994QtfUP/1X/8VyjXQaP5IAhUiQGFVIdC8zFgCpWKsICowSEE0mOkwsENswGMEoSEdf9Dv4jFCWjMPTJn82Z/9mcI10Dmjk8bT+Xve8x7t/cLgLALoTW96k/rIRz6ijjvuOB1ACy8MRBm8XPAIwOthCysMsMgTT+dmOtMGDILwWshAgwH8Yx/7mBYVP/zhD/V1nnvuucITv0z3wDZ4PDCwwWYMfghcNkWkTdocnGAbBNRll12mn/QxKKM8b3zjG9Vf/uVfatEpXgUMhhgUYefBgwfVv/zLv2hRKKIEQsaM7YFNGMghUFBvEMJy3JwKlLJAFMBThnNQJ9u2bVP/+q//qgdZEQVmHiiXfY3HHntMiyJsqCsITLQF2ArvXtjv4PxXf/VX2tMBYXXXXXdpzx04ghFEJfIAYwgriFab43vf+14dxwR+EMcQUCIkcF28zbZ9+3ZtT1dXl/Yuog2h3cITBjEq7QxtcdGiRXrqDp5CcAB/2+Np1y3aCkQM2iHqD16eW265RXtuzTrFeS7249q33XabrkN4iiBy8X+8AbtlyxbttYSwRXuxhdUpp5yiywjvJcoOuyC20YZE9EkMmIg3eFzh9UQ7gJcMbQTtIkhYifcZge3oC+DlhKiHdxXeNL4YwdGm2gQorKpdA3V8/XKEFcTWmWeeqanBqwQvFMRG2O/ylpJ5LXiKzjvvPJ2H+cQvT9EY/CRfMy3S47VviAUMPJjKwDlBMVZmOpmSgbdp3bp1WjxhUMf2t3/7t2r//v1a6OF1chkAJehbBAmmzP7t3/5tTOyMeFuOOuqo0LftzMEJ0zIQijLFJPmKCIUQ/NKXvqS+/e1vF3kbYBfefERZ5e0snCPCCaIB02PwxsgWFmMl1zQHXZwDj4ZcW2KEYGepa2DqDsIKtqCuZTpX+If9HvV2YpA31SwPptxQZ/DYmHbLm6EQWRARGPDDAsml/eJ8aUvgAMGLcyHYSsUeYgpTBIzpGcKULzxl2MypOBf7w5YMkTZs8guKsTLvTbmHxC54nSEY8cAjwgr5wYMIEW9O5UUJK/QFEGAQyNxIICsEKKyyUhN1aIfrVKD9OndY0GzQ76UCbEUYiWAwp5fwtG0+AZsDhoi2IGGFqT3EmSB+Bt6XOXPmaA8IvEHmNKC8ph5W/ZIWAxCETdhmeufsNKWCyEWY4ByUB1NJ9htmdn4iDDEYBnmkooSV8MJr+fDSmXFkIrqCxFtQALzYbwsll98hUOD5QawS6teelhNxU4qj3QYGBwcLSxCIx8vmaLIPq9dSb/eZHiBTmJu/S/uBWHGxH8IK6eENhYcKDxsQgLJFCStz2htiHp5PxJrBiyUPMPBO2dOl8NjBK4kYLrSLIJthx/r16/W0ODZ4GNFu4QU0Yx/rsEtlkTNCgMIqIxVRj2ZkQVhhUF2zZo36z//8z4InxoewQr7mlAyexiGs4MGAFwEehqjlJtAmJGBXBu6wdoIYIHg9MP3jIqwQ4yPejbjCSgLv4XmoBWGFaTMI16AYK7CslrCCYEC7wXRp0CZTtmF24xxMN+LhwI5Xs0WqLQxxblAcU1xhhXSmdwtTtHhhAgHqtliEdw+B6BBxEmuFAHZ4VrEFtTF5kQNxehIvCTEIof62t72tHrtTljlDBCisMlQZ9WZKtYSVOW1oTgWKBwVeCwlmFhEkdYM3EjFdZXqIwpZbkPgXPGFDSCHexoztMWNFTI9DUDuQKZNyXqMPmwLCdcRDBE+BDMAyDWlOLwXZVMoDgvRhx6UsJgukRzyTxKaJVwOellLizcUzhWvY6SE4JH/UP1bOxxumUVOBUcIEbwNiOg9xQGFeJ5nGRRnNqcA4/YAZCB6VXqbiXDxWpscNU20IpMe0bNypQNgEL5e8xAGhhPg8bDINaNuN+v+P//gP/VKDeMTM+glbsgP3EQLgcT0u6xHVGni8EgQorCpBmdcIJFAtYYVOG1MTCLK9//77dUAunvoxgOAtPnMaTwKiMTWFDhwDP56QzWDxMGGFt9EQWCyvkQOCOTVjTpeYQfKwBVMkeMLHsgVYUkK8E8gDAzUGOjyhIx4HyzTgDSwMoEGxMXGCls3yyOv7yAseEwQHw3uCFfK/8Y1v6OUJ8BZhucLK9LTAG4O3yzBoI3gdLJGv1EXUNXwKK8TrgKF4WxDThroox2OF8yQw3QxeRzwdhAMC3xEXJ9PF8LLgcy2IFYLAgOjCtFl7e7t+ccLe0EYlPk9YmWnMNixxdbApTKSWmsqE2HznO9+pva3w7iJWKmoqUIQyvLSId5PNnAbEb7j3UGYsU4GHFQTuY3mFUsIK/ca///u/qw984AOaDcQrhBUGMworDjZZIEBhlYVaqFMboqbCZKkCl1gqoIyKscIgjsHL3MzX6vE74kowlWfGlUh6e2mGUguE2p90sT1gEAZ4AzDodXszQB4CQ76ZFtRcSnmXTHHye7/3e1osmNNH9nINiNGBKIDnLmiTeokSPWHHo8piLjMRdY2kwgoLakLoYCoqbCtHWIEppllRtzK9JfmboqRUOzOn8WzbIKbRHsJi60yPVhzvj92G8QbgP/7jPxY9FJg2xBFWSG9PV9reu7Ap7lJTgWH9BqcC63QgyWCxKawyWCn1YlLUtwJlAJd0GPARBwQPDraw32WKTYLdkd5e6gCvc8NbhSUDZJFRWQgSecMrA2GBJ2PcJBgcEWyLt8EQjP7617++UE3yEWZziQg5aC4tYE99SRoEuMM7Yi5OCW8aym8G48qinVgDCudAHMFmLH+AJRTMIHCzDZniBB4ieEfwKj28GjgfHiPYbi5siTctMS2DtwPhZYHHCiIE1wEDiD7kK4s3IuD4qquuKmq6OC7TivbxsLL80R/9kfZeiOct6hqYboXXR6YyxbsT9rtMv0EYYOoT6XENlBUiB/E+EM7wFKLNYM0l+bRSKVuC2oC0IdTt448/rtsUGOJFBuEd1s7wQW/UvyzGavcJMp2KukT8EtY6szdT1GDtMHgew+oryH4sfAqvKRYuRX3hjVG0fdwT8MYKv7D7EPaYnrMgEYhr3HnnnYW2D/Zoo2bwum0zRCPaJeoM9wHaLRavhWhj8Hq9jB7ZLieFVbbrh9Z5IlDqrUBPlwjMBlN1sliiOQ2Y5jXtvKO8PpW0hdeqLwJBcXN4QOFGArVMgMKqlmuXZSsQqJawkrV74F2KClBPq7oorNIiy3yjCJj3nfkVgqjzeJwE8kyAwirPtUfbYxOohrAy41zsxTBjG+4hIYWVB4jMoiwCEmOIqWP724VlZciTSCAHBCisclBJNDE5AYkDwRtEeLXd/Dht8tyDc0CMFxYAxVuEmAZErE6cj+r6tseMDTI/ZOv7OsyPBEwCCIDHW7T4RA3eOkUsmLkyP2mRQK0SoLCq1ZpluUiABEiABEiABCpOgMKq4sh5QRIgARIgARIggVolQGFVqzXLcpEACZAACZAACVScAIVVxZHzgiRAAiRAAiRAArVKgMKqVmuW5SIBEiABEiABEqg4AQqriiPnBUmABEiABEiABGqVAIVVrdYsy0UCJEACJEACJFBxAhRWFUfOC5IACZAACZAACdQqAQqrWq1ZlosESIAESIAESKDiBCisKo6cFyQBEiABEiABEqhVAhRWtVqzLBcJkAAJkAAJkEDFCVBYVRw5L0gCJEACJEACJFCrBCisarVmWS4SIAESIAESIIGKE3AWVocOHVIrV65UkyZNUh0dHQWD165dq/r6+vT+ggULVGtrq/5/2O8VLykvSAIkQAIkQAIkQAIpE3ASVvv27VOrVq1SZ599tnrmmWcKwmrXrl1q8+bNqrOzU42Ojqru7m7V3t6uhoeHA3+fMmVKysVi9iRAAiRAAiRAAiRQeQJOwkrMg5Dq7+8vCCt4pVpaWlRzc3PBS4V9pAn6XdJVvri8IgmQAAmQAAmQAAmkRyA1YdXU1KQGBgbGCCv8LtOE6RWLOZMACZAACZAACZBA5QmkIqwwLYjNFlbyO4VV5SuaVyQBEiABEiABEkifQCrCSqYGORWYfgXyCiRAAiRAAiRAAtkh4EVYmcHrg4ODqre3V3V1dSkEu0tQu/l7Q0NDbAJDQ0MKf9xIgARIgARIoJoEGhsbFf64kUApAk7CCkJp+fLlamRkpJDn4sWLddC6uayC/IZEYb+zWkiABEiABEiABEig1gg4CataKzzLQwIkQAIkQAIkQAI+CVBY+aTJvEiABEiABEiABOqaAIVVXVc/C08CJEACJEACJOCTAIWVT5rMiwRIgARIgARIoK4JUFjVdfWz8CRAAiRAAiRAAj4JUFj5pMm8SIAESIAESIAE6poAhVVdVz8LTwIkQAIkQAIk4JMAhZVPmsyLBEiABEiABEigrglQWNV19bPwJEACJEACJEACPglQWPmkybxIgARIgARIgATqmgCFVV1XPwtPAiRAAiRAAiTgkwCFlU+azIsESIAESIAESKCuCVBY1XX1s/AkQAIkQAIkQAI+CVBY+aTJvEiABEiABEiABOqaAIVVXVc/C08CJEACJEACJOCTgDdhtXbtWtXX16dtW7x4sWpubtb/N39fsGCBam1t9Wk/8yIBEiABEiABEiCBzBDwIqw2b96sBgYGVEdHh9q3b5/q7e1VXV1d+v841tnZqUZHR1V3d7dqb29XU6ZMyQwAGlJfBL785S8HFnjevHn1BYKlJQESIAESSIWAF2EFr1RLS4v2Uh06dEitXLlSe6b6+/sLv4v3StKlUhpmSgIRBCis2ERIgARIgATSJOBFWJkeK1NABQmrpqYmTgemWaPMuyQBCis2EBIgARIggTQJeBFWw8PDatmyZXo6UDbEWdnCCgIMG+Os0qxS5l2KAIUV2wcJkAAJkECaBLwIK9NATAX29PSotrY2tWXLFk4Fpll7zNuZAIWVMzKeQAIkQAIk4EDAu7CCV2rXrl06YH3Pnj2F4PXBwcFCUHtDQ0NsE4eGhhT+uJGADwLwogZtiP3jRgIkQAKlCDQ2Nir8cSOBUgS8CCsIqRUrVujrzJw5U4uq8ePH6/2wZRhYLSRQDQL0WFWDOq9JAiRAAvVDwIuwqh9cLGneCVBY5b0GaT8JkAAJZJsAhVW264fWeSZAYeUZKLMjARIgARIoIkBhxQZRVwQorOqqullYEiABEqg4AQqriiPnBatJgMKqmvR5bRIgARKofQIUVrVfxyyhQYDCis2BBEiABEggTQIUVmnSZd6ZI0BhlbkqoUEkQAIkUFMEKKxqqjpZmCgCFFZRhHicBEiABEggCQEKqyT0eG7uCFBY5a7KaDAJkAAJ5IoAhVWuqovGJiVAYZWUIM8nARIgARIoRaBuhRUH2Pq8MVjv9VnvLDUJkAAJVIoAhZVFet68eZViz+tUgQCFVRWg85IkQAIkUEcEKKworOqouStFYVVX1c3CkgAJkEDFCVBYUVhVvNFV84IUVtWkz2uTQOUIhN3rsIAzE5Wrh3q8EoUVhVVdtXsKq7qqbha2jglQWNVx5Ve56BRWFFZVboKVvTyFVWV582okUC0CFFbVIs/rehFWhw4dUitXrlQ7d+7URGfPnq06Ojr0/9euXav6+vr0/xcsWKBaW1szQZ0DbCaqoeJGsN4rjpwXJIGqEKCwqgp2XvT/TTV7EVa7du1S/f39WkxBZPX09Ki2tjY1PDysNm/erDo7O9Xo6Kjq7u5W7e3tasqUKVWHzwG26lVQFQNY71XBzovGJMD2GRNUjGQUVjEgMUkqBFIRVuvXr1dz5sxRGzduVC0tLaq5ubngvTL3UylRzEzZgcUEVWPJWO81VqE1Vhy2T38VSmHljyVzciPgRVjhkjLlN2HCBLVkyRLtlcJvtrBqamrKxHQgOzC3hlIrqVnvtVKTtVkOtk9/9Uph5Y8lc3Ij4EVYSYzV9OnT9dwiNkz/wXNlCitMC2LLQpwVOzC3hlIrqVnvtVKTtVkOtk9/9Uph5Y8lc3Ij4EVYwTNleqLEU4W4K04FulUIU6dLgANXunyZezICbJ/J+JlnU1j5Y8mc3Ah4F1bivRKvlASvDw4Oqt7eXtXV1aUaGhpiWzk0NKTw53uD6AvaIAS51S4B1nvt1m0tlIzt018thrHEFcrt5xsbGxX+uJFAKQJehBXe/lu2bJkaGBjQ1wpbbmHx4sWFQPZqVwufDKtdA9W5Puu9Otx51XgE2D7jcYqTih6rOJSYJg0CXoRVGoalnSc7sLQJZzN/1ns264VWvUKA7dNfS8iisNq/f7+699571dSpU9UDDzzgr7DMKXUCqLOLLrpITZ48OfJadSestmzZop599ln13HPPBcJ5wxveoH8///zz9b9Ib+5/73vf0+fK8aB9pH/HO96hz8Nxe/+oo45Sp5xySuF4kv3HHntM5yP55W3/pz/9qeYp9qe9HzVwpXF91M8JJ5yg6wn5J9n/1a9+pXlJfvY+juE3OR60j/Yv7RzHa20ffHFPYZP7vJL7ci25vst+VPtEecz8Inv4Ok6QRWF1yy23qJNPPlmddtppdVwz+Sz6ww8/rHbv3q2uvvrqyALUnbASIYTBJ2jDgBQlnFyO28KsnH0MfJdccklB6GVxv5RQ9WnvPffcozkID9f9qIHLzg/pMZDJ9bifjIdrfdVbetf2mTU+8uCahf4qi8LqM5/5jMIft3wSgJfxvPPOizS+7oSVEInqwCLJeUpgP4HmdT+MJzpYlyf2NMpvejCi6r0aHg5XD4vpYZIHBPFA2fvwkIG/HPexn8TjltRjZ58PDy3KJx66vO9Htc9qlM/2iOMeEY887Cm1H8fD7/Kg6pJfHoXVCy+8oF/wuvLKK9VZZ53laZTxk813v/tdddttt+kvqBxxxBFjMg2zHS+ffeQjH9GCcsaMGX6M8ZDLtddeqx555JHInE499VR100036XRxhTGFlYV13rx5kaCZYCyBqAEhK8zyYmdWeNGOyhJg+/THO+vCSoTI6tWrdaHf9ra3qVtvvVXdfPPNFFb+mkFoTmeeeabavn175JXMdBRWEbjYgUW2J6cEeeFJO52qlYkrTCAv7bPCWMq6XJaFlYiqN77xjWrp0qW6fPAIwdOxY8cOCquyatztJHis5s+fr2bNmhV6IuoE7Ygeq5hs2YHFBBUzWV540s6YFcpkVSGQl/ZZFTiOF82ysNqzZ4+eVvrCF75QtC6WPZ2Ggf2d73ynLvntt9+uhYB57pFHHlmYOsSUFaYRIdY+/elPqwsvvFCLNgiIRx99VH3nO9/R04tYGmlkZETdf//9Rb+b11q0aNGYKT9zKhBTaGIXPG133nmnevOb31x0ffl90qRJRVOB+CLLFVdcoct0ww03aBujru1Y9fqNSzsWyv4N1/zEJz6hbrzxxkBxJcc/+9nPFqZl6bGix8q1LSZKn5cBgXYmqmaenDKBvLTPlDF4yT7Lwgri4tvf/vYY8WIKKwiS6667Tq1atUrh/xBVECH4v4iyMGEFwQCRhQ0xURBCEh8FofCLX/xC/37XXXdpO5DvNddco/+F+MJLERdccEFRLFVYjBWEGja5pnjhUEbERH74wx8uCCukW7Nmjfqbv/kb9fzzz+vfP/axj6m//uu/LnltlwaBNy/b29t1nvKiAPbxOxYpN9/qCxNXYb9TWFFYubTFxGnzMiDQzsRVzQxSJJCX9pkiAm9Z511YAYQZLA4Bg5c0sGp8KWElge+SHoLMFEUQVsjH/H358uVqyZIlau/evfobv0Gry5t5QBTh/Pvuu6/geRJhJdeX9BBrOAabsRq+eKukovEm6YYNG0pe27VR4FoQbxBX+/bt06IKggrCyt62bdumrr/+eiWeqVKeLAorCivXtpgofV4GBNqZqJpzezLrPbdVV7bhWRZWGLwhfGwRY3qsKims5E0/vMEHwYTNtk2Ekoiws88+W6cVz1RcYQUvlsSVmZVb6trlNAIRVzg3TFRJvhBXKAdiqUrFXlFYUViV0xbLPocDV9noAk/MC0+/pU4vt7zwzIud6dWUv5yzLKziBK+XmgqUKULQuuyyy7QgkBircjxWEDpYEX7hwoVFMVym58oWVriOGddlCyuZIjSnAg8cOKCFC2KysPTCzp07Fb4vvGvXrpLXLrdVyFRgnLXD5O2/Um8LUlhRWJXbFss6Ly8DAu0sq3pzfxLrPfdV6FyALAsrFMZebgHB5og/giAxp9Ps4HWcizQIUL/88ss1F8QqJRFW4oWSpR8kUN6EHhS8jgB1xGJNmDChEGMleaA88AKJfbKOlRm8bi4xUerazpVfxgkUVmVAs0/JS0froagVySIvPGlnRZpD5i7Ces9claRuUNaFVeoAeAEnAhRWTriCE+elo/VQ1IpkkReetLMizSFzF2G9Z65KUjeIwip1xDV1AVmJ3Vxp3S46iiMfAAAgAElEQVQgpwIjqjwvHW1eWm5eeNLOvLQov3ay3v3yzENuFFZ5qKV82VjRbwWuXbtW9fX1FRFavHixam5uVuaxBQsWqNbW1kyQzEtHmwlYMYzIC0/aGaMyazAJ670GK7XMh2ecVq1Pl+G1/5NPPlmddtpp9VchOS/xww8/rHbv3l20DlZYkbx/K3B4eFghCA0rt2L9iM2bN6vOzk41OjqqFyTDQl1TpkypOuK8dLRVBxXTgLzwpJ0xK7TGkrHea6xCYxQnix6r/fv367fvpk6dqlcH55YfAqiziy66SE2ePDnSaO/CCq9NYhGwjo4O7a3CYmbwXGGz9yOtSzFBXjraFBF4zTovPGmn12rPTWas99xUlTdDsyisvBWOGWWagFdhhfUoenp6VFtbm/ZKBQmrpqamTEwH5qWjzXTrMYzLC0/amZcW5ddO1rtfnnnIjcIqD7VUmzZ6FVaY+tu0aZNe6Gv8+PFjhBWmBbFlIc4qLx1tXppdXnjSzry0KL92st7rjyeFld86Z27xCXgVVlFTf5wKjF8xeUvJgctvjeWFp99Sp5dbXnjSTn9tgMLKH0vm5EbAm7CCtwofOMQXtRsaGrQViLeS4PXBwcExx+OYiu8H4c/3hjiwoA0xYdzcCeSFJ+10r9taOIP17rcW88AzzEaQKLefxydegj5Q7Jcuc8s7AW/CCgJqYGBAB62bm7ncgizBkAVoeXkyzAKrODbkhSftjFObtZeG9e63TvPAkx4rv3XO3OIT8Cas4l8yGynz0DFkg1Q8K/LCk3bGq8+4qcgzLql46cgzHqc4qSis4lAKT2PHTCOlGc5jh/ZghmrFihWFDGXdSnMJJpnNylK8dTJKwWdTWFlcqrVwXBqVW8k8OSD4pU2e5GkSyFq/lIf2SWGV7B5yEVYQVevWrVNLly7VoUBYIQAfW54zZ442Qta2pLBKVieZPzsPHUPmIRoG5oUn7fTbqsiTPLMqAPMkrN5z/Xf9NqQycvvmjWcVnRVXWM2YMaNomSX70vRYTZ9eRnXk85S8DAh5oZsXnrTTb4siT/KksEreBrIqrJYvX65GRkaKCmh+rg4vAWDNStsjZZ4AYbVs2TIdg21uWfrEXfIaLM6BU4EW0ay53H1XeFr5cYD1S5Y8yTOrggV25aF90mPldg+V67HC9J6sCIArioiaMGGCWrJkiZo4cSKnAt2qIr+p89Ax5IluXnjSTr+tijzJM6sCkMLKrW2WK6yCpgLNr7BQWHEqsGpfPXe7BbKXmgOs3zohT/LMqmChx8pv20RuWZ0KNL+kAjvD3grEW359fX1FwevyeTsKKworCqsy+wwKgTLBhZxGnuRJYZWsDdBj5cavXI9Vc3OzvpC93MLMmTNVZ2enGh0d5VSgW1XkN3VeBq68EM4LT9rpt0WRJ3lmVQBSWLm1TVtYuZ3N1CYBBq9b7SFrwescuPzesORJnlkVAnmZYsuLnXkSVn7vSuZWbQIUVhRWXtogBYsXjIVMyJM8KQCTtQEKq2T8eHb5BCisKKzKbz3GmRQCXjBSWPnFSJ51zJPCKqXKZ7aRBCisKKwiG0mcBBRWcSjFT0Oe8VnFSUmecSjFT5MHnhRW8euTKf0SoLCisPLSovLQ0aKgtNNLddMT5BcjeabAk8IqBajMMhYBCisKq1gNJSoRBUsUIbfj5OnGKyo1eUYRcjueB54UVm51ytT+CHgTVvhgo3xXqKmpqbBQGBYUw8Jh2LL0baA8dAz0sPhr6JIT690vU/IkT5NAlt6qprDy2zaZW3wCXoQVPrLY3d2t2tvb9QcZZcOCYViRVRYJC0oT31S/KTkgkGdWBwQKar9tkzzrkyeFlf96Z47xCHgRVhBQ/f39qqOjo+iq5vL3OGDvxzMxnVQUVn65kid5UqgmbwO8j5IzjPJO43iWPGv+SsycskLAi7CCV2rdunWFMslS9uvXr1ctLS1KlryHsMI0YWtra9XLzw7MbxWQJ3lSWCVvA7yPkjOksPLHkDmVR8CbsMLlIZjwVeuVK1fq/8OLZQorCDBJV565/s5iB+aPJXIiT/KksEreBngfJWdIYeWPIXMqj4B3YQUzREANDAyM8ViZQqs8k/2cxQ7MD8eoTixrLnfWO+udAjB5G8jDfcQYq+T1zBzKI+BFWIUFqSOoXYLXBwcHVW9vr+rq6lINDQ2xrR0aGlL4873Bmxa0QfhlaaOdfmuDPMnTJMD7vbz2kIf7KMxGlLjcem9sbFT440YCpQh4EVa4QNiyCubvixcvLsRbVbta8vDEBUa0029LIU/ypMcqeRvIw31Ej1XyemYO5RHwJqzKu3z1zspDx0Bh5b99sN79MiVP8syqUKWwStY2sTblpk2b1MKFC9X48eMLmWGGasWKFYV9WZ8SM1SrV69WixYt0rNSEm+Nl9fkhTVzdsvMM5ml2TubwsqqE8YElddIOcCWxy3sLPIkz6wKlrw88FFYJbuHgoQVhBFWAFi6dKkWTxBTy5Yt04t/z5gxo/DiGsSUHDvppJMKSzFl6QW2ZHRKn01hRWHlpX1RCHjBWMiEPMmTwipZG8iTsHrm06cmK6yHs4++4ZGiXGxhZb7xL0so4QRzHUtTOOH33bt3qyeffFJ7sQ4//HDV09Oj2traihYS92B65rKgsKKw8tIoKQS8YKSw8ouRPOuYJ4WVW+VHCauwL6yYAgwvqcn04datW9XRRx+tHnroIS2mJk6cWDRV6GZdvlJTWFFYeWmxFFZeMFII+MVInnXMk8LKrfJ9CKvR0VEtnq6++mq1YcMGLagef/xxbQgWBw/6QoublflITWFFYeWlpVJYecFIIeAXI3nWMU8KK7fKjxJWcaYCcUWsBDBt2jT1xBNPqPnz5yvxYh133HHqhBNOyMzKAG503FJTWFFYubWYkNQUVl4wUgj4xUiedcyTwsqt8qOEFXJDDBVipzo7O/WbgmbwusRdIc22bdvU1KlTddC6TCG+9NJL6pprrqn5+CpworCisHK7+yisvPCKyoRCNYqQ23HydOMVlToPPCmsomqx+HiQsFq+fLkaGRnRCeUbwIidMr8NbK9PiZgrnHfttdcWfSf4wIEDBUHmZln+UlNYUVh5abV56GhRUNrppbrpCfKLkTxT4JknYZVC8ZllFQlQWFFYeWl+FCxeMHKA9YuRPOuYJ4VVSpXPbCMJUFhRWEU2kjgJKKziUIqfhjzjs4qTkjzjUIqfJg88Kazi1ydT+iVAYUVh5aVF5aGjRUFpp5fqpifIL0byTIEnhVUKUJllLAIUVhRWsRpKVCIKlihCbsfJ041XVGryjCLkdjwPPCms3OqUqf0RoLCisPLSmvLQ0dJj5aWqizJhvftlSp7+eFJY+WPJnNwIUFhRWLm1mJDUHBC8YOSUkF+M5FnHPCmsUqp8ZhtJwIuwknUrZL2L2bNnF75mjVVY+/r6tCH4AnZra2ukUZVIQCHglzJ5kqdJYN68eX6BJMyN7TMhQOv0PPCksPJb58wtPgFvwko+vIjVWGXDCq1YhRWrtOIbQt3d3aq9vT0TK6/moWMAR9oZvzHHSUmecSjFT0Oe8VnFSUmecSjFS0NhFY8TU/knkKqwgreqpaWlaPVVc99/ceLnyA4sPqs4KckzDqX4acgzPqs4KckzDqX4afLAk8Iqfn0ypV8C3oSVufS9LHEfJKzwhessTAfmoWOgx8pvYydP8rQJcMqyvDaRh/6Twqq8uuVZyQl4EVamGYi3WrVqlbruuuvUli1bijxWmBbERmEVv+Ly0IFRsMSvz7gpWe9xScVLR57xOMVNlQeeFFZxa5PpfBPwLqwOHTqkenp6VFtb2xhhZXuwfBfGJb88dAwULC41Gi8t6z0ep7ipyDMuqXjpyDMepzipKKziUGKaNAh4F1bwWPX29qquri6F/0vw+uDgYOH3hoaG2GUZGhpS+PO99ff3B2aJGLAsbbTTb22QJ3maBHi/l9ce8nAfhdmIEpdb742NjQp/3EigFAEvwspcUmHChAlqyZIlhTf/zGMSe5WFKuGTod9aIE/yNAkwdqm89sD7qDxuQWfRY5WMpSyjdMYZZxSWT5IcMa7v2LFDj/UTJ05Uy5YtUwMDA/qwaICw36dMmZLMsByc7UVY5aCcY0xkB+a31siTPCmskrcB3kfJGUoOFFbJWEJYrVmzRo0bN07PQMlME36/8847deaXXXaZFlarV69WixYtKqTBseHh4aLfzfjrWhdXFFZW2+OTdnk3IweE8riFnUWe5EmhmqwN5ElYlbI1GYX4Z9tjH4QQ1qc87rjj1OGHH1546QzhPViX8qmnntKx1HGFFSzBufBsdXR0xDcshykprCisvDRbCgEvGAuZkCd5UlglawMUVm78woTVBRdcoO6//361cOFCneH69evVxRdfrDZs2FAQVuZU4MyZMwuLgtueLBFryMtcTNzN0uynprCisPLSSikEvGCksPKLkTzrmCeFlVvlhwmrK6+8Ut12221aRGF6Dy8FzJ8/v/D2v4vHisLKrU5yl5pCwG+VkSd50sOSvA3wPkrOUHKgsHJjGSas4F3aunWrzgzTeHijcsaMGWUJK04FutVJ7lJnpQN75tOnBrI7+oZH9O9ZsTOqgmlnFCG34+TpxisqNXlGEXI7ngeeFFZudVpKWGG5JHxdZdq0aXqaD5usVxnXY8Xgdbf6yGXqrHQMFFaVbT5ZqfeoUtPOKEJux8nTjVdU6jzwpLCKqsXi46WEFeKhsMSCfJLOXAjcXlYBuWJpJbz5F7QMQ62/EYjyM8bKanuVfiuQwsrt5k+aOg8DAj2VSWt57Pmsd79M88CTwsqtzis99rlZl6/UFFYUVl5abB46WgoWL1VdlAnr3S9T8vTHM0/Cyl+pmVMWCFBYUVh5aYccELxgLGRCnuRpEqi0N6EWPOkUVn7vIeYWnwCFFYVV/NZSIiWFgBeMFFZ+MZJnmTwprMoEx9NIgDFWY9sAnwzLuy8orMrjFnYWeZInPVbJ2gA9Vsn48ezyCdBjRY9V+a3HOJNCwAtGelj8YiTPMnnSY1UmOJ5GAvRY0WPl6y6gsPJF8pV8yJM86bFK1gbosUrGj2eXT4AeK3qsym899Fh5YReUCYWVX7RZ4ZkXT1Be7CzVSiis/N5DzC0+AQorCqv4raVEyqwMXFGFoZ1RhNyOk6cbr7wIlrzYSWHl1v6YujIEvAorLFmPZe8vvfRS1draqkuA1Vr7+vr0/xcsWFD4vTLFC79KVgaEWujAQDkrPKPaFe2MIuR2nDzdeOXlfs+LnRRWbu2PqStDwJuwkiXuYfZb3vIWLaB27dql8NFFfFtodHRUdXd3q/b2dr3UfbW3rAwItdCBUVj5b81ZaZ9RJaOdUYSKj+flfs+LnRRWbu2PqStDwJuwgoAyNwgreKvwJezm5uaC98rcr0wRg6+SlQGhFjowCiv/LTkr7TOqZLQzihCFlRshf6kZY+WPJXNyI+BFWA0PD6uNGzeq+fPnq61bt2oLwoSVfMTRzUz/qbMyIORFWOXFzqiWwnqPIuR2nDzdeOXlPsqLnfRYubU/pq4MAS/CyvRMiecqSFiZxypTvLFXGen9oPrtrwfUvcfM0wdP//md6ogXf6MenLZQ77cdekD/O6H9S/pfpDf3n7v7M+qlgwOF40H7SH/UpZ/R5+G4vT9u4rHqiHct0r9HdWCP3bhAvfDq16qfTJql05/yy816//TrvqD3X9i6Wv8r+aW1L/naROW6d/9ygj70lgPb9L9i76XHjpS079D3v6ZeOvjLgv1p7z948xJd32LfG4d/oPeFZxrXB4Dxb3+v5oD8zXZh85R2s/HxZ/Uh2IftFw1v1f++/8zpuv1Jfi/+rL9oH8fwmxwP2kf7f/XxLTo/HE+yf/etN2t+zxz5plfq+cVhvd/6fz7lJf+49sl9avOc+PGv65/uuPeV+xr26fvm1Q3638svOk//O25iU8HepPuSl/A196Pud/AU28Re7MvCxeBh5meX19d+lJ1ZEdSlykuPla/WwHxcCSQWVoitWrlypdq5c2fRtRGoPjAwkHgqcGhoSOHP1/aa7TerVz37tNryuot0lhAq6GwfevNlev+8Fx/Wx4ff82m9L+nL3W/45g06Hznf3p90++WBRTtwxR2vdPh3fbJI+IkQfO6yVwQV8nvVc0+rZ973+VT3xz37dKCdL77hJH39+4+7Sh+3her5v77Xq31Hf/Wj+jpSXtf9o+58RdCKkD73iR69Lzzt/FA/L73m9YXr+doP4wlbcD3h2fqjz+qBVuzFfhr2CM9yymfbh33haefnWl9x04fxBCtswlPqW3he8NStidpTXPtMvkE3ktzvru3T9fpx05fL0/f9nqR/6+/vDx02EJJSztbY2Kjwx40EShFILKzszE2vlBm8Pjg4qHp7e1VXV5dqaHjlabGaW1aeuKKeDF2fYO0nWl/7YXbCI4AnaOEJkWo+ccMjUOoJ3pd90paC8sMxsQE8sYmN4sG49KoP6d9xvpk+rf2Dn7s4sPnH8bCYHiZ4p7CJB8reh4cMZZfjPvZxPfGIwQOITTxq4mE790PL9e/iobM9dr724UmFB1g8wzZUeFRxXDyA8KjC4yv2wqOK42KP5JfWftT9/tCqjxTZJ/YKz7Tti8MTHuZ7XpiuUcM+eCgfO/aVt8DBE8dNj32Uhz+t4/RYlT/CystobW1tRS+byewUxnCsADAy8sqMBEJ8li5dqrZv367WrVtXuPDixYvVjBkztPMFs1il4q3tGS2EGK1evVotWrRIHTx4UG3atEktXLhQjR8/XudvrjgwYcIEtWTJEm1rqXwqpT1SFVZ24QFZwJZf5X7OzIuwop1u9R01cJGnG8+o1OQZRaj4ONunG68kqSmsktBTJQVKkNDB1UxRg+WXxJmC/8OD2NHRofB/WyTZ52K/lLCCqMKG/LAhz23btqm5c+fWprBKVpWVO5sDghtrDghuvKJS54VnVDl4H0URorByI+Qvda6E1YOH+St4uTmd+3LRmbYAwgyUizgyvV7HHHOM6unpUfCAbdmypShESC4a12OF2a8gYRYnn9x6rMqt00qfxwHBjXhehADtdKvXpKl5H7kRZPt045UkNYWVIz1LWNnTgeZLarIYuEwFzp49W3uPbI+VKYAkNAhWYXrPFjk415xGRDqZYjQ9ZHv27CkIvKASlsqHwsqxTbgm54DgRowDghuvqNR54RlVDt5HUYTosXIj5C81hZUjS0tY4WwRSmeeeWYh3gnipNR0nogjEUUiZuRFN4QDyZdZTAvjeqywpBNejIOQg1hbsWKFzmbmzJl6MXJzySf8bk4pUlg5tgnX5BwQ3IjlRQjQTrd6TZqa95EbQbZPN15JUlNYOdILEFYioE4//XT1gx/8oCimKSpOCh4ue91Ke9HwcoRV0FSgKfQorBzr3WdyDghuNDkguPGKSp0XnlHl4H0URYgeKzdC/lJTWDmyDBBWMh34s5/9TF111VWFl8/iBKCbweviKfIhrFAqvGU4adKkQKFHYeVY7z6Tc0Bwo5kXIUA73eo1aWreR24E2T7deCVJTWHlSC9AWCEHTNH19fXp5RREINkxVrLcweOPP64vKlN9ttfKh7AKWm4B18TambhuTS634FiVVUvOAcENPQcEN15RqfPCM6ocvI+iCNFj5UbIX+pcCSt/xWZOGSDgfR2rDJQplgkcEGJhKiTKixCgnW71mjQ17yM3gmyfbrySpKawSkKP5yYhQGFl0ZNvciWB6nIuO1oXWtFpyTOakc8UFFZuNNk+3XglSU1hlYQez01CgMKKwipW++GAEAtT7ER54RlVIAqrKELFx/NS73mxsxR9Ciu3tsnU/ghQWFFYxWpNeeloaWes6vSWiMLKDSXbpxuvJKkprJLQ47lJCNSssGIHlqRZjD2XPOuTZ1SpKayiCNFj5UbILXWpfonCyo0lU/sjQGFFj1Ws1kRhFQtT7ER54RlVIAqrKEIUVm6E3FJTWLnxYurKEKCworCK1dLyIgRoZ6zqjJ2IPGOjipWQPGNhip2Iwio2KiasIAEKKwqrWM2NA0IsTLETkWdsVLESkmcsTLET1QJPTgXGrm4m9EzAi7CSjyvu3LlTm7d48eLC0vdYaRWrtmKTlVE9lyEwu1roGFAwTrW4tRbWuxuvqNTkGUXI7Th5uvGKSk2PVRQhHq8GAS/CCl+YxoavVpvfENqzZ49eXh5fnB4dHVXd3d2qvb1dTZkyJfWysgPzi5g8ydMkcPQNj+hdCn+3dsH7yI1XVGoKqyhCPF4NAl6ElWk4RFZ/f7/+OKL9XaBS3wnyXXh2YH6Jkid5UlglbwO8j5IzNHOgsPLLk7n5IeBFWJlTgU1NTYWPNQYJKxyXDzT6KUJwLuzA/NIlT/KksEreBngfJWdIYeWXIXPzT8CLsDLNwlRgb2+v6urqUhs3blQtLS2FeCv7q9P+i/O7HNmB+aVLnuRJYZW8DfA+Ss6QwsovQ+bmn4B3YQXvVU9Pj2pra1NbtmwpElblTAUODQ0p/Lluk26/PPCUA1fcoX/HdGXQBiFYyY12+qVNnuRpEuD9Xl57qIX7KKyPB5Fy+/nGxkaFv3rYzHjp8ePH6yLDOYJwH8RNy29pszB1Q5CGsF+eKzVrZts/PDxciP229UqScnkRVg8++KCaOnWqDko3PVb4vwSvDw4OFjxZDQ0NSWyOdS6fDGNhip2IPGOjipWQPGNhip2IPGOjipWwFnhyuYVYVR2aKEhYJcvR/WwIH8x8zZ8/Xws5W1iJqMKLcxJiZIqnrVu3qoGBAR3zjQ3n//CHPyyEK5llhEbZtm2bmjt3rruh1hlehBWMW758uRoZGdHZhy23YP6e2PKIDGqhY0AR+daVW0thvbvxes/13w084Zs3nqV/J083nlGpyTOKkNtxBq+78XJJHSSs7JfTkJ8sp2SO7xA369at05ebPXu2FjZhOgF5Iv3+/fvV5MmTi7xh5vVEGJnhRXKu6UEzZ81wzqZNm9TChQv1ygQQac8//7w655xzdIiSGZ4EEbd69Wq1aNEildT540VYuVRWpdKyA/NLmjxrkyeF1Ty/FcsHvszwpMcqWVXEEVYHDhzQQshcWsn2/ARN39nLMt10001qyZIlY5ZisuOy7bxw3PRISYkl3YwZMwqhSTgGj9TrXvc6nQwerrRWLqCwstrevHnsaINuRwqrZJ2UfXZWeFJY8X6v1fs9L8LqN6uv1FXw2kW36X+rvS/tIY6wEu+R6e3BeStWrChqVrI4uLlg+MyZMwuiTJZosttilPCJElbwSkkeEGDYTjzxRO3F+sAHPqBuueWWIg9VOXHgQfcPhRWFVSzFkBUhEGUs7YwiVHycworCisLK7Z7xnbraQsq+flJhtX379oJHyGRlTuvZHqtyhVXUVCDivuW6RxxxhJo1a5Y65phjtBfrlFNO0d4uM6aKwiqidXOA9Xv7k2dt8qSworCisPJ7b9dKbuV6rA4ePBj4opoprExBhGnEMGEVNRUIT9myZcv05/LgncJmv/mHcqxZs0aNGzdOLwOF+CkIqL1792qhZa6rSWFFYVXR+5fCyi/urPCksKKworDye2/XSm52sDmm7s4//3z16KOPjvmyih34bQavT5gwQcdPTZw4UYsgeImOPfZYdfzxx+ug8lLCKih4XYLlwRkB8/BKSb74TaYYZTkIeXNw0qRJhbcDka8d18Xg9RgtNysDV5SptDOKkNtx8nTjRWFFYUVh5XbPMHXlCPgUO1FWQ0hmarmFKIOrcZwDrF/q5FmbPPMirGgnBaCrAMxL8LrfnqX2cvM1PRdFxud1GLxu0eZbgcHNj8Iq6rZ0O54VnhQsfgVLXnhGtdastM8kdlJYRdHj8bQIUFhRWMVqW7XQ0aKgXHC1uLrzIgRop18BGHXTZ+V+T1LvFFZRtczjaRGgsKKwitW2stLRRhlLO6MIUViZBHx7qJMIAQr/sW03CU8KK7e+gKn9EaCworCK1ZooWGJhip0oKzyTDFyVFAK0kx4r8+aK88klCqvY3RETeiZAYUVhFatJZUUIRBlLO6MI0WNFj1V0G8nKfZREUFNYRdczU6RDgMKKwipWy8pKRxtlLO2MIkRhRWEV3Uaych9RWEXXFVNkjwCFFYVVrFaZlY42yljaGUWIworCKrqNZOU+orCKriumyB4BCisKq1itMisdbZSxtDOKEIUVhVV0G8nKfURhFV1XTJE9Al6ElSwZv3PnTl1CLDMv3+0xv2YtX7iuBIasdAxRZaWdUYTcjpOnG68kAxeuVKnlK2gng9fNls3gdbf7nKkrS8CLsMJ3d/D9H3zM0P64Ir4Z1NnZqUZHR1V3d7dqb2/X3/ZJe+MA65cwedYmTwoWv4IlLzyjWnNW7vckPBm8HlXLPJ4WAS/CyjQO39vp7e3VX5HeuHGjamlpKfJemftpFQr5ZqVjiCoj7Ywi5HacPN14JRm46LEayzovPKNaSVbuoyQ8KayiapnH0yLgXViZX6O2v72D/aamJu3ZSnvLSscQVc6s2JmkA6vkAEue9elhyUv7pJ3ZaZ8UVlG9JY+nRcCrsLK/RG0LK0wLYqOw+l11Ulj5bdrk6caTQiA7QqCSDyj1UO8UVm59AVP7I+BNWEkAO0STGbiedCpwaGhI4c91m3T75YGnHLjiDv17f39/4HHYW8ktK3Zeu/rpwGLftOj1+ves2BlVN1mxMy88aaff+508s8MzrI9HH1JuP9/Y2KjwVw8bwno2bdqkFi5cqMaPH6+LDOcIZqUQNy2/pc3CdNDg/zt27FBLliwpitWGrcuXL1dnnHGG6ujo0HauW7euYNrs2bP17+bLdDhovlBnzrYlLZMXYQVP1bJly7SRIqpgmBnIPjg4WIi9amhoSGp35PlZ8VxEGZoVO/PyBEue9LCYbSDO22H0BI29a/Jyvyexkx6rqN6y9PEgYZUsR/ezoS0Qqz1//lgJsYcAABHLSURBVHwt5CCM9u7dq2bNmlU084XfZRNhhX17dswUaeIMgmZBOuyvX79ezZkzRyXVKF6Ela0OUSBZcsFUiOYyDO6I3c7IimCJsjordibpwCo5cJEnhRWFVdRdEH08L/d7EjsprKLbQakUQcLKjqHG+X19fTobc3w3NYF4i8SrNDIyUpReHDD79+9XkydPLvKG2V4k6Ilp06Zpr9WiRYu0AJIQJHirnnjiiYLHKkpY4bj5sh3yssOXyiXoRViVe/E0z8uKYIkqY1bsTNKBUVjVp0egkvWel/ZJO7Mj/CmsokYfd4+VLawOHDighdCePXv09Bv+j9mpbdu2qblz5+oLBIkVU7Th3JtuumnM9B7OteOyJS9M80qYkSz3hBfj8HvQVKDp6DHDk+Cl6unpUW1tbXpq0dd0IIWV1bbmzfPbMUQ1bQqrKEJux8nTjReFgN/7nTyzwzMvwuq+++7TN+2FF16o/632vvQgcTxWIlLMF9dw3ooVK4o6IollMmewZs6cWRBlIojs3itoZQGJj8M5mCIUYQQbTGEVx2NFYeU2XmRmHSt2tH472qhmQGEVRaj4ONun3/ZJntnhSWFVnlBLKqy2b9+us7Djm0xvkO2xchVW8C6tXr1aX+Nb3/qWDrCH58tVWNlTgfRYRYwfHGBrc4CNKhXrPYoQhZVJwLeHmsKKwsrtDsxu6nI9VgcPHgx8Uc0ULfYXWsKEVdhUIALOxfsl03xm/mFLO5UKXkdNUFhRWHm9IzkgZGdAQMXyG3wUgBSASiXpl/LisfLakXvMzA42x9Td+eefrx599NHC0gVBU4EIAjeD1ydMmKDjpyZOnKhXD8Dn74499lh1/PHHj/E02eYHBa/LNUt5m+wX6mTaEW/9SbA9rmV/v5jB6xRWHm+hZB0YhcDYqkgyIJAnedoE6FkrJhJnmQ0KK69DRFUysxcdT9OIzC23kGZhw/IOG7iQHjcdp4TcaoVCgB4rs8XEGbgoACssAB88LPimPvdlt5td1ceDFIWVc7PI5Am+vEhRhfM1DYjr5PatQAorCgEKgaiuIvo4BXWO7iMKq0KDjiP8Kayi73+mSIcAhZXFlS53d5c7PRcV9lx47AsorCisavUBhcLKY0fBrJwIUFiFCStPT4epDlxhNqJMjtMDqdrp1CRLJ6ad85Ty1DZBmjxzxJP1To+Vx76UWaVHgMKKwkoT4ABLz0Wtei4iPap5ESx5sdPjeJWkX6LHymNFMCsnAhRWFFbpCysOCE5P2jUjBJy6oip6KvPSPvNiZ0bqncLKY0UwKycCFFYUVhRW/+8tjlzF1nGArU+hynp3qncKKyctwMQeCVBYUVhRWFFYjelS4rx1FelZ89hRJZkSirQzL4KFdvoVVh55emzqzKoGCFBYUVhRWFFYUVgFdeaOL4AgCwrA7LwMEOmxorCqAQmTzSJ4E1ZYtXTlypVq0qRJerl72cyvWdvLxydBkvo6Vp5uuqp0tADrOChUxU5HG1MfuJI0SOtc8szOAEuP1diGXQ/tk8LKY4fGrJwIeBFW+GbPqlWr1Nlnn62eeeaZgrAyP7Q4Ojqquru7VXt7u8KXqZNuFFYlBi4KqzHN6+gbHtG/1cQ3+DyJ/tSFKu10mrqKbJ/k6cSTwirpKMvzyyXgRVjJxUt9MBFpfC5NT2FFYWU2esYEuXspKaz+/0sLFCxOgiUvApDCqlxZwPOSEqi4sGpqalKtra1J7Q6NZUDGXr4V6KmzrYrLnR4reqxi3mFVaZ9ZmwL2dK9TqGZLqFJYxewEmMw7gYoKq82bN+sCUFi9Iv6wJfpYdF5WXs/LwOXx9qJgYYyVd49qXu6jjNhJYeWxQ2NWTgQqKqzKmQocGhpS+LO3a1c/HVrQmxa9Xk26/fLA4weuuEP/3t/fH3i8paVF/z79lzMCj//42D1OgMPshI3YktgZZiPyzYOdrjaiXGnydKrYiMRp2umrbabNk3b+rpGkeb9n7T7KSr2H9fGoFfTz5djZ2Nio8MeNBEoRSFVYmcHrg4ODqre3V3V1damGhobEtcIYK8ZYefcIJG6Vv8uAHit6rLy3z4x4glCuki+BZMROeqw8dmjMyomAF2GFtwKXL1+uRkZGChdfvHixam5u1gHrfX19+nf5zcnCkMQUVhRWHLism4OxS2N6i1hvg2ZECORFsOTFTgorHyMt8yiHgBdhVc6Fk55DYUVhRWFFYZVqrCKFaq6FKoVV0lGW55dLgMLKIlf4Zpynp9iqTAmhTI6DQlXsdLQRxaKdnGKjoKagjiOoKazKlQU8LykBCisKK02AgoWChYKFgiWOYOFUYNJhl+fXOgEKKworCiv5VqAnLyWFarbWM8qLEKCdY4fbJA989FjVunzJbvkorCisKKworMb0ULXkuaBg8StY8sKTwiq7wqPWLaOworCisKKworAK6ukZAziGSp7esqSwqnX5kt3yUVhRWFFYUVhRWFFYaQK15KmksMqu8Kh1yyisKKworCisKKworCispA2U4amsdaHA8rkRoLCisKKworCisKKworCisHJTD0wdSoDCisKKworCisKKworCisKKUskTAQorCisKKworCisKKworCitPsoLZUFhRWFFYUVhRWFFYUVhRWFEReSJAYUVhRWFFYUVhRWFFYUVh5UlWMBsKKworCisKKworCisKKworKiJPBCisKKworCisKKworCisKKw8yQpmk7qwWrt2rerr69OkFyxYoFpbW71QD/uGFDLHInfPfPrUwOvEWjkYZ3r6blySb13BjLBF7ubNK/HRYJzouBZLVex0tBHFop38WLR5Y9fSgpZl3++8j8b09ejnuUCol6GWmZRBIFVhtWvXLrV582bV2dmpRkdHVXd3t2pvb1dTpkwpw9TiUyisKKw4wFq3EQfYwAGWgmVsd1sPDygUVomHWWZQJoFUhRW8VS0tLaq5uVmbZ++XabM+jcKKworCisKKHit373S9eH4prJKMsDw3CYGKC6umpiYv04EUVhRWFFYUVhRWFFZBAyCnApPIAp6blEBFhRWmBbH5iLOisKKworCisKKworCisEoqA3i+bwIVFVblTAUODQ0p/HEjARIgARIggWoSaGxsVPjjRgKlCKQqrMzg9cHBQdXb26u6urpUQ0MDa4UESIAESIAESIAEao5AqsIKtMzlFhYvXlwIZK85kiwQCZAACZAACZBA3RNIXVjVPWECIAESIAESIAESqBsCFFZ1U9UsKAmQAAmQAAmQQNoEKKzSJsz8SYAESIAESIAE6oYAhVXdVDULSgIkQAIkQAIkkDYBCqu0CTN/EiABEiABEiCBuiFAYVU3Vc2CkgAJkAAJkAAJpE2AwiptwsyfBEiABEiABEigbghQWNVNVbOgJEACJEACJEACaROoOWGF7xGuW7euwG3BggX624TDw8Nq2bJlamBgQB+bOXOm6uzsVOPHj9f75nn2MV+VYNsgC6YeOnRIrVy5Uu3cuVNfSmy2yzJ79mzV0dGh0+zbt08tX75cjYyM6H3zmC97JR/7WviQNth95StfUYsWLdIr6UsZmpubC9+CNFfeF85p2XbGGWcU2Mg1sDjtjh071JIlS9SUKVMKi9VOmDCh8BvSws4VK1bo01C2pUuXpvZ1ANTp3XffXXR981NP5oK6Zlso53NQPlmbdpn8fH7/sxx7w+7r9evX67qU75KKnbiG2T/YbaEcG6LOMe9vaV+4p/r7+4vaLH7btGmTWrhwoe6XwphHXa/c43Z/I/cD7nX0TyeddFJR/yO2Ip30X2neP6jr1atXx+5z0Ab6+voKOKS/tTmXy4vnkUAYgZoUVigsOlTcQPIZHfxm3pTotKTjRYeCwVWEFv6PDSLB1yYDAEQT8kVn+41vfEO9+93vVl/84hf1bzII3HPPPeq8885T27dv15eX32EzNogrs3OQjg3pfNpsCiuzw8fvMljINaV8ZudbiUEXHNasWaPGjRtX9Lkk/H7nnXfqIlx22WVaWMMe1PHo6Kh64IEH1CWXXKLrHQOtiCmct3fvXnXuuef6qvqifGDDtm3b1NSpUwuDlC2sWlpaxtRjFoSV2GUK5q1btxa10VSglcjUHmzlvj7xxBMLIgX1bd77pdp1GvajzvFAJ/ct2hce3mybzPvFvNdhE9ol2s3cuXPTMLEoT1t4gHF3d7d66aWX1DXXXKMfUsw0aAN2+dK4f1z7HPOesT+vZvdnqUPlBeqKQM0LK7mB7M4VNxqeGOfPn696enpUW1ub7jDS2uR64nGK07nbwkQ6uPb2dn262TmkKWLCnvDMa6J8u3fvVk8++aR+ojz88MMrwlVsO+644/Q1TQ8F6vypp57SdWsKK9N7VmnBAmawCzeeiNK8CStTzNjiP637JyxfW1iZ95lwFS+1tI2gB4M07TaFlXkds94hGqQfsu/tNG0LyjtIWEEEwisMDzAeTvDtV+l/TGGVtq0ufY4trMRDSI9V2rXE/GtSWIVNBQZ5rM4888zAp1nfTSNM+IQJLlw/6BzpLDD9Zrri0xSHYdOO9lPr0UcfrR566CEtZCZOnFgRrmLDBRdcoO6//349jYIN0wAXX3yx2rBhg7bnmGOOKUxXmFOwaXILakNSp/CWigcNtoo3KGz6p9IC0LY97Ok/qx4r8VibXkvzwSlM7Pi+75GfeHMxbS/T0vjdvPfNe2nPnj1jpgnTsCsszzBhdfXVV6tbbrlFPxCY/Q8eFBBmYZcvDZtd+hx7Wp1TgWnUCPMMIlCTwgoFxc1vuo7RqZoxVhKTZE4XorNIazOnHs1rlOrgo4SVGWOV5geuw57wxFuADlcEzOOPP66LB+Fgx5CkwVZsu/LKK9Vtt91W8E6FeSPNKcs5c+boKQ54ANP0Vtr1jf13vetdWuihncJWU1hldSpQ4lXMOJo0PaVx2osdY2XHGtpTasizUve8bb88oFx66aWFuE952DM9f2afYMb/pRX7GWSn6Q03vYIoA+x73/veV3iQEQ+wXb449eeaxqXPMR8GSnn7XW1gehKIIlDTwgqFl44/zDNl3nBpDq5hAqpUgHfcqUA84Yr3I40g8VKuc3Re06ZNU0888YSeVpUpAkzNnXDCCanEfJmN2n6CxTFM/UCczJgxI3A6Uuoc9iKQPK3YtKCbz57KwP6RRx6pzjnnHM0qzDOVJY9VkFA0p9miOh2fx+2pQDvvUg8nacQjRpXNFnWo17e+9a0FT68dv2SKlkrFBYV5rGSKHw8E06dP19PsEmgv5a6EaI3b59j3TJC3P43+MqoN8HjtE6hpYWV7rIICWEV82cHrGJx9DhZBwesyXQX3uhm8jrftZs2apcT7k8Xgdbk17GDsoEDXNG8jcxCAqIMXD0IPcSDYZKoPLOFpAWez88f/7eD1NIOEzYHefFtMPI4UVm6txVVYVeJNVbsEcj9DNNnXx/6tt96qjj/++IJIkXYxadKkwLfw0hYDpYQVvPriRRMP2l133aX7q6DyudVmvNRx+xx6rOLxZCr/BGpSWJkxVjI1ENUBm/Pxabnc7VglGUzt6Yy4yy2YT7BpDhi23eYr6nLs2muvLXinwPLAgQNFy1n4b7qv5GgPAuaUqxkQjJgvcyrYnDpFRy1tJs3XxU0PqohlGaRMYWW+Ii7tNyxeJC2udr5hgs9kh3Ok7VbKrqj72vZY2RxhZ5rT6NJGZdreXt5B7n3Us/0gZ9taKbZRwkqEH8omgexh5UujHcTtc8L42f1ZWv19GmVnnvkgUHPCKh/YaSUJkAAJkAAJkEAtEqCwqsVaZZlIgARIgARIgASqQoDCqirYeVESIAESIAESIIFaJEBhVYu1yjKRAAmQAAmQAAlUhQCFVVWw86IkQAIkQAIkQAK1SIDCqhZrlWUiARIgARIgARKoCgEKq6pg50VJgARIgARIgARqkQCFVS3WKstEAiRAAiRAAiRQFQIUVlXBzouSAAmQAAmQAAnUIgEKq1qsVZaJBEiABEiABEigKgQorKqCnRclARIgARIgARKoRQIUVrVYqywTCZAACZAACZBAVQgUhNWPfvSjrYcddth5VbGCFyUBEiABEiABEiCBGiDw8ssvP/B/AS8irQcrSCvV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" name="AutoShape 3" descr="data:image/png;base64,iVBORw0KGgoAAAANSUhEUgAAAlYAAAE8CAYAAAACIv++AAAAAXNSR0IArs4c6QAAIABJREFUeF7tnQ2cHVV99w+xNrwYN7IxwoomED9JAVkjXUCCvCgRtpQVaaqQBAK7PDFVlHVFa5o21pI2TVtxmyjFuE0WAlFIGxBjMeCmAV8SA1sMwYixoonguoYsZl1eNqXC8/wOz/967tmZO3PunLl35t7ffD77SebOmTP/8z1nzvnN//znzGGKGwmQAAmQAAmQAAmQgBcChyGXn//85y+/8MILXjJkJiRAAiRAAiRAAiRQjwRefvnlB7Sw2rNnz8vTp0+vRwYsMwmQAAmQAAmQAAl4IfDjH/9YUVh5QclMSIAESIAESIAE6p0AhVW9twCWnwRIgARIgARIwBsBCitvKJkRCZAACZAACZBAvROgsKr3FsDykwAJkAAJkAAJeCNAYeUNJTMiARIgARIgARKodwIUVvXeAlh+EiABEiABEiABbwQorLyhZEYkQAIkQAIkQAL1ToDCqt5bAMtPAiRAAiRAAiTgjQCFlTeUzIgESIAESIAESKDeCVBY1XsLYPlJgARIgARIgAS8EaCw8oaSGZEACZAACZAACdQ7AQqrem8BLD8JkAAJkAAJkIA3AhRW3lAyIxIgARIgARIggXonQGFV7y2A5ScBEiABEiABEvBGgMLKG0pmVK8Ebr/9dnXvvfeq008/XX3oQx9S48ePr1cUY8p96NAh9dWvflV985vfVM8//7z6gz/4A3XdddepiRMnklGNEPjFL36h/v7v/14NDw+rv/iLv1AnnXSSt5Kh/Xzxi19UO3bsUOecc4665ppr1Ktf/Wpv+TMjEkiDAIVVGlSZZywC0iE/88wzgek7OjrU7NmzY+VVzURr165VfX19aubMmaqzs5PCyqiMTZs2qa985SuFXyZMmKCWLFmipkyZUs0qq7lrP/jgg6qnp0e99NJLCowXL16sjj/++IqUc9++fWr58uVqZGREX7e5udnbdSHWli1bpgYGBlRTU5NaunSpamho8JY/MyKBNAhQWKVBlXnGImB2yEEnUFjFwpjZRPA2fP7zn1ePPPKIOvHEE9XHP/5x7W3A32GHHZZZu/NmGDivXLlS7dy5s2D6+9//fnXppZdWpChpCivxWD388MPq3HPPVVdffTU9VhWpVV4kCQEKqyT0eG4iAmaHvGDBAtXa2poov2qdTI9VMHlzwIfnEUKZm38CP/3pT7XH6Mgjj1RvfvObtZCdNm2a+tSnPqVe85rX+L+glWOawip143kBEkiBAIVVClCZZTwCcYXVU089pf7u7/5Ovfa1r9VejwceeEDH7GDgfutb36qfYjE9cM8994z5/Q1veIM2RvJAbM/111+vvvWtb6nNmzfruB9MmVx55ZVq+vTpRYb/6le/Unfffbfq7+/X6RA7hTR/+qd/qt7ylrcUvC62sPre976np2UOP/xwPe11wgknFPKVqTFMheEYpm1+/etfK/wOm3AdlPNd73qXuuSSS3Qesr388st60Ny4caP6+c9/rq+PAXTu3LnarjAvkHiOHn30UT1V8z//8z/qjjvuUE8++aR63etep973vvepd7/73epVr3pV4Vovvvii+s53vqO+9rWvKXBA2eF1Aqdjjz1Wp5N84SkBUwzwX//619UxxxyjbV+1atWYhnD22WerD37wg2rcuHFq165dmu8TTzyhfvvb3+pyz5o1S7W1tWm7oq4BfmhDK1as0NOwV1xxhW4D4I/tHe94h2aDvDds2DDmd1wPG7ju3btX1wFskrpGnpdffrmSNmSW98///M91+b/85S9rPrAXXiJ4Vcx6ePrpp3V9SRtCXvPmzVMtLS2FdL/85S+1feCIPCdPnqwuuugi3QbixBNJmwLbs846S9144426XBBWZryTq/1oA7Ab8YPgA44o5/nnn6/++I//uDDlbQur3//939cxV0iPqfHTTjut0A7geYJ3Dfch4rEwvYdBCNPFaAfY/vAP/1DXG1jB5ptvvlk99NBDmgnqGNvo6Kiu661bt6rf/OY3atKkSepP/uRPFBiY7TheT8RUJOCXAIWVX57MzYFAXGEl6SAI0GkjlsPcGhsb9e7Q0FDR7yeffLIWYkcccYQegPFUjw2dOkSFuWHA+OQnP6mmTp2qf/7JT36i/umf/mnMtXAMHTfEATpxbLawgh0QghBMEAkYJLC98MIL6nOf+5zavXu3Phd5QPBhIDxw4MAYcqeeeqq69tprtf0YpDD4QAwijsbcIHoQEP72t789kL7pOULwOG56Mw+IHAimCy64QA/2sHP16tV6MLM3k5OZL+pA+GOwhMjANKBtK8q9cOFCPVhDTNjHcT0ICwhACLRS10C8jQgreGb+93//Vw+45gYR+Oyzz46pR4gWeNBQlz/4wQ+0OAuyBQIY7eLoo48OtUWuB44f/ehH1RlnnKF/ghhBG0I7MDczzuz73/++uummm7SYszd4cOfPn19SKOC8z372s+pHP/qRFjEzZszQbQ/xixdffLFueyL0wliG2X/rrbeq++67L7BNXXjhhVrkgJ8trHAP/cM//IP62c9+pll8+MMf1gIRbRj3CsQQ2uEnPvEJ9d///d/qn//5nzVbcxMPZ5DXE7994QtfUP/1X/8VyjXQaP5IAhUiQGFVIdC8zFgCpWKsICowSEE0mOkwsENswGMEoSEdf9Dv4jFCWjMPTJn82Z/9mcI10Dmjk8bT+Xve8x7t/cLgLALoTW96k/rIRz6ijjvuOB1ACy8MRBm8XPAIwOthCysMsMgTT+dmOtMGDILwWshAgwH8Yx/7mBYVP/zhD/V1nnvuucITv0z3wDZ4PDCwwWYMfghcNkWkTdocnGAbBNRll12mn/QxKKM8b3zjG9Vf/uVfatEpXgUMhhgUYefBgwfVv/zLv2hRKKIEQsaM7YFNGMghUFBvEMJy3JwKlLJAFMBThnNQJ9u2bVP/+q//qgdZEQVmHiiXfY3HHntMiyJsqCsITLQF2ArvXtjv4PxXf/VX2tMBYXXXXXdpzx04ghFEJfIAYwgriFab43vf+14dxwR+EMcQUCIkcF28zbZ9+3ZtT1dXl/Yuog2h3cITBjEq7QxtcdGiRXrqDp5CcAB/2+Np1y3aCkQM2iHqD16eW265RXtuzTrFeS7249q33XabrkN4iiBy8X+8AbtlyxbttYSwRXuxhdUpp5yiywjvJcoOuyC20YZE9EkMmIg3eFzh9UQ7gJcMbQTtIkhYifcZge3oC+DlhKiHdxXeNL4YwdGm2gQorKpdA3V8/XKEFcTWmWeeqanBqwQvFMRG2O/ylpJ5LXiKzjvvPJ2H+cQvT9EY/CRfMy3S47VviAUMPJjKwDlBMVZmOpmSgbdp3bp1WjxhUMf2t3/7t2r//v1a6OF1chkAJehbBAmmzP7t3/5tTOyMeFuOOuqo0LftzMEJ0zIQijLFJPmKCIUQ/NKXvqS+/e1vF3kbYBfefERZ5e0snCPCCaIB02PwxsgWFmMl1zQHXZwDj4ZcW2KEYGepa2DqDsIKtqCuZTpX+If9HvV2YpA31SwPptxQZ/DYmHbLm6EQWRARGPDDAsml/eJ8aUvgAMGLcyHYSsUeYgpTBIzpGcKULzxl2MypOBf7w5YMkTZs8guKsTLvTbmHxC54nSEY8cAjwgr5wYMIEW9O5UUJK/QFEGAQyNxIICsEKKyyUhN1aIfrVKD9OndY0GzQ76UCbEUYiWAwp5fwtG0+AZsDhoi2IGGFqT3EmSB+Bt6XOXPmaA8IvEHmNKC8ph5W/ZIWAxCETdhmeufsNKWCyEWY4ByUB1NJ9htmdn4iDDEYBnmkooSV8MJr+fDSmXFkIrqCxFtQALzYbwsll98hUOD5QawS6teelhNxU4qj3QYGBwcLSxCIx8vmaLIPq9dSb/eZHiBTmJu/S/uBWHGxH8IK6eENhYcKDxsQgLJFCStz2htiHp5PxJrBiyUPMPBO2dOl8NjBK4kYLrSLIJthx/r16/W0ODZ4GNFu4QU0Yx/rsEtlkTNCgMIqIxVRj2ZkQVhhUF2zZo36z//8z4InxoewQr7mlAyexiGs4MGAFwEehqjlJtAmJGBXBu6wdoIYIHg9MP3jIqwQ4yPejbjCSgLv4XmoBWGFaTMI16AYK7CslrCCYEC7wXRp0CZTtmF24xxMN+LhwI5Xs0WqLQxxblAcU1xhhXSmdwtTtHhhAgHqtliEdw+B6BBxEmuFAHZ4VrEFtTF5kQNxehIvCTEIof62t72tHrtTljlDBCisMlQZ9WZKtYSVOW1oTgWKBwVeCwlmFhEkdYM3EjFdZXqIwpZbkPgXPGFDSCHexoztMWNFTI9DUDuQKZNyXqMPmwLCdcRDBE+BDMAyDWlOLwXZVMoDgvRhx6UsJgukRzyTxKaJVwOellLizcUzhWvY6SE4JH/UP1bOxxumUVOBUcIEbwNiOg9xQGFeJ5nGRRnNqcA4/YAZCB6VXqbiXDxWpscNU20IpMe0bNypQNgEL5e8xAGhhPg8bDINaNuN+v+P//gP/VKDeMTM+glbsgP3EQLgcT0u6xHVGni8EgQorCpBmdcIJFAtYYVOG1MTCLK9//77dUAunvoxgOAtPnMaTwKiMTWFDhwDP56QzWDxMGGFt9EQWCyvkQOCOTVjTpeYQfKwBVMkeMLHsgVYUkK8E8gDAzUGOjyhIx4HyzTgDSwMoEGxMXGCls3yyOv7yAseEwQHw3uCFfK/8Y1v6OUJ8BZhucLK9LTAG4O3yzBoI3gdLJGv1EXUNXwKK8TrgKF4WxDThroox2OF8yQw3QxeRzwdhAMC3xEXJ9PF8LLgcy2IFYLAgOjCtFl7e7t+ccLe0EYlPk9YmWnMNixxdbApTKSWmsqE2HznO9+pva3w7iJWKmoqUIQyvLSId5PNnAbEb7j3UGYsU4GHFQTuY3mFUsIK/ca///u/qw984AOaDcQrhBUGMworDjZZIEBhlYVaqFMboqbCZKkCl1gqoIyKscIgjsHL3MzX6vE74kowlWfGlUh6e2mGUguE2p90sT1gEAZ4AzDodXszQB4CQ76ZFtRcSnmXTHHye7/3e1osmNNH9nINiNGBKIDnLmiTeokSPWHHo8piLjMRdY2kwgoLakLoYCoqbCtHWIEppllRtzK9JfmboqRUOzOn8WzbIKbRHsJi60yPVhzvj92G8QbgP/7jPxY9FJg2xBFWSG9PV9reu7Ap7lJTgWH9BqcC63QgyWCxKawyWCn1YlLUtwJlAJd0GPARBwQPDraw32WKTYLdkd5e6gCvc8NbhSUDZJFRWQgSecMrA2GBJ2PcJBgcEWyLt8EQjP7617++UE3yEWZziQg5aC4tYE99SRoEuMM7Yi5OCW8aym8G48qinVgDCudAHMFmLH+AJRTMIHCzDZniBB4ieEfwKj28GjgfHiPYbi5siTctMS2DtwPhZYHHCiIE1wEDiD7kK4s3IuD4qquuKmq6OC7TivbxsLL80R/9kfZeiOct6hqYboXXR6YyxbsT9rtMv0EYYOoT6XENlBUiB/E+EM7wFKLNYM0l+bRSKVuC2oC0IdTt448/rtsUGOJFBuEd1s7wQW/UvyzGavcJMp2KukT8EtY6szdT1GDtMHgew+oryH4sfAqvKRYuRX3hjVG0fdwT8MYKv7D7EPaYnrMgEYhr3HnnnYW2D/Zoo2bwum0zRCPaJeoM9wHaLRavhWhj8Hq9jB7ZLieFVbbrh9Z5IlDqrUBPlwjMBlN1sliiOQ2Y5jXtvKO8PpW0hdeqLwJBcXN4QOFGArVMgMKqlmuXZSsQqJawkrV74F2KClBPq7oorNIiy3yjCJj3nfkVgqjzeJwE8kyAwirPtUfbYxOohrAy41zsxTBjG+4hIYWVB4jMoiwCEmOIqWP724VlZciTSCAHBCisclBJNDE5AYkDwRtEeLXd/Dht8tyDc0CMFxYAxVuEmAZErE6cj+r6tseMDTI/ZOv7OsyPBEwCCIDHW7T4RA3eOkUsmLkyP2mRQK0SoLCq1ZpluUiABEiABEiABCpOgMKq4sh5QRIgARIgARIggVolQGFVqzXLcpEACZAACZAACVScAIVVxZHzgiRAAiRAAiRAArVKgMKqVmuW5SIBEiABEiABEqg4AQqriiPnBUmABEiABEiABGqVAIVVrdYsy0UCJEACJEACJFBxAhRWFUfOC5IACZAACZAACdQqAQqrWq1ZlosESIAESIAESKDiBCisKo6cFyQBEiABEiABEqhVAhRWtVqzLBcJkAAJkAAJkEDFCVBYVRw5L0gCJEACJEACJFCrBCisarVmWS4SIAESIAESIIGKE3AWVocOHVIrV65UkyZNUh0dHQWD165dq/r6+vT+ggULVGtrq/5/2O8VLykvSAIkQAIkQAIkQAIpE3ASVvv27VOrVq1SZ599tnrmmWcKwmrXrl1q8+bNqrOzU42Ojqru7m7V3t6uhoeHA3+fMmVKysVi9iRAAiRAAiRAAiRQeQJOwkrMg5Dq7+8vCCt4pVpaWlRzc3PBS4V9pAn6XdJVvri8IgmQAAmQAAmQAAmkRyA1YdXU1KQGBgbGCCv8LtOE6RWLOZMACZAACZAACZBA5QmkIqwwLYjNFlbyO4VV5SuaVyQBEiABEiABEkifQCrCSqYGORWYfgXyCiRAAiRAAiRAAtkh4EVYmcHrg4ODqre3V3V1dSkEu0tQu/l7Q0NDbAJDQ0MKf9xIgARIgARIoJoEGhsbFf64kUApAk7CCkJp+fLlamRkpJDn4sWLddC6uayC/IZEYb+zWkiABEiABEiABEig1gg4CataKzzLQwIkQAIkQAIkQAI+CVBY+aTJvEiABEiABEiABOqaAIVVXVc/C08CJEACJEACJOCTAIWVT5rMiwRIgARIgARIoK4JUFjVdfWz8CRAAiRAAiRAAj4JUFj5pMm8SIAESIAESIAE6poAhVVdVz8LTwIkQAIkQAIk4JMAhZVPmsyLBEiABEiABEigrglQWNV19bPwJEACJEACJEACPglQWPmkybxIgARIgARIgATqmgCFVV1XPwtPAiRAAiRAAiTgkwCFlU+azIsESIAESIAESKCuCVBY1XX1s/AkQAIkQAIkQAI+CVBY+aTJvEiABEiABEiABOqaAIVVXVc/C08CJEACJEACJOCTgDdhtXbtWtXX16dtW7x4sWpubtb/N39fsGCBam1t9Wk/8yIBEiABEiABEiCBzBDwIqw2b96sBgYGVEdHh9q3b5/q7e1VXV1d+v841tnZqUZHR1V3d7dqb29XU6ZMyQwAGlJfBL785S8HFnjevHn1BYKlJQESIAESSIWAF2EFr1RLS4v2Uh06dEitXLlSe6b6+/sLv4v3StKlUhpmSgIRBCis2ERIgARIgATSJOBFWJkeK1NABQmrpqYmTgemWaPMuyQBCis2EBIgARIggTQJeBFWw8PDatmyZXo6UDbEWdnCCgIMG+Os0qxS5l2KAIUV2wcJkAAJkECaBLwIK9NATAX29PSotrY2tWXLFk4Fpll7zNuZAIWVMzKeQAIkQAIk4EDAu7CCV2rXrl06YH3Pnj2F4PXBwcFCUHtDQ0NsE4eGhhT+uJGADwLwogZtiP3jRgIkQAKlCDQ2Nir8cSOBUgS8CCsIqRUrVujrzJw5U4uq8ePH6/2wZRhYLSRQDQL0WFWDOq9JAiRAAvVDwIuwqh9cLGneCVBY5b0GaT8JkAAJZJsAhVW264fWeSZAYeUZKLMjARIgARIoIkBhxQZRVwQorOqqullYEiABEqg4AQqriiPnBatJgMKqmvR5bRIgARKofQIUVrVfxyyhQYDCis2BBEiABEggTQIUVmnSZd6ZI0BhlbkqoUEkQAIkUFMEKKxqqjpZmCgCFFZRhHicBEiABEggCQEKqyT0eG7uCFBY5a7KaDAJkAAJ5IoAhVWuqovGJiVAYZWUIM8nARIgARIoRaBuhRUH2Pq8MVjv9VnvLDUJkAAJVIoAhZVFet68eZViz+tUgQCFVRWg85IkQAIkUEcEKKworOqouStFYVVX1c3CkgAJkEDFCVBYUVhVvNFV84IUVtWkz2uTQOUIhN3rsIAzE5Wrh3q8EoUVhVVdtXsKq7qqbha2jglQWNVx5Ve56BRWFFZVboKVvTyFVWV582okUC0CFFbVIs/rehFWhw4dUitXrlQ7d+7URGfPnq06Ojr0/9euXav6+vr0/xcsWKBaW1szQZ0DbCaqoeJGsN4rjpwXJIGqEKCwqgp2XvT/TTV7EVa7du1S/f39WkxBZPX09Ki2tjY1PDysNm/erDo7O9Xo6Kjq7u5W7e3tasqUKVWHzwG26lVQFQNY71XBzovGJMD2GRNUjGQUVjEgMUkqBFIRVuvXr1dz5sxRGzduVC0tLaq5ubngvTL3UylRzEzZgcUEVWPJWO81VqE1Vhy2T38VSmHljyVzciPgRVjhkjLlN2HCBLVkyRLtlcJvtrBqamrKxHQgOzC3hlIrqVnvtVKTtVkOtk9/9Uph5Y8lc3Ij4EVYSYzV9OnT9dwiNkz/wXNlCitMC2LLQpwVOzC3hlIrqVnvtVKTtVkOtk9/9Uph5Y8lc3Ij4EVYwTNleqLEU4W4K04FulUIU6dLgANXunyZezICbJ/J+JlnU1j5Y8mc3Ah4F1bivRKvlASvDw4Oqt7eXtXV1aUaGhpiWzk0NKTw53uD6AvaIAS51S4B1nvt1m0tlIzt018thrHEFcrt5xsbGxX+uJFAKQJehBXe/lu2bJkaGBjQ1wpbbmHx4sWFQPZqVwufDKtdA9W5Puu9Otx51XgE2D7jcYqTih6rOJSYJg0CXoRVGoalnSc7sLQJZzN/1ns264VWvUKA7dNfS8iisNq/f7+699571dSpU9UDDzzgr7DMKXUCqLOLLrpITZ48OfJadSestmzZop599ln13HPPBcJ5wxveoH8///zz9b9Ib+5/73vf0+fK8aB9pH/HO96hz8Nxe/+oo45Sp5xySuF4kv3HHntM5yP55W3/pz/9qeYp9qe9HzVwpXF91M8JJ5yg6wn5J9n/1a9+pXlJfvY+juE3OR60j/Yv7RzHa20ffHFPYZP7vJL7ci25vst+VPtEecz8Inv4Ok6QRWF1yy23qJNPPlmddtppdVwz+Sz6ww8/rHbv3q2uvvrqyALUnbASIYTBJ2jDgBQlnFyO28KsnH0MfJdccklB6GVxv5RQ9WnvPffcozkID9f9qIHLzg/pMZDJ9bifjIdrfdVbetf2mTU+8uCahf4qi8LqM5/5jMIft3wSgJfxvPPOizS+7oSVEInqwCLJeUpgP4HmdT+MJzpYlyf2NMpvejCi6r0aHg5XD4vpYZIHBPFA2fvwkIG/HPexn8TjltRjZ58PDy3KJx66vO9Htc9qlM/2iOMeEY887Cm1H8fD7/Kg6pJfHoXVCy+8oF/wuvLKK9VZZ53laZTxk813v/tdddttt+kvqBxxxBFjMg2zHS+ffeQjH9GCcsaMGX6M8ZDLtddeqx555JHInE499VR100036XRxhTGFlYV13rx5kaCZYCyBqAEhK8zyYmdWeNGOyhJg+/THO+vCSoTI6tWrdaHf9ra3qVtvvVXdfPPNFFb+mkFoTmeeeabavn175JXMdBRWEbjYgUW2J6cEeeFJO52qlYkrTCAv7bPCWMq6XJaFlYiqN77xjWrp0qW6fPAIwdOxY8cOCquyatztJHis5s+fr2bNmhV6IuoE7Ygeq5hs2YHFBBUzWV540s6YFcpkVSGQl/ZZFTiOF82ysNqzZ4+eVvrCF75QtC6WPZ2Ggf2d73ynLvntt9+uhYB57pFHHlmYOsSUFaYRIdY+/elPqwsvvFCLNgiIRx99VH3nO9/R04tYGmlkZETdf//9Rb+b11q0aNGYKT9zKhBTaGIXPG133nmnevOb31x0ffl90qRJRVOB+CLLFVdcoct0ww03aBujru1Y9fqNSzsWyv4N1/zEJz6hbrzxxkBxJcc/+9nPFqZl6bGix8q1LSZKn5cBgXYmqmaenDKBvLTPlDF4yT7Lwgri4tvf/vYY8WIKKwiS6667Tq1atUrh/xBVECH4v4iyMGEFwQCRhQ0xURBCEh8FofCLX/xC/37XXXdpO5DvNddco/+F+MJLERdccEFRLFVYjBWEGja5pnjhUEbERH74wx8uCCukW7Nmjfqbv/kb9fzzz+vfP/axj6m//uu/LnltlwaBNy/b29t1nvKiAPbxOxYpN9/qCxNXYb9TWFFYubTFxGnzMiDQzsRVzQxSJJCX9pkiAm9Z511YAYQZLA4Bg5c0sGp8KWElge+SHoLMFEUQVsjH/H358uVqyZIlau/evfobv0Gry5t5QBTh/Pvuu6/geRJhJdeX9BBrOAabsRq+eKukovEm6YYNG0pe27VR4FoQbxBX+/bt06IKggrCyt62bdumrr/+eiWeqVKeLAorCivXtpgofV4GBNqZqJpzezLrPbdVV7bhWRZWGLwhfGwRY3qsKims5E0/vMEHwYTNtk2Ekoiws88+W6cVz1RcYQUvlsSVmZVb6trlNAIRVzg3TFRJvhBXKAdiqUrFXlFYUViV0xbLPocDV9noAk/MC0+/pU4vt7zwzIud6dWUv5yzLKziBK+XmgqUKULQuuyyy7QgkBircjxWEDpYEX7hwoVFMVym58oWVriOGddlCyuZIjSnAg8cOKCFC2KysPTCzp07Fb4vvGvXrpLXLrdVyFRgnLXD5O2/Um8LUlhRWJXbFss6Ly8DAu0sq3pzfxLrPfdV6FyALAsrFMZebgHB5og/giAxp9Ps4HWcizQIUL/88ss1F8QqJRFW4oWSpR8kUN6EHhS8jgB1xGJNmDChEGMleaA88AKJfbKOlRm8bi4xUerazpVfxgkUVmVAs0/JS0froagVySIvPGlnRZpD5i7Ces9claRuUNaFVeoAeAEnAhRWTriCE+elo/VQ1IpkkReetLMizSFzF2G9Z65KUjeIwip1xDV1AVmJ3Vxp3S46iiMfAAAgAElEQVQgpwIjqjwvHW1eWm5eeNLOvLQov3ay3v3yzENuFFZ5qKV82VjRbwWuXbtW9fX1FRFavHixam5uVuaxBQsWqNbW1kyQzEtHmwlYMYzIC0/aGaMyazAJ670GK7XMh2ecVq1Pl+G1/5NPPlmddtpp9VchOS/xww8/rHbv3l20DlZYkbx/K3B4eFghCA0rt2L9iM2bN6vOzk41OjqqFyTDQl1TpkypOuK8dLRVBxXTgLzwpJ0xK7TGkrHea6xCYxQnix6r/fv367fvpk6dqlcH55YfAqiziy66SE2ePDnSaO/CCq9NYhGwjo4O7a3CYmbwXGGz9yOtSzFBXjraFBF4zTovPGmn12rPTWas99xUlTdDsyisvBWOGWWagFdhhfUoenp6VFtbm/ZKBQmrpqamTEwH5qWjzXTrMYzLC0/amZcW5ddO1rtfnnnIjcIqD7VUmzZ6FVaY+tu0aZNe6Gv8+PFjhBWmBbFlIc4qLx1tXppdXnjSzry0KL92st7rjyeFld86Z27xCXgVVlFTf5wKjF8xeUvJgctvjeWFp99Sp5dbXnjSTn9tgMLKH0vm5EbAm7CCtwofOMQXtRsaGrQViLeS4PXBwcExx+OYiu8H4c/3hjiwoA0xYdzcCeSFJ+10r9taOIP17rcW88AzzEaQKLefxydegj5Q7Jcuc8s7AW/CCgJqYGBAB62bm7ncgizBkAVoeXkyzAKrODbkhSftjFObtZeG9e63TvPAkx4rv3XO3OIT8Cas4l8yGynz0DFkg1Q8K/LCk3bGq8+4qcgzLql46cgzHqc4qSis4lAKT2PHTCOlGc5jh/ZghmrFihWFDGXdSnMJJpnNylK8dTJKwWdTWFlcqrVwXBqVW8k8OSD4pU2e5GkSyFq/lIf2SWGV7B5yEVYQVevWrVNLly7VoUBYIQAfW54zZ442Qta2pLBKVieZPzsPHUPmIRoG5oUn7fTbqsiTPLMqAPMkrN5z/Xf9NqQycvvmjWcVnRVXWM2YMaNomSX70vRYTZ9eRnXk85S8DAh5oZsXnrTTb4siT/KksEreBrIqrJYvX65GRkaKCmh+rg4vAWDNStsjZZ4AYbVs2TIdg21uWfrEXfIaLM6BU4EW0ay53H1XeFr5cYD1S5Y8yTOrggV25aF90mPldg+V67HC9J6sCIArioiaMGGCWrJkiZo4cSKnAt2qIr+p89Ax5IluXnjSTr+tijzJM6sCkMLKrW2WK6yCpgLNr7BQWHEqsGpfPXe7BbKXmgOs3zohT/LMqmChx8pv20RuWZ0KNL+kAjvD3grEW359fX1FwevyeTsKKworCqsy+wwKgTLBhZxGnuRJYZWsDdBj5cavXI9Vc3OzvpC93MLMmTNVZ2enGh0d5VSgW1XkN3VeBq68EM4LT9rpt0WRJ3lmVQBSWLm1TVtYuZ3N1CYBBq9b7SFrwescuPzesORJnlkVAnmZYsuLnXkSVn7vSuZWbQIUVhRWXtogBYsXjIVMyJM8KQCTtQEKq2T8eHb5BCisKKzKbz3GmRQCXjBSWPnFSJ51zJPCKqXKZ7aRBCisKKwiG0mcBBRWcSjFT0Oe8VnFSUmecSjFT5MHnhRW8euTKf0SoLCisPLSovLQ0aKgtNNLddMT5BcjeabAk8IqBajMMhYBCisKq1gNJSoRBUsUIbfj5OnGKyo1eUYRcjueB54UVm51ytT+CHgTVvhgo3xXqKmpqbBQGBYUw8Jh2LL0baA8dAz0sPhr6JIT690vU/IkT5NAlt6qprDy2zaZW3wCXoQVPrLY3d2t2tvb9QcZZcOCYViRVRYJC0oT31S/KTkgkGdWBwQKar9tkzzrkyeFlf96Z47xCHgRVhBQ/f39qqOjo+iq5vL3OGDvxzMxnVQUVn65kid5UqgmbwO8j5IzjPJO43iWPGv+SsycskLAi7CCV2rdunWFMslS9uvXr1ctLS1KlryHsMI0YWtra9XLzw7MbxWQJ3lSWCVvA7yPkjOksPLHkDmVR8CbsMLlIZjwVeuVK1fq/8OLZQorCDBJV565/s5iB+aPJXIiT/KksEreBngfJWdIYeWPIXMqj4B3YQUzREANDAyM8ViZQqs8k/2cxQ7MD8eoTixrLnfWO+udAjB5G8jDfcQYq+T1zBzKI+BFWIUFqSOoXYLXBwcHVW9vr+rq6lINDQ2xrR0aGlL4873Bmxa0QfhlaaOdfmuDPMnTJMD7vbz2kIf7KMxGlLjcem9sbFT440YCpQh4EVa4QNiyCubvixcvLsRbVbta8vDEBUa0029LIU/ypMcqeRvIw31Ej1XyemYO5RHwJqzKu3z1zspDx0Bh5b99sN79MiVP8syqUKWwStY2sTblpk2b1MKFC9X48eMLmWGGasWKFYV9WZ8SM1SrV69WixYt0rNSEm+Nl9fkhTVzdsvMM5ml2TubwsqqE8YElddIOcCWxy3sLPIkz6wKlrw88FFYJbuHgoQVhBFWAFi6dKkWTxBTy5Yt04t/z5gxo/DiGsSUHDvppJMKSzFl6QW2ZHRKn01hRWHlpX1RCHjBWMiEPMmTwipZG8iTsHrm06cmK6yHs4++4ZGiXGxhZb7xL0so4QRzHUtTOOH33bt3qyeffFJ7sQ4//HDV09Oj2traihYS92B65rKgsKKw8tIoKQS8YKSw8ouRPOuYJ4WVW+VHCauwL6yYAgwvqcn04datW9XRRx+tHnroIS2mJk6cWDRV6GZdvlJTWFFYeWmxFFZeMFII+MVInnXMk8LKrfJ9CKvR0VEtnq6++mq1YcMGLagef/xxbQgWBw/6QoublflITWFFYeWlpVJYecFIIeAXI3nWMU8KK7fKjxJWcaYCcUWsBDBt2jT1xBNPqPnz5yvxYh133HHqhBNOyMzKAG503FJTWFFYubWYkNQUVl4wUgj4xUiedcyTwsqt8qOEFXJDDBVipzo7O/WbgmbwusRdIc22bdvU1KlTddC6TCG+9NJL6pprrqn5+CpworCisHK7+yisvPCKyoRCNYqQ23HydOMVlToPPCmsomqx+HiQsFq+fLkaGRnRCeUbwIidMr8NbK9PiZgrnHfttdcWfSf4wIEDBUHmZln+UlNYUVh5abV56GhRUNrppbrpCfKLkTxT4JknYZVC8ZllFQlQWFFYeWl+FCxeMHKA9YuRPOuYJ4VVSpXPbCMJUFhRWEU2kjgJKKziUIqfhjzjs4qTkjzjUIqfJg88Kazi1ydT+iVAYUVh5aVF5aGjRUFpp5fqpifIL0byTIEnhVUKUJllLAIUVhRWsRpKVCIKlihCbsfJ041XVGryjCLkdjwPPCms3OqUqf0RoLCisPLSmvLQ0dJj5aWqizJhvftlSp7+eFJY+WPJnNwIUFhRWLm1mJDUHBC8YOSUkF+M5FnHPCmsUqp8ZhtJwIuwknUrZL2L2bNnF75mjVVY+/r6tCH4AnZra2ukUZVIQCHglzJ5kqdJYN68eX6BJMyN7TMhQOv0PPCksPJb58wtPgFvwko+vIjVWGXDCq1YhRWrtOIbQt3d3aq9vT0TK6/moWMAR9oZvzHHSUmecSjFT0Oe8VnFSUmecSjFS0NhFY8TU/knkKqwgreqpaWlaPVVc99/ceLnyA4sPqs4KckzDqX4acgzPqs4KckzDqX4afLAk8Iqfn0ypV8C3oSVufS9LHEfJKzwhessTAfmoWOgx8pvYydP8rQJcMqyvDaRh/6Twqq8uuVZyQl4EVamGYi3WrVqlbruuuvUli1bijxWmBbERmEVv+Ly0IFRsMSvz7gpWe9xScVLR57xOMVNlQeeFFZxa5PpfBPwLqwOHTqkenp6VFtb2xhhZXuwfBfGJb88dAwULC41Gi8t6z0ep7ipyDMuqXjpyDMepzipKKziUGKaNAh4F1bwWPX29qquri6F/0vw+uDgYOH3hoaG2GUZGhpS+PO99ff3B2aJGLAsbbTTb22QJ3maBHi/l9ce8nAfhdmIEpdb742NjQp/3EigFAEvwspcUmHChAlqyZIlhTf/zGMSe5WFKuGTod9aIE/yNAkwdqm89sD7qDxuQWfRY5WMpSyjdMYZZxSWT5IcMa7v2LFDj/UTJ05Uy5YtUwMDA/qwaICw36dMmZLMsByc7UVY5aCcY0xkB+a31siTPCmskrcB3kfJGUoOFFbJWEJYrVmzRo0bN07PQMlME36/8847deaXXXaZFlarV69WixYtKqTBseHh4aLfzfjrWhdXFFZW2+OTdnk3IweE8riFnUWe5EmhmqwN5ElYlbI1GYX4Z9tjH4QQ1qc87rjj1OGHH1546QzhPViX8qmnntKx1HGFFSzBufBsdXR0xDcshykprCisvDRbCgEvGAuZkCd5UlglawMUVm78woTVBRdcoO6//361cOFCneH69evVxRdfrDZs2FAQVuZU4MyZMwuLgtueLBFryMtcTNzN0uynprCisPLSSikEvGCksPKLkTzrmCeFlVvlhwmrK6+8Ut12221aRGF6Dy8FzJ8/v/D2v4vHisLKrU5yl5pCwG+VkSd50sOSvA3wPkrOUHKgsHJjGSas4F3aunWrzgzTeHijcsaMGWUJK04FutVJ7lJnpQN75tOnBrI7+oZH9O9ZsTOqgmlnFCG34+TpxisqNXlGEXI7ngeeFFZudVpKWGG5JHxdZdq0aXqaD5usVxnXY8Xgdbf6yGXqrHQMFFaVbT5ZqfeoUtPOKEJux8nTjVdU6jzwpLCKqsXi46WEFeKhsMSCfJLOXAjcXlYBuWJpJbz5F7QMQ62/EYjyM8bKanuVfiuQwsrt5k+aOg8DAj2VSWt57Pmsd79M88CTwsqtzis99rlZl6/UFFYUVl5abB46WgoWL1VdlAnr3S9T8vTHM0/Cyl+pmVMWCFBYUVh5aYccELxgLGRCnuRpEqi0N6EWPOkUVn7vIeYWnwCFFYVV/NZSIiWFgBeMFFZ+MZJnmTwprMoEx9NIgDFWY9sAnwzLuy8orMrjFnYWeZInPVbJ2gA9Vsn48ezyCdBjRY9V+a3HOJNCwAtGelj8YiTPMnnSY1UmOJ5GAvRY0WPl6y6gsPJF8pV8yJM86bFK1gbosUrGj2eXT4AeK3qsym899Fh5YReUCYWVX7RZ4ZkXT1Be7CzVSiis/N5DzC0+AQorCqv4raVEyqwMXFGFoZ1RhNyOk6cbr7wIlrzYSWHl1v6YujIEvAorLFmPZe8vvfRS1draqkuA1Vr7+vr0/xcsWFD4vTLFC79KVgaEWujAQDkrPKPaFe2MIuR2nDzdeOXlfs+LnRRWbu2PqStDwJuwkiXuYfZb3vIWLaB27dql8NFFfFtodHRUdXd3q/b2dr3UfbW3rAwItdCBUVj5b81ZaZ9RJaOdUYSKj+flfs+LnRRWbu2PqStDwJuwgoAyNwgreKvwJezm5uaC98rcr0wRg6+SlQGhFjowCiv/LTkr7TOqZLQzihCFlRshf6kZY+WPJXNyI+BFWA0PD6uNGzeq+fPnq61bt2oLwoSVfMTRzUz/qbMyIORFWOXFzqiWwnqPIuR2nDzdeOXlPsqLnfRYubU/pq4MAS/CyvRMiecqSFiZxypTvLFXGen9oPrtrwfUvcfM0wdP//md6ogXf6MenLZQ77cdekD/O6H9S/pfpDf3n7v7M+qlgwOF40H7SH/UpZ/R5+G4vT9u4rHqiHct0r9HdWCP3bhAvfDq16qfTJql05/yy816//TrvqD3X9i6Wv8r+aW1L/naROW6d/9ygj70lgPb9L9i76XHjpS079D3v6ZeOvjLgv1p7z948xJd32LfG4d/oPeFZxrXB4Dxb3+v5oD8zXZh85R2s/HxZ/Uh2IftFw1v1f++/8zpuv1Jfi/+rL9oH8fwmxwP2kf7f/XxLTo/HE+yf/etN2t+zxz5plfq+cVhvd/6fz7lJf+49sl9avOc+PGv65/uuPeV+xr26fvm1Q3638svOk//O25iU8HepPuSl/A196Pud/AU28Re7MvCxeBh5meX19d+lJ1ZEdSlykuPla/WwHxcCSQWVoitWrlypdq5c2fRtRGoPjAwkHgqcGhoSOHP1/aa7TerVz37tNryuot0lhAq6GwfevNlev+8Fx/Wx4ff82m9L+nL3W/45g06Hznf3p90++WBRTtwxR2vdPh3fbJI+IkQfO6yVwQV8nvVc0+rZ973+VT3xz37dKCdL77hJH39+4+7Sh+3her5v77Xq31Hf/Wj+jpSXtf9o+58RdCKkD73iR69Lzzt/FA/L73m9YXr+doP4wlbcD3h2fqjz+qBVuzFfhr2CM9yymfbh33haefnWl9x04fxBCtswlPqW3he8NStidpTXPtMvkE3ktzvru3T9fpx05fL0/f9nqR/6+/vDx02EJJSztbY2Kjwx40EShFILKzszE2vlBm8Pjg4qHp7e1VXV5dqaHjlabGaW1aeuKKeDF2fYO0nWl/7YXbCI4AnaOEJkWo+ccMjUOoJ3pd90paC8sMxsQE8sYmN4sG49KoP6d9xvpk+rf2Dn7s4sPnH8bCYHiZ4p7CJB8reh4cMZZfjPvZxPfGIwQOITTxq4mE790PL9e/iobM9dr724UmFB1g8wzZUeFRxXDyA8KjC4yv2wqOK42KP5JfWftT9/tCqjxTZJ/YKz7Tti8MTHuZ7XpiuUcM+eCgfO/aVt8DBE8dNj32Uhz+t4/RYlT/CystobW1tRS+byewUxnCsADAy8sqMBEJ8li5dqrZv367WrVtXuPDixYvVjBkztPMFs1il4q3tGS2EGK1evVotWrRIHTx4UG3atEktXLhQjR8/XudvrjgwYcIEtWTJEm1rqXwqpT1SFVZ24QFZwJZf5X7OzIuwop1u9R01cJGnG8+o1OQZRaj4ONunG68kqSmsktBTJQVKkNDB1UxRg+WXxJmC/8OD2NHRofB/WyTZ52K/lLCCqMKG/LAhz23btqm5c+fWprBKVpWVO5sDghtrDghuvKJS54VnVDl4H0URorByI+Qvda6E1YOH+St4uTmd+3LRmbYAwgyUizgyvV7HHHOM6unpUfCAbdmypShESC4a12OF2a8gYRYnn9x6rMqt00qfxwHBjXhehADtdKvXpKl5H7kRZPt045UkNYWVIz1LWNnTgeZLarIYuEwFzp49W3uPbI+VKYAkNAhWYXrPFjk415xGRDqZYjQ9ZHv27CkIvKASlsqHwsqxTbgm54DgRowDghuvqNR54RlVDt5HUYTosXIj5C81hZUjS0tY4WwRSmeeeWYh3gnipNR0nogjEUUiZuRFN4QDyZdZTAvjeqywpBNejIOQg1hbsWKFzmbmzJl6MXJzySf8bk4pUlg5tgnX5BwQ3IjlRQjQTrd6TZqa95EbQbZPN15JUlNYOdILEFYioE4//XT1gx/8oCimKSpOCh4ue91Ke9HwcoRV0FSgKfQorBzr3WdyDghuNDkguPGKSp0XnlHl4H0URYgeKzdC/lJTWDmyDBBWMh34s5/9TF111VWFl8/iBKCbweviKfIhrFAqvGU4adKkQKFHYeVY7z6Tc0Bwo5kXIUA73eo1aWreR24E2T7deCVJTWHlSC9AWCEHTNH19fXp5RREINkxVrLcweOPP64vKlN9ttfKh7AKWm4B18TambhuTS634FiVVUvOAcENPQcEN15RqfPCM6ocvI+iCNFj5UbIX+pcCSt/xWZOGSDgfR2rDJQplgkcEGJhKiTKixCgnW71mjQ17yM3gmyfbrySpKawSkKP5yYhQGFl0ZNvciWB6nIuO1oXWtFpyTOakc8UFFZuNNk+3XglSU1hlYQez01CgMKKwipW++GAEAtT7ER54RlVIAqrKELFx/NS73mxsxR9Ciu3tsnU/ghQWFFYxWpNeeloaWes6vSWiMLKDSXbpxuvJKkprJLQ47lJCNSssGIHlqRZjD2XPOuTZ1SpKayiCNFj5UbILXWpfonCyo0lU/sjQGFFj1Ws1kRhFQtT7ER54RlVIAqrKEIUVm6E3FJTWLnxYurKEKCworCK1dLyIgRoZ6zqjJ2IPGOjipWQPGNhip2Iwio2KiasIAEKKwqrWM2NA0IsTLETkWdsVLESkmcsTLET1QJPTgXGrm4m9EzAi7CSjyvu3LlTm7d48eLC0vdYaRWrtmKTlVE9lyEwu1roGFAwTrW4tRbWuxuvqNTkGUXI7Th5uvGKSk2PVRQhHq8GAS/CCl+YxoavVpvfENqzZ49eXh5fnB4dHVXd3d2qvb1dTZkyJfWysgPzi5g8ydMkcPQNj+hdCn+3dsH7yI1XVGoKqyhCPF4NAl6ElWk4RFZ/f7/+OKL9XaBS3wnyXXh2YH6Jkid5UlglbwO8j5IzNHOgsPLLk7n5IeBFWJlTgU1NTYWPNQYJKxyXDzT6KUJwLuzA/NIlT/KksEreBngfJWdIYeWXIXPzT8CLsDLNwlRgb2+v6urqUhs3blQtLS2FeCv7q9P+i/O7HNmB+aVLnuRJYZW8DfA+Ss6QwsovQ+bmn4B3YQXvVU9Pj2pra1NbtmwpElblTAUODQ0p/Lluk26/PPCUA1fcoX/HdGXQBiFYyY12+qVNnuRpEuD9Xl57qIX7KKyPB5Fy+/nGxkaFv3rYzHjp8ePH6yLDOYJwH8RNy29pszB1Q5CGsF+eKzVrZts/PDxciP229UqScnkRVg8++KCaOnWqDko3PVb4vwSvDw4OFjxZDQ0NSWyOdS6fDGNhip2IPGOjipWQPGNhip2IPGOjipWwFnhyuYVYVR2aKEhYJcvR/WwIH8x8zZ8/Xws5W1iJqMKLcxJiZIqnrVu3qoGBAR3zjQ3n//CHPyyEK5llhEbZtm2bmjt3rruh1hlehBWMW758uRoZGdHZhy23YP6e2PKIDGqhY0AR+daVW0thvbvxes/13w084Zs3nqV/J083nlGpyTOKkNtxBq+78XJJHSSs7JfTkJ8sp2SO7xA369at05ebPXu2FjZhOgF5Iv3+/fvV5MmTi7xh5vVEGJnhRXKu6UEzZ81wzqZNm9TChQv1ygQQac8//7w655xzdIiSGZ4EEbd69Wq1aNEildT540VYuVRWpdKyA/NLmjxrkyeF1Ty/FcsHvszwpMcqWVXEEVYHDhzQQshcWsn2/ARN39nLMt10001qyZIlY5ZisuOy7bxw3PRISYkl3YwZMwqhSTgGj9TrXvc6nQwerrRWLqCwstrevHnsaINuRwqrZJ2UfXZWeFJY8X6v1fs9L8LqN6uv1FXw2kW36X+rvS/tIY6wEu+R6e3BeStWrChqVrI4uLlg+MyZMwuiTJZosttilPCJElbwSkkeEGDYTjzxRO3F+sAHPqBuueWWIg9VOXHgQfcPhRWFVSzFkBUhEGUs7YwiVHycworCisLK7Z7xnbraQsq+flJhtX379oJHyGRlTuvZHqtyhVXUVCDivuW6RxxxhJo1a5Y65phjtBfrlFNO0d4uM6aKwiqidXOA9Xv7k2dt8qSworCisPJ7b9dKbuV6rA4ePBj4opoprExBhGnEMGEVNRUIT9myZcv05/LgncJmv/mHcqxZs0aNGzdOLwOF+CkIqL1792qhZa6rSWFFYVXR+5fCyi/urPCksKKworDye2/XSm52sDmm7s4//3z16KOPjvmyih34bQavT5gwQcdPTZw4UYsgeImOPfZYdfzxx+ug8lLCKih4XYLlwRkB8/BKSb74TaYYZTkIeXNw0qRJhbcDka8d18Xg9RgtNysDV5SptDOKkNtx8nTjRWFFYUVh5XbPMHXlCPgUO1FWQ0hmarmFKIOrcZwDrF/q5FmbPPMirGgnBaCrAMxL8LrfnqX2cvM1PRdFxud1GLxu0eZbgcHNj8Iq6rZ0O54VnhQsfgVLXnhGtdastM8kdlJYRdHj8bQIUFhRWMVqW7XQ0aKgXHC1uLrzIgRop18BGHXTZ+V+T1LvFFZRtczjaRGgsKKwitW2stLRRhlLO6MIUViZBHx7qJMIAQr/sW03CU8KK7e+gKn9EaCworCK1ZooWGJhip0oKzyTDFyVFAK0kx4r8+aK88klCqvY3RETeiZAYUVhFatJZUUIRBlLO6MI0WNFj1V0G8nKfZREUFNYRdczU6RDgMKKwipWy8pKRxtlLO2MIkRhRWEV3Uaych9RWEXXFVNkjwCFFYVVrFaZlY42yljaGUWIworCKrqNZOU+orCKriumyB4BCisKq1itMisdbZSxtDOKEIUVhVV0G8nKfURhFV1XTJE9Al6ElSwZv3PnTl1CLDMv3+0xv2YtX7iuBIasdAxRZaWdUYTcjpOnG68kAxeuVKnlK2gng9fNls3gdbf7nKkrS8CLsMJ3d/D9H3zM0P64Ir4Z1NnZqUZHR1V3d7dqb2/X3/ZJe+MA65cwedYmTwoWv4IlLzyjWnNW7vckPBm8HlXLPJ4WAS/CyjQO39vp7e3VX5HeuHGjamlpKfJemftpFQr5ZqVjiCoj7Ywi5HacPN14JRm46LEayzovPKNaSVbuoyQ8KayiapnH0yLgXViZX6O2v72D/aamJu3ZSnvLSscQVc6s2JmkA6vkAEue9elhyUv7pJ3ZaZ8UVlG9JY+nRcCrsLK/RG0LK0wLYqOw+l11Ulj5bdrk6caTQiA7QqCSDyj1UO8UVm59AVP7I+BNWEkAO0STGbiedCpwaGhI4c91m3T75YGnHLjiDv17f39/4HHYW8ktK3Zeu/rpwGLftOj1+ves2BlVN1mxMy88aaff+508s8MzrI9HH1JuP9/Y2KjwVw8bwno2bdqkFi5cqMaPH6+LDOcIZqUQNy2/pc3CdNDg/zt27FBLliwpitWGrcuXL1dnnHGG6ujo0HauW7euYNrs2bP17+bLdDhovlBnzrYlLZMXYQVP1bJly7SRIqpgmBnIPjg4WIi9amhoSGp35PlZ8VxEGZoVO/PyBEue9LCYbSDO22H0BI29a/Jyvyexkx6rqN6y9PEgYZUsR/ezoS0Qqz1//lgJsYcAABHLSURBVHwt5CCM9u7dq2bNmlU084XfZRNhhX17dswUaeIMgmZBOuyvX79ezZkzRyXVKF6Ela0OUSBZcsFUiOYyDO6I3c7IimCJsjordibpwCo5cJEnhRWFVdRdEH08L/d7EjsprKLbQakUQcLKjqHG+X19fTobc3w3NYF4i8SrNDIyUpReHDD79+9XkydPLvKG2V4k6Ilp06Zpr9WiRYu0AJIQJHirnnjiiYLHKkpY4bj5sh3yssOXyiXoRViVe/E0z8uKYIkqY1bsTNKBUVjVp0egkvWel/ZJO7Mj/CmsokYfd4+VLawOHDighdCePXv09Bv+j9mpbdu2qblz5+oLBIkVU7Th3JtuumnM9B7OteOyJS9M80qYkSz3hBfj8HvQVKDp6DHDk+Cl6unpUW1tbXpq0dd0IIWV1bbmzfPbMUQ1bQqrKEJux8nTjReFgN/7nTyzwzMvwuq+++7TN+2FF16o/632vvQgcTxWIlLMF9dw3ooVK4o6IollMmewZs6cWRBlIojs3itoZQGJj8M5mCIUYQQbTGEVx2NFYeU2XmRmHSt2tH472qhmQGEVRaj4ONun3/ZJntnhSWFVnlBLKqy2b9+us7Djm0xvkO2xchVW8C6tXr1aX+Nb3/qWDrCH58tVWNlTgfRYRYwfHGBrc4CNKhXrPYoQhZVJwLeHmsKKwsrtDsxu6nI9VgcPHgx8Uc0ULfYXWsKEVdhUIALOxfsl03xm/mFLO5UKXkdNUFhRWHm9IzkgZGdAQMXyG3wUgBSASiXpl/LisfLakXvMzA42x9Td+eefrx599NHC0gVBU4EIAjeD1ydMmKDjpyZOnKhXD8Dn74499lh1/PHHj/E02eYHBa/LNUt5m+wX6mTaEW/9SbA9rmV/v5jB6xRWHm+hZB0YhcDYqkgyIJAnedoE6FkrJhJnmQ0KK69DRFUysxcdT9OIzC23kGZhw/IOG7iQHjcdp4TcaoVCgB4rs8XEGbgoACssAB88LPimPvdlt5td1ceDFIWVc7PI5Am+vEhRhfM1DYjr5PatQAorCgEKgaiuIvo4BXWO7iMKq0KDjiP8Kayi73+mSIcAhZXFlS53d5c7PRcV9lx47AsorCisavUBhcLKY0fBrJwIUFiFCStPT4epDlxhNqJMjtMDqdrp1CRLJ6ad85Ty1DZBmjxzxJP1To+Vx76UWaVHgMKKwkoT4ABLz0Wtei4iPap5ESx5sdPjeJWkX6LHymNFMCsnAhRWFFbpCysOCE5P2jUjBJy6oip6KvPSPvNiZ0bqncLKY0UwKycCFFYUVhRW/+8tjlzF1nGArU+hynp3qncKKyctwMQeCVBYUVhRWFFYjelS4rx1FelZ89hRJZkSirQzL4KFdvoVVh55emzqzKoGCFBYUVhRWFFYUVgFdeaOL4AgCwrA7LwMEOmxorCqAQmTzSJ4E1ZYtXTlypVq0qRJerl72cyvWdvLxydBkvo6Vp5uuqp0tADrOChUxU5HG1MfuJI0SOtc8szOAEuP1diGXQ/tk8LKY4fGrJwIeBFW+GbPqlWr1Nlnn62eeeaZgrAyP7Q4Ojqquru7VXt7u8KXqZNuFFYlBi4KqzHN6+gbHtG/1cQ3+DyJ/tSFKu10mrqKbJ/k6cSTwirpKMvzyyXgRVjJxUt9MBFpfC5NT2FFYWU2esYEuXspKaz+/0sLFCxOgiUvApDCqlxZwPOSEqi4sGpqalKtra1J7Q6NZUDGXr4V6KmzrYrLnR4reqxi3mFVaZ9ZmwL2dK9TqGZLqFJYxewEmMw7gYoKq82bN+sCUFi9Iv6wJfpYdF5WXs/LwOXx9qJgYYyVd49qXu6jjNhJYeWxQ2NWTgQqKqzKmQocGhpS+LO3a1c/HVrQmxa9Xk26/fLA4weuuEP/3t/fH3i8paVF/z79lzMCj//42D1OgMPshI3YktgZZiPyzYOdrjaiXGnydKrYiMRp2umrbabNk3b+rpGkeb9n7T7KSr2H9fGoFfTz5djZ2Nio8MeNBEoRSFVYmcHrg4ODqre3V3V1damGhobEtcIYK8ZYefcIJG6Vv8uAHit6rLy3z4x4glCuki+BZMROeqw8dmjMyomAF2GFtwKXL1+uRkZGChdfvHixam5u1gHrfX19+nf5zcnCkMQUVhRWHLism4OxS2N6i1hvg2ZECORFsOTFTgorHyMt8yiHgBdhVc6Fk55DYUVhRWFFYZVqrCKFaq6FKoVV0lGW55dLgMLKIlf4Zpynp9iqTAmhTI6DQlXsdLQRxaKdnGKjoKagjiOoKazKlQU8LykBCisKK02AgoWChYKFgiWOYOFUYNJhl+fXOgEKKworCiv5VqAnLyWFarbWM8qLEKCdY4fbJA989FjVunzJbvkorCisKKworMb0ULXkuaBg8StY8sKTwiq7wqPWLaOworCisKKworAK6ukZAziGSp7esqSwqnX5kt3yUVhRWFFYUVhRWFFYaQK15KmksMqu8Kh1yyisKKworCisKKworCispA2U4amsdaHA8rkRoLCisKKworCisKKworCisHJTD0wdSoDCisKKworCisKKworCisKKUskTAQorCisKKworCisKKworCitPsoLZUFhRWFFYUVhRWFFYUVhRWFEReSJAYUVhRWFFYUVhRWFFYUVh5UlWMBsKKworCisKKworCisKKworKiJPBCisKKworCisKKworCisKKw8yQpmk7qwWrt2rerr69OkFyxYoFpbW71QD/uGFDLHInfPfPrUwOvEWjkYZ3r6blySb13BjLBF7ubNK/HRYJzouBZLVex0tBHFop38WLR5Y9fSgpZl3++8j8b09ejnuUCol6GWmZRBIFVhtWvXLrV582bV2dmpRkdHVXd3t2pvb1dTpkwpw9TiUyisKKw4wFq3EQfYwAGWgmVsd1sPDygUVomHWWZQJoFUhRW8VS0tLaq5uVmbZ++XabM+jcKKworCisKKHit373S9eH4prJKMsDw3CYGKC6umpiYv04EUVhRWFFYUVhRWFFZBAyCnApPIAp6blEBFhRWmBbH5iLOisKKworCisKKworCisEoqA3i+bwIVFVblTAUODQ0p/HEjARIgARIggWoSaGxsVPjjRgKlCKQqrMzg9cHBQdXb26u6urpUQ0MDa4UESIAESIAESIAEao5AqsIKtMzlFhYvXlwIZK85kiwQCZAACZAACZBA3RNIXVjVPWECIAESIAESIAESqBsCFFZ1U9UsKAmQAAmQAAmQQNoEKKzSJsz8SYAESIAESIAE6oYAhVXdVDULSgIkQAIkQAIkkDYBCqu0CTN/EiABEiABEiCBuiFAYVU3Vc2CkgAJkAAJkAAJpE2AwiptwsyfBEiABEiABEigbghQWNVNVbOgJEACJEACJEACaROoOWGF7xGuW7euwG3BggX624TDw8Nq2bJlamBgQB+bOXOm6uzsVOPHj9f75nn2MV+VYNsgC6YeOnRIrVy5Uu3cuVNfSmy2yzJ79mzV0dGh0+zbt08tX75cjYyM6H3zmC97JR/7WviQNth95StfUYsWLdIr6UsZmpubC9+CNFfeF85p2XbGGWcU2Mg1sDjtjh071JIlS9SUKVMKi9VOmDCh8BvSws4VK1bo01C2pUuXpvZ1ANTp3XffXXR981NP5oK6Zlso53NQPlmbdpn8fH7/sxx7w+7r9evX67qU75KKnbiG2T/YbaEcG6LOMe9vaV+4p/r7+4vaLH7btGmTWrhwoe6XwphHXa/c43Z/I/cD7nX0TyeddFJR/yO2Ip30X2neP6jr1atXx+5z0Ab6+voKOKS/tTmXy4vnkUAYgZoUVigsOlTcQPIZHfxm3pTotKTjRYeCwVWEFv6PDSLB1yYDAEQT8kVn+41vfEO9+93vVl/84hf1bzII3HPPPeq8885T27dv15eX32EzNogrs3OQjg3pfNpsCiuzw8fvMljINaV8ZudbiUEXHNasWaPGjRtX9Lkk/H7nnXfqIlx22WVaWMMe1PHo6Kh64IEH1CWXXKLrHQOtiCmct3fvXnXuuef6qvqifGDDtm3b1NSpUwuDlC2sWlpaxtRjFoSV2GUK5q1btxa10VSglcjUHmzlvj7xxBMLIgX1bd77pdp1GvajzvFAJ/ct2hce3mybzPvFvNdhE9ol2s3cuXPTMLEoT1t4gHF3d7d66aWX1DXXXKMfUsw0aAN2+dK4f1z7HPOesT+vZvdnqUPlBeqKQM0LK7mB7M4VNxqeGOfPn696enpUW1ub7jDS2uR64nGK07nbwkQ6uPb2dn262TmkKWLCnvDMa6J8u3fvVk8++aR+ojz88MMrwlVsO+644/Q1TQ8F6vypp57SdWsKK9N7VmnBAmawCzeeiNK8CStTzNjiP637JyxfW1iZ95lwFS+1tI2gB4M07TaFlXkds94hGqQfsu/tNG0LyjtIWEEEwisMDzAeTvDtV+l/TGGVtq0ufY4trMRDSI9V2rXE/GtSWIVNBQZ5rM4888zAp1nfTSNM+IQJLlw/6BzpLDD9Zrri0xSHYdOO9lPr0UcfrR566CEtZCZOnFgRrmLDBRdcoO6//349jYIN0wAXX3yx2rBhg7bnmGOOKUxXmFOwaXILakNSp/CWigcNtoo3KGz6p9IC0LY97Ok/qx4r8VibXkvzwSlM7Pi+75GfeHMxbS/T0vjdvPfNe2nPnj1jpgnTsCsszzBhdfXVV6tbbrlFPxCY/Q8eFBBmYZcvDZtd+hx7Wp1TgWnUCPMMIlCTwgoFxc1vuo7RqZoxVhKTZE4XorNIazOnHs1rlOrgo4SVGWOV5geuw57wxFuADlcEzOOPP66LB+Fgx5CkwVZsu/LKK9Vtt91W8E6FeSPNKcs5c+boKQ54ANP0Vtr1jf13vetdWuihncJWU1hldSpQ4lXMOJo0PaVx2osdY2XHGtpTasizUve8bb88oFx66aWFuE952DM9f2afYMb/pRX7GWSn6Q03vYIoA+x73/veV3iQEQ+wXb449eeaxqXPMR8GSnn7XW1gehKIIlDTwgqFl44/zDNl3nBpDq5hAqpUgHfcqUA84Yr3I40g8VKuc3Re06ZNU0888YSeVpUpAkzNnXDCCanEfJmN2n6CxTFM/UCczJgxI3A6Uuoc9iKQPK3YtKCbz57KwP6RRx6pzjnnHM0qzDOVJY9VkFA0p9miOh2fx+2pQDvvUg8nacQjRpXNFnWo17e+9a0FT68dv2SKlkrFBYV5rGSKHw8E06dP19PsEmgv5a6EaI3b59j3TJC3P43+MqoN8HjtE6hpYWV7rIICWEV82cHrGJx9DhZBwesyXQX3uhm8jrftZs2apcT7k8Xgdbk17GDsoEDXNG8jcxCAqIMXD0IPcSDYZKoPLOFpAWez88f/7eD1NIOEzYHefFtMPI4UVm6txVVYVeJNVbsEcj9DNNnXx/6tt96qjj/++IJIkXYxadKkwLfw0hYDpYQVvPriRRMP2l133aX7q6DyudVmvNRx+xx6rOLxZCr/BGpSWJkxVjI1ENUBm/Pxabnc7VglGUzt6Yy4yy2YT7BpDhi23eYr6nLs2muvLXinwPLAgQNFy1n4b7qv5GgPAuaUqxkQjJgvcyrYnDpFRy1tJs3XxU0PqohlGaRMYWW+Ii7tNyxeJC2udr5hgs9kh3Ok7VbKrqj72vZY2RxhZ5rT6NJGZdreXt5B7n3Us/0gZ9taKbZRwkqEH8omgexh5UujHcTtc8L42f1ZWv19GmVnnvkgUHPCKh/YaSUJkAAJkAAJkEAtEqCwqsVaZZlIgARIgARIgASqQoDCqirYeVESIAESIAESIIFaJEBhVYu1yjKRAAmQAAmQAAlUhQCFVVWw86IkQAIkQAIkQAK1SIDCqhZrlWUiARIgARIgARKoCgEKq6pg50VJgARIgARIgARqkQCFVS3WKstEAiRAAiRAAiRQFQIUVlXBzouSAAmQAAmQAAnUIgEKq1qsVZaJBEiABEiABEigKgQorKqCnRclARIgARIgARKoRQIUVrVYqywTCZAACZAACZBAVQgUhNWPfvSjrYcddth5VbGCFyUBEiABEiABEiCBGiDw8ssvP/B/AS8irQcrSCvV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ata:image/png;base64,iVBORw0KGgoAAAANSUhEUgAAAlYAAAE8CAYAAAACIv++AAAAAXNSR0IArs4c6QAAIABJREFUeF7tnQ2cHVV99w+xNrwYN7IxwoomED9JAVkjXUCCvCgRtpQVaaqQBAK7PDFVlHVFa5o21pI2TVtxmyjFuE0WAlFIGxBjMeCmAV8SA1sMwYixoonguoYsZl1eNqXC8/wOz/967tmZO3PunLl35t7ffD77SebOmTP/8z1nzvnN//znzGGKGwmQAAmQAAmQAAmQgBcChyGXn//85y+/8MILXjJkJiRAAiRAAiRAAiRQjwRefvnlB7Sw2rNnz8vTp0+vRwYsMwmQAAmQAAmQAAl4IfDjH/9YUVh5QclMSIAESIAESIAE6p0AhVW9twCWnwRIgARIgARIwBsBCitvKJkRCZAACZAACZBAvROgsKr3FsDykwAJkAAJkAAJeCNAYeUNJTMiARIgARIgARKodwIUVvXeAlh+EiABEiABEiABbwQorLyhZEYkQAIkQAIkQAL1ToDCqt5bAMtPAiRAAiRAAiTgjQCFlTeUzIgESIAESIAESKDeCVBY1XsLYPlJgARIgARIgAS8EaCw8oaSGZEACZAACZAACdQ7AQqrem8BLD8JkAAJkAAJkIA3AhRW3lAyIxIgARIgARIggXonQGFV7y2A5ScBEiABEiABEvBGgMLKG0pmVK8Ebr/9dnXvvfeq008/XX3oQx9S48ePr1cUY8p96NAh9dWvflV985vfVM8//7z6gz/4A3XdddepiRMnklGNEPjFL36h/v7v/14NDw+rv/iLv1AnnXSSt5Kh/Xzxi19UO3bsUOecc4665ppr1Ktf/Wpv+TMjEkiDAIVVGlSZZywC0iE/88wzgek7OjrU7NmzY+VVzURr165VfX19aubMmaqzs5PCyqiMTZs2qa985SuFXyZMmKCWLFmipkyZUs0qq7lrP/jgg6qnp0e99NJLCowXL16sjj/++IqUc9++fWr58uVqZGREX7e5udnbdSHWli1bpgYGBlRTU5NaunSpamho8JY/MyKBNAhQWKVBlXnGImB2yEEnUFjFwpjZRPA2fP7zn1ePPPKIOvHEE9XHP/5x7W3A32GHHZZZu/NmGDivXLlS7dy5s2D6+9//fnXppZdWpChpCivxWD388MPq3HPPVVdffTU9VhWpVV4kCQEKqyT0eG4iAmaHvGDBAtXa2poov2qdTI9VMHlzwIfnEUKZm38CP/3pT7XH6Mgjj1RvfvObtZCdNm2a+tSnPqVe85rX+L+glWOawip143kBEkiBAIVVClCZZTwCcYXVU089pf7u7/5Ovfa1r9VejwceeEDH7GDgfutb36qfYjE9cM8994z5/Q1veIM2RvJAbM/111+vvvWtb6nNmzfruB9MmVx55ZVq+vTpRYb/6le/Unfffbfq7+/X6RA7hTR/+qd/qt7ylrcUvC62sPre976np2UOP/xwPe11wgknFPKVqTFMheEYpm1+/etfK/wOm3AdlPNd73qXuuSSS3Qesr388st60Ny4caP6+c9/rq+PAXTu3LnarjAvkHiOHn30UT1V8z//8z/qjjvuUE8++aR63etep973vvepd7/73epVr3pV4Vovvvii+s53vqO+9rWvKXBA2eF1Aqdjjz1Wp5N84SkBUwzwX//619UxxxyjbV+1atWYhnD22WerD37wg2rcuHFq165dmu8TTzyhfvvb3+pyz5o1S7W1tWm7oq4BfmhDK1as0NOwV1xxhW4D4I/tHe94h2aDvDds2DDmd1wPG7ju3btX1wFskrpGnpdffrmSNmSW98///M91+b/85S9rPrAXXiJ4Vcx6ePrpp3V9SRtCXvPmzVMtLS2FdL/85S+1feCIPCdPnqwuuugi3QbixBNJmwLbs846S9144426XBBWZryTq/1oA7Ab8YPgA44o5/nnn6/++I//uDDlbQur3//939cxV0iPqfHTTjut0A7geYJ3Dfch4rEwvYdBCNPFaAfY/vAP/1DXG1jB5ptvvlk99NBDmgnqGNvo6Kiu661bt6rf/OY3atKkSepP/uRPFBiY7TheT8RUJOCXAIWVX57MzYFAXGEl6SAI0GkjlsPcGhsb9e7Q0FDR7yeffLIWYkcccYQegPFUjw2dOkSFuWHA+OQnP6mmTp2qf/7JT36i/umf/mnMtXAMHTfEATpxbLawgh0QghBMEAkYJLC98MIL6nOf+5zavXu3Phd5QPBhIDxw4MAYcqeeeqq69tprtf0YpDD4QAwijsbcIHoQEP72t789kL7pOULwOG56Mw+IHAimCy64QA/2sHP16tV6MLM3k5OZL+pA+GOwhMjANKBtK8q9cOFCPVhDTNjHcT0ICwhACLRS10C8jQgreGb+93//Vw+45gYR+Oyzz46pR4gWeNBQlz/4wQ+0OAuyBQIY7eLoo48OtUWuB44f/ehH1RlnnKF/ghhBG0I7MDczzuz73/++uummm7SYszd4cOfPn19SKOC8z372s+pHP/qRFjEzZszQbQ/xixdffLFueyL0wliG2X/rrbeq++67L7BNXXjhhVrkgJ8trHAP/cM//IP62c9+pll8+MMf1gIRbRj3CsQQ2uEnPvEJ9d///d/qn//5nzVbcxMPZ5DXE7994QtfUP/1X/8VyjXQaP5IAhUiQGFVIdC8zFgCpWKsICowSEE0mOkwsENswGMEoSEdf9Dv4jFCWjMPTJn82Z/9mcI10Dmjk8bT+Xve8x7t/cLgLALoTW96k/rIRz6ijjvuOB1ACy8MRBm8XPAIwOthCysMsMgTT+dmOtMGDILwWshAgwH8Yx/7mBYVP/zhD/V1nnvuucITv0z3wDZ4PDCwwWYMfghcNkWkTdocnGAbBNRll12mn/QxKKM8b3zjG9Vf/uVfatEpXgUMhhgUYefBgwfVv/zLv2hRKKIEQsaM7YFNGMghUFBvEMJy3JwKlLJAFMBThnNQJ9u2bVP/+q//qgdZEQVmHiiXfY3HHntMiyJsqCsITLQF2ArvXtjv4PxXf/VX2tMBYXXXXXdpzx04ghFEJfIAYwgriFab43vf+14dxwR+EMcQUCIkcF28zbZ9+3ZtT1dXl/Yuog2h3cITBjEq7QxtcdGiRXrqDp5CcAB/2+Np1y3aCkQM2iHqD16eW265RXtuzTrFeS7249q33XabrkN4iiBy8X+8AbtlyxbttYSwRXuxhdUpp5yiywjvJcoOuyC20YZE9EkMmIg3eFzh9UQ7gJcMbQTtIkhYifcZge3oC+DlhKiHdxXeNL4YwdGm2gQorKpdA3V8/XKEFcTWmWeeqanBqwQvFMRG2O/ylpJ5LXiKzjvvPJ2H+cQvT9EY/CRfMy3S47VviAUMPJjKwDlBMVZmOpmSgbdp3bp1WjxhUMf2t3/7t2r//v1a6OF1chkAJehbBAmmzP7t3/5tTOyMeFuOOuqo0LftzMEJ0zIQijLFJPmKCIUQ/NKXvqS+/e1vF3kbYBfefERZ5e0snCPCCaIB02PwxsgWFmMl1zQHXZwDj4ZcW2KEYGepa2DqDsIKtqCuZTpX+If9HvV2YpA31SwPptxQZ/DYmHbLm6EQWRARGPDDAsml/eJ8aUvgAMGLcyHYSsUeYgpTBIzpGcKULzxl2MypOBf7w5YMkTZs8guKsTLvTbmHxC54nSEY8cAjwgr5wYMIEW9O5UUJK/QFEGAQyNxIICsEKKyyUhN1aIfrVKD9OndY0GzQ76UCbEUYiWAwp5fwtG0+AZsDhoi2IGGFqT3EmSB+Bt6XOXPmaA8IvEHmNKC8ph5W/ZIWAxCETdhmeufsNKWCyEWY4ByUB1NJ9htmdn4iDDEYBnmkooSV8MJr+fDSmXFkIrqCxFtQALzYbwsll98hUOD5QawS6teelhNxU4qj3QYGBwcLSxCIx8vmaLIPq9dSb/eZHiBTmJu/S/uBWHGxH8IK6eENhYcKDxsQgLJFCStz2htiHp5PxJrBiyUPMPBO2dOl8NjBK4kYLrSLIJthx/r16/W0ODZ4GNFu4QU0Yx/rsEtlkTNCgMIqIxVRj2ZkQVhhUF2zZo36z//8z4InxoewQr7mlAyexiGs4MGAFwEehqjlJtAmJGBXBu6wdoIYIHg9MP3jIqwQ4yPejbjCSgLv4XmoBWGFaTMI16AYK7CslrCCYEC7wXRp0CZTtmF24xxMN+LhwI5Xs0WqLQxxblAcU1xhhXSmdwtTtHhhAgHqtliEdw+B6BBxEmuFAHZ4VrEFtTF5kQNxehIvCTEIof62t72tHrtTljlDBCisMlQZ9WZKtYSVOW1oTgWKBwVeCwlmFhEkdYM3EjFdZXqIwpZbkPgXPGFDSCHexoztMWNFTI9DUDuQKZNyXqMPmwLCdcRDBE+BDMAyDWlOLwXZVMoDgvRhx6UsJgukRzyTxKaJVwOellLizcUzhWvY6SE4JH/UP1bOxxumUVOBUcIEbwNiOg9xQGFeJ5nGRRnNqcA4/YAZCB6VXqbiXDxWpscNU20IpMe0bNypQNgEL5e8xAGhhPg8bDINaNuN+v+P//gP/VKDeMTM+glbsgP3EQLgcT0u6xHVGni8EgQorCpBmdcIJFAtYYVOG1MTCLK9//77dUAunvoxgOAtPnMaTwKiMTWFDhwDP56QzWDxMGGFt9EQWCyvkQOCOTVjTpeYQfKwBVMkeMLHsgVYUkK8E8gDAzUGOjyhIx4HyzTgDSwMoEGxMXGCls3yyOv7yAseEwQHw3uCFfK/8Y1v6OUJ8BZhucLK9LTAG4O3yzBoI3gdLJGv1EXUNXwKK8TrgKF4WxDThroox2OF8yQw3QxeRzwdhAMC3xEXJ9PF8LLgcy2IFYLAgOjCtFl7e7t+ccLe0EYlPk9YmWnMNixxdbApTKSWmsqE2HznO9+pva3w7iJWKmoqUIQyvLSId5PNnAbEb7j3UGYsU4GHFQTuY3mFUsIK/ca///u/qw984AOaDcQrhBUGMworDjZZIEBhlYVaqFMboqbCZKkCl1gqoIyKscIgjsHL3MzX6vE74kowlWfGlUh6e2mGUguE2p90sT1gEAZ4AzDodXszQB4CQ76ZFtRcSnmXTHHye7/3e1osmNNH9nINiNGBKIDnLmiTeokSPWHHo8piLjMRdY2kwgoLakLoYCoqbCtHWIEppllRtzK9JfmboqRUOzOn8WzbIKbRHsJi60yPVhzvj92G8QbgP/7jPxY9FJg2xBFWSG9PV9reu7Ap7lJTgWH9BqcC63QgyWCxKawyWCn1YlLUtwJlAJd0GPARBwQPDraw32WKTYLdkd5e6gCvc8NbhSUDZJFRWQgSecMrA2GBJ2PcJBgcEWyLt8EQjP7617++UE3yEWZziQg5aC4tYE99SRoEuMM7Yi5OCW8aym8G48qinVgDCudAHMFmLH+AJRTMIHCzDZniBB4ieEfwKj28GjgfHiPYbi5siTctMS2DtwPhZYHHCiIE1wEDiD7kK4s3IuD4qquuKmq6OC7TivbxsLL80R/9kfZeiOct6hqYboXXR6YyxbsT9rtMv0EYYOoT6XENlBUiB/E+EM7wFKLNYM0l+bRSKVuC2oC0IdTt448/rtsUGOJFBuEd1s7wQW/UvyzGavcJMp2KukT8EtY6szdT1GDtMHgew+oryH4sfAqvKRYuRX3hjVG0fdwT8MYKv7D7EPaYnrMgEYhr3HnnnYW2D/Zoo2bwum0zRCPaJeoM9wHaLRavhWhj8Hq9jB7ZLieFVbbrh9Z5IlDqrUBPlwjMBlN1sliiOQ2Y5jXtvKO8PpW0hdeqLwJBcXN4QOFGArVMgMKqlmuXZSsQqJawkrV74F2KClBPq7oorNIiy3yjCJj3nfkVgqjzeJwE8kyAwirPtUfbYxOohrAy41zsxTBjG+4hIYWVB4jMoiwCEmOIqWP724VlZciTSCAHBCisclBJNDE5AYkDwRtEeLXd/Dht8tyDc0CMFxYAxVuEmAZErE6cj+r6tseMDTI/ZOv7OsyPBEwCCIDHW7T4RA3eOkUsmLkyP2mRQK0SoLCq1ZpluUiABEiABEiABCpOgMKq4sh5QRIgARIgARIggVolQGFVqzXLcpEACZAACZAACVScAIVVxZHzgiRAAiRAAiRAArVKgMKqVmuW5SIBEiABEiABEqg4AQqriiPnBUmABEiABEiABGqVAIVVrdYsy0UCJEACJEACJFBxAhRWFUfOC5IACZAACZAACdQqAQqrWq1ZlosESIAESIAESKDiBCisKo6cFyQBEiABEiABEqhVAhRWtVqzLBcJkAAJkAAJkEDFCVBYVRw5L0gCJEACJEACJFCrBCisarVmWS4SIAESIAESIIGKE3AWVocOHVIrV65UkyZNUh0dHQWD165dq/r6+vT+ggULVGtrq/5/2O8VLykvSAIkQAIkQAIkQAIpE3ASVvv27VOrVq1SZ599tnrmmWcKwmrXrl1q8+bNqrOzU42Ojqru7m7V3t6uhoeHA3+fMmVKysVi9iRAAiRAAiRAAiRQeQJOwkrMg5Dq7+8vCCt4pVpaWlRzc3PBS4V9pAn6XdJVvri8IgmQAAmQAAmQAAmkRyA1YdXU1KQGBgbGCCv8LtOE6RWLOZMACZAACZAACZBA5QmkIqwwLYjNFlbyO4VV5SuaVyQBEiABEiABEkifQCrCSqYGORWYfgXyCiRAAiRAAiRAAtkh4EVYmcHrg4ODqre3V3V1dSkEu0tQu/l7Q0NDbAJDQ0MKf9xIgARIgARIoJoEGhsbFf64kUApAk7CCkJp+fLlamRkpJDn4sWLddC6uayC/IZEYb+zWkiABEiABEiABEig1gg4CataKzzLQwIkQAIkQAIkQAI+CVBY+aTJvEiABEiABEiABOqaAIVVXVc/C08CJEACJEACJOCTAIWVT5rMiwRIgARIgARIoK4JUFjVdfWz8CRAAiRAAiRAAj4JUFj5pMm8SIAESIAESIAE6poAhVVdVz8LTwIkQAIkQAIk4JMAhZVPmsyLBEiABEiABEigrglQWNV19bPwJEACJEACJEACPglQWPmkybxIgARIgARIgATqmgCFVV1XPwtPAiRAAiRAAiTgkwCFlU+azIsESIAESIAESKCuCVBY1XX1s/AkQAIkQAIkQAI+CVBY+aTJvEiABEiABEiABOqaAIVVXVc/C08CJEACJEACJOCTgDdhtXbtWtXX16dtW7x4sWpubtb/N39fsGCBam1t9Wk/8yIBEiABEiABEiCBzBDwIqw2b96sBgYGVEdHh9q3b5/q7e1VXV1d+v841tnZqUZHR1V3d7dqb29XU6ZMyQwAGlJfBL785S8HFnjevHn1BYKlJQESIAESSIWAF2EFr1RLS4v2Uh06dEitXLlSe6b6+/sLv4v3StKlUhpmSgIRBCis2ERIgARIgATSJOBFWJkeK1NABQmrpqYmTgemWaPMuyQBCis2EBIgARIggTQJeBFWw8PDatmyZXo6UDbEWdnCCgIMG+Os0qxS5l2KAIUV2wcJkAAJkECaBLwIK9NATAX29PSotrY2tWXLFk4Fpll7zNuZAIWVMzKeQAIkQAIk4EDAu7CCV2rXrl06YH3Pnj2F4PXBwcFCUHtDQ0NsE4eGhhT+uJGADwLwogZtiP3jRgIkQAKlCDQ2Nir8cSOBUgS8CCsIqRUrVujrzJw5U4uq8ePH6/2wZRhYLSRQDQL0WFWDOq9JAiRAAvVDwIuwqh9cLGneCVBY5b0GaT8JkAAJZJsAhVW264fWeSZAYeUZKLMjARIgARIoIkBhxQZRVwQorOqqullYEiABEqg4AQqriiPnBatJgMKqmvR5bRIgARKofQIUVrVfxyyhQYDCis2BBEiABEggTQIUVmnSZd6ZI0BhlbkqoUEkQAIkUFMEKKxqqjpZmCgCFFZRhHicBEiABEggCQEKqyT0eG7uCFBY5a7KaDAJkAAJ5IoAhVWuqovGJiVAYZWUIM8nARIgARIoRaBuhRUH2Pq8MVjv9VnvLDUJkAAJVIoAhZVFet68eZViz+tUgQCFVRWg85IkQAIkUEcEKKworOqouStFYVVX1c3CkgAJkEDFCVBYUVhVvNFV84IUVtWkz2uTQOUIhN3rsIAzE5Wrh3q8EoUVhVVdtXsKq7qqbha2jglQWNVx5Ve56BRWFFZVboKVvTyFVWV582okUC0CFFbVIs/rehFWhw4dUitXrlQ7d+7URGfPnq06Ojr0/9euXav6+vr0/xcsWKBaW1szQZ0DbCaqoeJGsN4rjpwXJIGqEKCwqgp2XvT/TTV7EVa7du1S/f39WkxBZPX09Ki2tjY1PDysNm/erDo7O9Xo6Kjq7u5W7e3tasqUKVWHzwG26lVQFQNY71XBzovGJMD2GRNUjGQUVjEgMUkqBFIRVuvXr1dz5sxRGzduVC0tLaq5ubngvTL3UylRzEzZgcUEVWPJWO81VqE1Vhy2T38VSmHljyVzciPgRVjhkjLlN2HCBLVkyRLtlcJvtrBqamrKxHQgOzC3hlIrqVnvtVKTtVkOtk9/9Uph5Y8lc3Ij4EVYSYzV9OnT9dwiNkz/wXNlCitMC2LLQpwVOzC3hlIrqVnvtVKTtVkOtk9/9Uph5Y8lc3Ij4EVYwTNleqLEU4W4K04FulUIU6dLgANXunyZezICbJ/J+JlnU1j5Y8mc3Ah4F1bivRKvlASvDw4Oqt7eXtXV1aUaGhpiWzk0NKTw53uD6AvaIAS51S4B1nvt1m0tlIzt018thrHEFcrt5xsbGxX+uJFAKQJehBXe/lu2bJkaGBjQ1wpbbmHx4sWFQPZqVwufDKtdA9W5Puu9Otx51XgE2D7jcYqTih6rOJSYJg0CXoRVGoalnSc7sLQJZzN/1ns264VWvUKA7dNfS8iisNq/f7+699571dSpU9UDDzzgr7DMKXUCqLOLLrpITZ48OfJadSestmzZop599ln13HPPBcJ5wxveoH8///zz9b9Ib+5/73vf0+fK8aB9pH/HO96hz8Nxe/+oo45Sp5xySuF4kv3HHntM5yP55W3/pz/9qeYp9qe9HzVwpXF91M8JJ5yg6wn5J9n/1a9+pXlJfvY+juE3OR60j/Yv7RzHa20ffHFPYZP7vJL7ci25vst+VPtEecz8Inv4Ok6QRWF1yy23qJNPPlmddtppdVwz+Sz6ww8/rHbv3q2uvvrqyALUnbASIYTBJ2jDgBQlnFyO28KsnH0MfJdccklB6GVxv5RQ9WnvPffcozkID9f9qIHLzg/pMZDJ9bifjIdrfdVbetf2mTU+8uCahf4qi8LqM5/5jMIft3wSgJfxvPPOizS+7oSVEInqwCLJeUpgP4HmdT+MJzpYlyf2NMpvejCi6r0aHg5XD4vpYZIHBPFA2fvwkIG/HPexn8TjltRjZ58PDy3KJx66vO9Htc9qlM/2iOMeEY887Cm1H8fD7/Kg6pJfHoXVCy+8oF/wuvLKK9VZZ53laZTxk813v/tdddttt+kvqBxxxBFjMg2zHS+ffeQjH9GCcsaMGX6M8ZDLtddeqx555JHInE499VR100036XRxhTGFlYV13rx5kaCZYCyBqAEhK8zyYmdWeNGOyhJg+/THO+vCSoTI6tWrdaHf9ra3qVtvvVXdfPPNFFb+mkFoTmeeeabavn175JXMdBRWEbjYgUW2J6cEeeFJO52qlYkrTCAv7bPCWMq6XJaFlYiqN77xjWrp0qW6fPAIwdOxY8cOCquyatztJHis5s+fr2bNmhV6IuoE7Ygeq5hs2YHFBBUzWV540s6YFcpkVSGQl/ZZFTiOF82ysNqzZ4+eVvrCF75QtC6WPZ2Ggf2d73ynLvntt9+uhYB57pFHHlmYOsSUFaYRIdY+/elPqwsvvFCLNgiIRx99VH3nO9/R04tYGmlkZETdf//9Rb+b11q0aNGYKT9zKhBTaGIXPG133nmnevOb31x0ffl90qRJRVOB+CLLFVdcoct0ww03aBujru1Y9fqNSzsWyv4N1/zEJz6hbrzxxkBxJcc/+9nPFqZl6bGix8q1LSZKn5cBgXYmqmaenDKBvLTPlDF4yT7Lwgri4tvf/vYY8WIKKwiS6667Tq1atUrh/xBVECH4v4iyMGEFwQCRhQ0xURBCEh8FofCLX/xC/37XXXdpO5DvNddco/+F+MJLERdccEFRLFVYjBWEGja5pnjhUEbERH74wx8uCCukW7Nmjfqbv/kb9fzzz+vfP/axj6m//uu/LnltlwaBNy/b29t1nvKiAPbxOxYpN9/qCxNXYb9TWFFYubTFxGnzMiDQzsRVzQxSJJCX9pkiAm9Z511YAYQZLA4Bg5c0sGp8KWElge+SHoLMFEUQVsjH/H358uVqyZIlau/evfobv0Gry5t5QBTh/Pvuu6/geRJhJdeX9BBrOAabsRq+eKukovEm6YYNG0pe27VR4FoQbxBX+/bt06IKggrCyt62bdumrr/+eiWeqVKeLAorCivXtpgofV4GBNqZqJpzezLrPbdVV7bhWRZWGLwhfGwRY3qsKims5E0/vMEHwYTNtk2Ekoiws88+W6cVz1RcYQUvlsSVmZVb6trlNAIRVzg3TFRJvhBXKAdiqUrFXlFYUViV0xbLPocDV9noAk/MC0+/pU4vt7zwzIud6dWUv5yzLKziBK+XmgqUKULQuuyyy7QgkBircjxWEDpYEX7hwoVFMVym58oWVriOGddlCyuZIjSnAg8cOKCFC2KysPTCzp07Fb4vvGvXrpLXLrdVyFRgnLXD5O2/Um8LUlhRWJXbFss6Ly8DAu0sq3pzfxLrPfdV6FyALAsrFMZebgHB5og/giAxp9Ps4HWcizQIUL/88ss1F8QqJRFW4oWSpR8kUN6EHhS8jgB1xGJNmDChEGMleaA88AKJfbKOlRm8bi4xUerazpVfxgkUVmVAs0/JS0froagVySIvPGlnRZpD5i7Ces9claRuUNaFVeoAeAEnAhRWTriCE+elo/VQ1IpkkReetLMizSFzF2G9Z65KUjeIwip1xDV1AVmJ3Vxp3S46iiMfAAAgAElEQVQgpwIjqjwvHW1eWm5eeNLOvLQov3ay3v3yzENuFFZ5qKV82VjRbwWuXbtW9fX1FRFavHixam5uVuaxBQsWqNbW1kyQzEtHmwlYMYzIC0/aGaMyazAJ670GK7XMh2ecVq1Pl+G1/5NPPlmddtpp9VchOS/xww8/rHbv3l20DlZYkbx/K3B4eFghCA0rt2L9iM2bN6vOzk41OjqqFyTDQl1TpkypOuK8dLRVBxXTgLzwpJ0xK7TGkrHea6xCYxQnix6r/fv367fvpk6dqlcH55YfAqiziy66SE2ePDnSaO/CCq9NYhGwjo4O7a3CYmbwXGGz9yOtSzFBXjraFBF4zTovPGmn12rPTWas99xUlTdDsyisvBWOGWWagFdhhfUoenp6VFtbm/ZKBQmrpqamTEwH5qWjzXTrMYzLC0/amZcW5ddO1rtfnnnIjcIqD7VUmzZ6FVaY+tu0aZNe6Gv8+PFjhBWmBbFlIc4qLx1tXppdXnjSzry0KL92st7rjyeFld86Z27xCXgVVlFTf5wKjF8xeUvJgctvjeWFp99Sp5dbXnjSTn9tgMLKH0vm5EbAm7CCtwofOMQXtRsaGrQViLeS4PXBwcExx+OYiu8H4c/3hjiwoA0xYdzcCeSFJ+10r9taOIP17rcW88AzzEaQKLefxydegj5Q7Jcuc8s7AW/CCgJqYGBAB62bm7ncgizBkAVoeXkyzAKrODbkhSftjFObtZeG9e63TvPAkx4rv3XO3OIT8Cas4l8yGynz0DFkg1Q8K/LCk3bGq8+4qcgzLql46cgzHqc4qSis4lAKT2PHTCOlGc5jh/ZghmrFihWFDGXdSnMJJpnNylK8dTJKwWdTWFlcqrVwXBqVW8k8OSD4pU2e5GkSyFq/lIf2SWGV7B5yEVYQVevWrVNLly7VoUBYIQAfW54zZ442Qta2pLBKVieZPzsPHUPmIRoG5oUn7fTbqsiTPLMqAPMkrN5z/Xf9NqQycvvmjWcVnRVXWM2YMaNomSX70vRYTZ9eRnXk85S8DAh5oZsXnrTTb4siT/KksEreBrIqrJYvX65GRkaKCmh+rg4vAWDNStsjZZ4AYbVs2TIdg21uWfrEXfIaLM6BU4EW0ay53H1XeFr5cYD1S5Y8yTOrggV25aF90mPldg+V67HC9J6sCIArioiaMGGCWrJkiZo4cSKnAt2qIr+p89Ax5IluXnjSTr+tijzJM6sCkMLKrW2WK6yCpgLNr7BQWHEqsGpfPXe7BbKXmgOs3zohT/LMqmChx8pv20RuWZ0KNL+kAjvD3grEW359fX1FwevyeTsKKworCqsy+wwKgTLBhZxGnuRJYZWsDdBj5cavXI9Vc3OzvpC93MLMmTNVZ2enGh0d5VSgW1XkN3VeBq68EM4LT9rpt0WRJ3lmVQBSWLm1TVtYuZ3N1CYBBq9b7SFrwescuPzesORJnlkVAnmZYsuLnXkSVn7vSuZWbQIUVhRWXtogBYsXjIVMyJM8KQCTtQEKq2T8eHb5BCisKKzKbz3GmRQCXjBSWPnFSJ51zJPCKqXKZ7aRBCisKKwiG0mcBBRWcSjFT0Oe8VnFSUmecSjFT5MHnhRW8euTKf0SoLCisPLSovLQ0aKgtNNLddMT5BcjeabAk8IqBajMMhYBCisKq1gNJSoRBUsUIbfj5OnGKyo1eUYRcjueB54UVm51ytT+CHgTVvhgo3xXqKmpqbBQGBYUw8Jh2LL0baA8dAz0sPhr6JIT690vU/IkT5NAlt6qprDy2zaZW3wCXoQVPrLY3d2t2tvb9QcZZcOCYViRVRYJC0oT31S/KTkgkGdWBwQKar9tkzzrkyeFlf96Z47xCHgRVhBQ/f39qqOjo+iq5vL3OGDvxzMxnVQUVn65kid5UqgmbwO8j5IzjPJO43iWPGv+SsycskLAi7CCV2rdunWFMslS9uvXr1ctLS1KlryHsMI0YWtra9XLzw7MbxWQJ3lSWCVvA7yPkjOksPLHkDmVR8CbsMLlIZjwVeuVK1fq/8OLZQorCDBJV565/s5iB+aPJXIiT/KksEreBngfJWdIYeWPIXMqj4B3YQUzREANDAyM8ViZQqs8k/2cxQ7MD8eoTixrLnfWO+udAjB5G8jDfcQYq+T1zBzKI+BFWIUFqSOoXYLXBwcHVW9vr+rq6lINDQ2xrR0aGlL4873Bmxa0QfhlaaOdfmuDPMnTJMD7vbz2kIf7KMxGlLjcem9sbFT440YCpQh4EVa4QNiyCubvixcvLsRbVbta8vDEBUa0029LIU/ypMcqeRvIw31Ej1XyemYO5RHwJqzKu3z1zspDx0Bh5b99sN79MiVP8syqUKWwStY2sTblpk2b1MKFC9X48eMLmWGGasWKFYV9WZ8SM1SrV69WixYt0rNSEm+Nl9fkhTVzdsvMM5ml2TubwsqqE8YElddIOcCWxy3sLPIkz6wKlrw88FFYJbuHgoQVhBFWAFi6dKkWTxBTy5Yt04t/z5gxo/DiGsSUHDvppJMKSzFl6QW2ZHRKn01hRWHlpX1RCHjBWMiEPMmTwipZG8iTsHrm06cmK6yHs4++4ZGiXGxhZb7xL0so4QRzHUtTOOH33bt3qyeffFJ7sQ4//HDV09Oj2traihYS92B65rKgsKKw8tIoKQS8YKSw8ouRPOuYJ4WVW+VHCauwL6yYAgwvqcn04datW9XRRx+tHnroIS2mJk6cWDRV6GZdvlJTWFFYeWmxFFZeMFII+MVInnXMk8LKrfJ9CKvR0VEtnq6++mq1YcMGLagef/xxbQgWBw/6QoublflITWFFYeWlpVJYecFIIeAXI3nWMU8KK7fKjxJWcaYCcUWsBDBt2jT1xBNPqPnz5yvxYh133HHqhBNOyMzKAG503FJTWFFYubWYkNQUVl4wUgj4xUiedcyTwsqt8qOEFXJDDBVipzo7O/WbgmbwusRdIc22bdvU1KlTddC6TCG+9NJL6pprrqn5+CpworCisHK7+yisvPCKyoRCNYqQ23HydOMVlToPPCmsomqx+HiQsFq+fLkaGRnRCeUbwIidMr8NbK9PiZgrnHfttdcWfSf4wIEDBUHmZln+UlNYUVh5abV56GhRUNrppbrpCfKLkTxT4JknYZVC8ZllFQlQWFFYeWl+FCxeMHKA9YuRPOuYJ4VVSpXPbCMJUFhRWEU2kjgJKKziUIqfhjzjs4qTkjzjUIqfJg88Kazi1ydT+iVAYUVh5aVF5aGjRUFpp5fqpifIL0byTIEnhVUKUJllLAIUVhRWsRpKVCIKlihCbsfJ041XVGryjCLkdjwPPCms3OqUqf0RoLCisPLSmvLQ0dJj5aWqizJhvftlSp7+eFJY+WPJnNwIUFhRWLm1mJDUHBC8YOSUkF+M5FnHPCmsUqp8ZhtJwIuwknUrZL2L2bNnF75mjVVY+/r6tCH4AnZra2ukUZVIQCHglzJ5kqdJYN68eX6BJMyN7TMhQOv0PPCksPJb58wtPgFvwko+vIjVWGXDCq1YhRWrtOIbQt3d3aq9vT0TK6/moWMAR9oZvzHHSUmecSjFT0Oe8VnFSUmecSjFS0NhFY8TU/knkKqwgreqpaWlaPVVc99/ceLnyA4sPqs4KckzDqX4acgzPqs4KckzDqX4afLAk8Iqfn0ypV8C3oSVufS9LHEfJKzwhessTAfmoWOgx8pvYydP8rQJcMqyvDaRh/6Twqq8uuVZyQl4EVamGYi3WrVqlbruuuvUli1bijxWmBbERmEVv+Ly0IFRsMSvz7gpWe9xScVLR57xOMVNlQeeFFZxa5PpfBPwLqwOHTqkenp6VFtb2xhhZXuwfBfGJb88dAwULC41Gi8t6z0ep7ipyDMuqXjpyDMepzipKKziUGKaNAh4F1bwWPX29qquri6F/0vw+uDgYOH3hoaG2GUZGhpS+PO99ff3B2aJGLAsbbTTb22QJ3maBHi/l9ce8nAfhdmIEpdb742NjQp/3EigFAEvwspcUmHChAlqyZIlhTf/zGMSe5WFKuGTod9aIE/yNAkwdqm89sD7qDxuQWfRY5WMpSyjdMYZZxSWT5IcMa7v2LFDj/UTJ05Uy5YtUwMDA/qwaICw36dMmZLMsByc7UVY5aCcY0xkB+a31siTPCmskrcB3kfJGUoOFFbJWEJYrVmzRo0bN07PQMlME36/8847deaXXXaZFlarV69WixYtKqTBseHh4aLfzfjrWhdXFFZW2+OTdnk3IweE8riFnUWe5EmhmqwN5ElYlbI1GYX4Z9tjH4QQ1qc87rjj1OGHH1546QzhPViX8qmnntKx1HGFFSzBufBsdXR0xDcshykprCisvDRbCgEvGAuZkCd5UlglawMUVm78woTVBRdcoO6//361cOFCneH69evVxRdfrDZs2FAQVuZU4MyZMwuLgtueLBFryMtcTNzN0uynprCisPLSSikEvGCksPKLkTzrmCeFlVvlhwmrK6+8Ut12221aRGF6Dy8FzJ8/v/D2v4vHisLKrU5yl5pCwG+VkSd50sOSvA3wPkrOUHKgsHJjGSas4F3aunWrzgzTeHijcsaMGWUJK04FutVJ7lJnpQN75tOnBrI7+oZH9O9ZsTOqgmlnFCG34+TpxisqNXlGEXI7ngeeFFZudVpKWGG5JHxdZdq0aXqaD5usVxnXY8Xgdbf6yGXqrHQMFFaVbT5ZqfeoUtPOKEJux8nTjVdU6jzwpLCKqsXi46WEFeKhsMSCfJLOXAjcXlYBuWJpJbz5F7QMQ62/EYjyM8bKanuVfiuQwsrt5k+aOg8DAj2VSWt57Pmsd79M88CTwsqtzis99rlZl6/UFFYUVl5abB46WgoWL1VdlAnr3S9T8vTHM0/Cyl+pmVMWCFBYUVh5aYccELxgLGRCnuRpEqi0N6EWPOkUVn7vIeYWnwCFFYVV/NZSIiWFgBeMFFZ+MZJnmTwprMoEx9NIgDFWY9sAnwzLuy8orMrjFnYWeZInPVbJ2gA9Vsn48ezyCdBjRY9V+a3HOJNCwAtGelj8YiTPMnnSY1UmOJ5GAvRY0WPl6y6gsPJF8pV8yJM86bFK1gbosUrGj2eXT4AeK3qsym899Fh5YReUCYWVX7RZ4ZkXT1Be7CzVSiis/N5DzC0+AQorCqv4raVEyqwMXFGFoZ1RhNyOk6cbr7wIlrzYSWHl1v6YujIEvAorLFmPZe8vvfRS1draqkuA1Vr7+vr0/xcsWFD4vTLFC79KVgaEWujAQDkrPKPaFe2MIuR2nDzdeOXlfs+LnRRWbu2PqStDwJuwkiXuYfZb3vIWLaB27dql8NFFfFtodHRUdXd3q/b2dr3UfbW3rAwItdCBUVj5b81ZaZ9RJaOdUYSKj+flfs+LnRRWbu2PqStDwJuwgoAyNwgreKvwJezm5uaC98rcr0wRg6+SlQGhFjowCiv/LTkr7TOqZLQzihCFlRshf6kZY+WPJXNyI+BFWA0PD6uNGzeq+fPnq61bt2oLwoSVfMTRzUz/qbMyIORFWOXFzqiWwnqPIuR2nDzdeOXlPsqLnfRYubU/pq4MAS/CyvRMiecqSFiZxypTvLFXGen9oPrtrwfUvcfM0wdP//md6ogXf6MenLZQ77cdekD/O6H9S/pfpDf3n7v7M+qlgwOF40H7SH/UpZ/R5+G4vT9u4rHqiHct0r9HdWCP3bhAvfDq16qfTJql05/yy816//TrvqD3X9i6Wv8r+aW1L/naROW6d/9ygj70lgPb9L9i76XHjpS079D3v6ZeOvjLgv1p7z948xJd32LfG4d/oPeFZxrXB4Dxb3+v5oD8zXZh85R2s/HxZ/Uh2IftFw1v1f++/8zpuv1Jfi/+rL9oH8fwmxwP2kf7f/XxLTo/HE+yf/etN2t+zxz5plfq+cVhvd/6fz7lJf+49sl9avOc+PGv65/uuPeV+xr26fvm1Q3638svOk//O25iU8HepPuSl/A196Pud/AU28Re7MvCxeBh5meX19d+lJ1ZEdSlykuPla/WwHxcCSQWVoitWrlypdq5c2fRtRGoPjAwkHgqcGhoSOHP1/aa7TerVz37tNryuot0lhAq6GwfevNlev+8Fx/Wx4ff82m9L+nL3W/45g06Hznf3p90++WBRTtwxR2vdPh3fbJI+IkQfO6yVwQV8nvVc0+rZ973+VT3xz37dKCdL77hJH39+4+7Sh+3her5v77Xq31Hf/Wj+jpSXtf9o+58RdCKkD73iR69Lzzt/FA/L73m9YXr+doP4wlbcD3h2fqjz+qBVuzFfhr2CM9yymfbh33haefnWl9x04fxBCtswlPqW3he8NStidpTXPtMvkE3ktzvru3T9fpx05fL0/f9nqR/6+/vDx02EJJSztbY2Kjwx40EShFILKzszE2vlBm8Pjg4qHp7e1VXV5dqaHjlabGaW1aeuKKeDF2fYO0nWl/7YXbCI4AnaOEJkWo+ccMjUOoJ3pd90paC8sMxsQE8sYmN4sG49KoP6d9xvpk+rf2Dn7s4sPnH8bCYHiZ4p7CJB8reh4cMZZfjPvZxPfGIwQOITTxq4mE790PL9e/iobM9dr724UmFB1g8wzZUeFRxXDyA8KjC4yv2wqOK42KP5JfWftT9/tCqjxTZJ/YKz7Tti8MTHuZ7XpiuUcM+eCgfO/aVt8DBE8dNj32Uhz+t4/RYlT/CystobW1tRS+byewUxnCsADAy8sqMBEJ8li5dqrZv367WrVtXuPDixYvVjBkztPMFs1il4q3tGS2EGK1evVotWrRIHTx4UG3atEktXLhQjR8/XudvrjgwYcIEtWTJEm1rqXwqpT1SFVZ24QFZwJZf5X7OzIuwop1u9R01cJGnG8+o1OQZRaj4ONunG68kqSmsktBTJQVKkNDB1UxRg+WXxJmC/8OD2NHRofB/WyTZ52K/lLCCqMKG/LAhz23btqm5c+fWprBKVpWVO5sDghtrDghuvKJS54VnVDl4H0URorByI+Qvda6E1YOH+St4uTmd+3LRmbYAwgyUizgyvV7HHHOM6unpUfCAbdmypShESC4a12OF2a8gYRYnn9x6rMqt00qfxwHBjXhehADtdKvXpKl5H7kRZPt045UkNYWVIz1LWNnTgeZLarIYuEwFzp49W3uPbI+VKYAkNAhWYXrPFjk415xGRDqZYjQ9ZHv27CkIvKASlsqHwsqxTbgm54DgRowDghuvqNR54RlVDt5HUYTosXIj5C81hZUjS0tY4WwRSmeeeWYh3gnipNR0nogjEUUiZuRFN4QDyZdZTAvjeqywpBNejIOQg1hbsWKFzmbmzJl6MXJzySf8bk4pUlg5tgnX5BwQ3IjlRQjQTrd6TZqa95EbQbZPN15JUlNYOdILEFYioE4//XT1gx/8oCimKSpOCh4ue91Ke9HwcoRV0FSgKfQorBzr3WdyDghuNDkguPGKSp0XnlHl4H0URYgeKzdC/lJTWDmyDBBWMh34s5/9TF111VWFl8/iBKCbweviKfIhrFAqvGU4adKkQKFHYeVY7z6Tc0Bwo5kXIUA73eo1aWreR24E2T7deCVJTWHlSC9AWCEHTNH19fXp5RREINkxVrLcweOPP64vKlN9ttfKh7AKWm4B18TambhuTS634FiVVUvOAcENPQcEN15RqfPCM6ocvI+iCNFj5UbIX+pcCSt/xWZOGSDgfR2rDJQplgkcEGJhKiTKixCgnW71mjQ17yM3gmyfbrySpKawSkKP5yYhQGFl0ZNvciWB6nIuO1oXWtFpyTOakc8UFFZuNNk+3XglSU1hlYQez01CgMKKwipW++GAEAtT7ER54RlVIAqrKELFx/NS73mxsxR9Ciu3tsnU/ghQWFFYxWpNeeloaWes6vSWiMLKDSXbpxuvJKkprJLQ47lJCNSssGIHlqRZjD2XPOuTZ1SpKayiCNFj5UbILXWpfonCyo0lU/sjQGFFj1Ws1kRhFQtT7ER54RlVIAqrKEIUVm6E3FJTWLnxYurKEKCworCK1dLyIgRoZ6zqjJ2IPGOjipWQPGNhip2Iwio2KiasIAEKKwqrWM2NA0IsTLETkWdsVLESkmcsTLET1QJPTgXGrm4m9EzAi7CSjyvu3LlTm7d48eLC0vdYaRWrtmKTlVE9lyEwu1roGFAwTrW4tRbWuxuvqNTkGUXI7Th5uvGKSk2PVRQhHq8GAS/CCl+YxoavVpvfENqzZ49eXh5fnB4dHVXd3d2qvb1dTZkyJfWysgPzi5g8ydMkcPQNj+hdCn+3dsH7yI1XVGoKqyhCPF4NAl6ElWk4RFZ/f7/+OKL9XaBS3wnyXXh2YH6Jkid5UlglbwO8j5IzNHOgsPLLk7n5IeBFWJlTgU1NTYWPNQYJKxyXDzT6KUJwLuzA/NIlT/KksEreBngfJWdIYeWXIXPzT8CLsDLNwlRgb2+v6urqUhs3blQtLS2FeCv7q9P+i/O7HNmB+aVLnuRJYZW8DfA+Ss6QwsovQ+bmn4B3YQXvVU9Pj2pra1NbtmwpElblTAUODQ0p/Lluk26/PPCUA1fcoX/HdGXQBiFYyY12+qVNnuRpEuD9Xl57qIX7KKyPB5Fy+/nGxkaFv3rYzHjp8ePH6yLDOYJwH8RNy29pszB1Q5CGsF+eKzVrZts/PDxciP229UqScnkRVg8++KCaOnWqDko3PVb4vwSvDw4OFjxZDQ0NSWyOdS6fDGNhip2IPGOjipWQPGNhip2IPGOjipWwFnhyuYVYVR2aKEhYJcvR/WwIH8x8zZ8/Xws5W1iJqMKLcxJiZIqnrVu3qoGBAR3zjQ3n//CHPyyEK5llhEbZtm2bmjt3rruh1hlehBWMW758uRoZGdHZhy23YP6e2PKIDGqhY0AR+daVW0thvbvxes/13w084Zs3nqV/J083nlGpyTOKkNtxBq+78XJJHSSs7JfTkJ8sp2SO7xA369at05ebPXu2FjZhOgF5Iv3+/fvV5MmTi7xh5vVEGJnhRXKu6UEzZ81wzqZNm9TChQv1ygQQac8//7w655xzdIiSGZ4EEbd69Wq1aNEildT540VYuVRWpdKyA/NLmjxrkyeF1Ty/FcsHvszwpMcqWVXEEVYHDhzQQshcWsn2/ARN39nLMt10001qyZIlY5ZisuOy7bxw3PRISYkl3YwZMwqhSTgGj9TrXvc6nQwerrRWLqCwstrevHnsaINuRwqrZJ2UfXZWeFJY8X6v1fs9L8LqN6uv1FXw2kW36X+rvS/tIY6wEu+R6e3BeStWrChqVrI4uLlg+MyZMwuiTJZosttilPCJElbwSkkeEGDYTjzxRO3F+sAHPqBuueWWIg9VOXHgQfcPhRWFVSzFkBUhEGUs7YwiVHycworCisLK7Z7xnbraQsq+flJhtX379oJHyGRlTuvZHqtyhVXUVCDivuW6RxxxhJo1a5Y65phjtBfrlFNO0d4uM6aKwiqidXOA9Xv7k2dt8qSworCisPJ7b9dKbuV6rA4ePBj4opoprExBhGnEMGEVNRUIT9myZcv05/LgncJmv/mHcqxZs0aNGzdOLwOF+CkIqL1792qhZa6rSWFFYVXR+5fCyi/urPCksKKworDye2/XSm52sDmm7s4//3z16KOPjvmyih34bQavT5gwQcdPTZw4UYsgeImOPfZYdfzxx+ug8lLCKih4XYLlwRkB8/BKSb74TaYYZTkIeXNw0qRJhbcDka8d18Xg9RgtNysDV5SptDOKkNtx8nTjRWFFYUVh5XbPMHXlCPgUO1FWQ0hmarmFKIOrcZwDrF/q5FmbPPMirGgnBaCrAMxL8LrfnqX2cvM1PRdFxud1GLxu0eZbgcHNj8Iq6rZ0O54VnhQsfgVLXnhGtdastM8kdlJYRdHj8bQIUFhRWMVqW7XQ0aKgXHC1uLrzIgRop18BGHXTZ+V+T1LvFFZRtczjaRGgsKKwitW2stLRRhlLO6MIUViZBHx7qJMIAQr/sW03CU8KK7e+gKn9EaCworCK1ZooWGJhip0oKzyTDFyVFAK0kx4r8+aK88klCqvY3RETeiZAYUVhFatJZUUIRBlLO6MI0WNFj1V0G8nKfZREUFNYRdczU6RDgMKKwipWy8pKRxtlLO2MIkRhRWEV3Uaych9RWEXXFVNkjwCFFYVVrFaZlY42yljaGUWIworCKrqNZOU+orCKriumyB4BCisKq1itMisdbZSxtDOKEIUVhVV0G8nKfURhFV1XTJE9Al6ElSwZv3PnTl1CLDMv3+0xv2YtX7iuBIasdAxRZaWdUYTcjpOnG68kAxeuVKnlK2gng9fNls3gdbf7nKkrS8CLsMJ3d/D9H3zM0P64Ir4Z1NnZqUZHR1V3d7dqb2/X3/ZJe+MA65cwedYmTwoWv4IlLzyjWnNW7vckPBm8HlXLPJ4WAS/CyjQO39vp7e3VX5HeuHGjamlpKfJemftpFQr5ZqVjiCoj7Ywi5HacPN14JRm46LEayzovPKNaSVbuoyQ8KayiapnH0yLgXViZX6O2v72D/aamJu3ZSnvLSscQVc6s2JmkA6vkAEue9elhyUv7pJ3ZaZ8UVlG9JY+nRcCrsLK/RG0LK0wLYqOw+l11Ulj5bdrk6caTQiA7QqCSDyj1UO8UVm59AVP7I+BNWEkAO0STGbiedCpwaGhI4c91m3T75YGnHLjiDv17f39/4HHYW8ktK3Zeu/rpwGLftOj1+ves2BlVN1mxMy88aaff+508s8MzrI9HH1JuP9/Y2KjwVw8bwno2bdqkFi5cqMaPH6+LDOcIZqUQNy2/pc3CdNDg/zt27FBLliwpitWGrcuXL1dnnHGG6ujo0HauW7euYNrs2bP17+bLdDhovlBnzrYlLZMXYQVP1bJly7SRIqpgmBnIPjg4WIi9amhoSGp35PlZ8VxEGZoVO/PyBEue9LCYbSDO22H0BI29a/Jyvyexkx6rqN6y9PEgYZUsR/ezoS0Qqz1//lgJsYcAABHLSURBVHwt5CCM9u7dq2bNmlU084XfZRNhhX17dswUaeIMgmZBOuyvX79ezZkzRyXVKF6Ela0OUSBZcsFUiOYyDO6I3c7IimCJsjordibpwCo5cJEnhRWFVdRdEH08L/d7EjsprKLbQakUQcLKjqHG+X19fTobc3w3NYF4i8SrNDIyUpReHDD79+9XkydPLvKG2V4k6Ilp06Zpr9WiRYu0AJIQJHirnnjiiYLHKkpY4bj5sh3yssOXyiXoRViVe/E0z8uKYIkqY1bsTNKBUVjVp0egkvWel/ZJO7Mj/CmsokYfd4+VLawOHDighdCePXv09Bv+j9mpbdu2qblz5+oLBIkVU7Th3JtuumnM9B7OteOyJS9M80qYkSz3hBfj8HvQVKDp6DHDk+Cl6unpUW1tbXpq0dd0IIWV1bbmzfPbMUQ1bQqrKEJux8nTjReFgN/7nTyzwzMvwuq+++7TN+2FF16o/632vvQgcTxWIlLMF9dw3ooVK4o6IollMmewZs6cWRBlIojs3itoZQGJj8M5mCIUYQQbTGEVx2NFYeU2XmRmHSt2tH472qhmQGEVRaj4ONun3/ZJntnhSWFVnlBLKqy2b9+us7Djm0xvkO2xchVW8C6tXr1aX+Nb3/qWDrCH58tVWNlTgfRYRYwfHGBrc4CNKhXrPYoQhZVJwLeHmsKKwsrtDsxu6nI9VgcPHgx8Uc0ULfYXWsKEVdhUIALOxfsl03xm/mFLO5UKXkdNUFhRWHm9IzkgZGdAQMXyG3wUgBSASiXpl/LisfLakXvMzA42x9Td+eefrx599NHC0gVBU4EIAjeD1ydMmKDjpyZOnKhXD8Dn74499lh1/PHHj/E02eYHBa/LNUt5m+wX6mTaEW/9SbA9rmV/v5jB6xRWHm+hZB0YhcDYqkgyIJAnedoE6FkrJhJnmQ0KK69DRFUysxcdT9OIzC23kGZhw/IOG7iQHjcdp4TcaoVCgB4rs8XEGbgoACssAB88LPimPvdlt5td1ceDFIWVc7PI5Am+vEhRhfM1DYjr5PatQAorCgEKgaiuIvo4BXWO7iMKq0KDjiP8Kayi73+mSIcAhZXFlS53d5c7PRcV9lx47AsorCisavUBhcLKY0fBrJwIUFiFCStPT4epDlxhNqJMjtMDqdrp1CRLJ6ad85Ty1DZBmjxzxJP1To+Vx76UWaVHgMKKwkoT4ABLz0Wtei4iPap5ESx5sdPjeJWkX6LHymNFMCsnAhRWFFbpCysOCE5P2jUjBJy6oip6KvPSPvNiZ0bqncLKY0UwKycCFFYUVhRW/+8tjlzF1nGArU+hynp3qncKKyctwMQeCVBYUVhRWFFYjelS4rx1FelZ89hRJZkSirQzL4KFdvoVVh55emzqzKoGCFBYUVhRWFFYUVgFdeaOL4AgCwrA7LwMEOmxorCqAQmTzSJ4E1ZYtXTlypVq0qRJerl72cyvWdvLxydBkvo6Vp5uuqp0tADrOChUxU5HG1MfuJI0SOtc8szOAEuP1diGXQ/tk8LKY4fGrJwIeBFW+GbPqlWr1Nlnn62eeeaZgrAyP7Q4Ojqquru7VXt7u8KXqZNuFFYlBi4KqzHN6+gbHtG/1cQ3+DyJ/tSFKu10mrqKbJ/k6cSTwirpKMvzyyXgRVjJxUt9MBFpfC5NT2FFYWU2esYEuXspKaz+/0sLFCxOgiUvApDCqlxZwPOSEqi4sGpqalKtra1J7Q6NZUDGXr4V6KmzrYrLnR4reqxi3mFVaZ9ZmwL2dK9TqGZLqFJYxewEmMw7gYoKq82bN+sCUFi9Iv6wJfpYdF5WXs/LwOXx9qJgYYyVd49qXu6jjNhJYeWxQ2NWTgQqKqzKmQocGhpS+LO3a1c/HVrQmxa9Xk26/fLA4weuuEP/3t/fH3i8paVF/z79lzMCj//42D1OgMPshI3YktgZZiPyzYOdrjaiXGnydKrYiMRp2umrbabNk3b+rpGkeb9n7T7KSr2H9fGoFfTz5djZ2Nio8MeNBEoRSFVYmcHrg4ODqre3V3V1damGhobEtcIYK8ZYefcIJG6Vv8uAHit6rLy3z4x4glCuki+BZMROeqw8dmjMyomAF2GFtwKXL1+uRkZGChdfvHixam5u1gHrfX19+nf5zcnCkMQUVhRWHLism4OxS2N6i1hvg2ZECORFsOTFTgorHyMt8yiHgBdhVc6Fk55DYUVhRWFFYZVqrCKFaq6FKoVV0lGW55dLgMLKIlf4Zpynp9iqTAmhTI6DQlXsdLQRxaKdnGKjoKagjiOoKazKlQU8LykBCisKK02AgoWChYKFgiWOYOFUYNJhl+fXOgEKKworCiv5VqAnLyWFarbWM8qLEKCdY4fbJA989FjVunzJbvkorCisKKworMb0ULXkuaBg8StY8sKTwiq7wqPWLaOworCisKKworAK6ukZAziGSp7esqSwqnX5kt3yUVhRWFFYUVhRWFFYaQK15KmksMqu8Kh1yyisKKworCisKKworCispA2U4amsdaHA8rkRoLCisKKworCisKKworCisHJTD0wdSoDCisKKworCisKKworCisKKUskTAQorCisKKworCisKKworCitPsoLZUFhRWFFYUVhRWFFYUVhRWFEReSJAYUVhRWFFYUVhRWFFYUVh5UlWMBsKKworCisKKworCisKKworKiJPBCisKKworCisKKworCisKKw8yQpmk7qwWrt2rerr69OkFyxYoFpbW71QD/uGFDLHInfPfPrUwOvEWjkYZ3r6blySb13BjLBF7ubNK/HRYJzouBZLVex0tBHFop38WLR5Y9fSgpZl3++8j8b09ejnuUCol6GWmZRBIFVhtWvXLrV582bV2dmpRkdHVXd3t2pvb1dTpkwpw9TiUyisKKw4wFq3EQfYwAGWgmVsd1sPDygUVomHWWZQJoFUhRW8VS0tLaq5uVmbZ++XabM+jcKKworCisKKHit373S9eH4prJKMsDw3CYGKC6umpiYv04EUVhRWFFYUVhRWFFZBAyCnApPIAp6blEBFhRWmBbH5iLOisKKworCisKKworCisEoqA3i+bwIVFVblTAUODQ0p/HEjARIgARIggWoSaGxsVPjjRgKlCKQqrMzg9cHBQdXb26u6urpUQ0MDa4UESIAESIAESIAEao5AqsIKtMzlFhYvXlwIZK85kiwQCZAACZAACZBA3RNIXVjVPWECIAESIAESIAESqBsCFFZ1U9UsKAmQAAmQAAmQQNoEKKzSJsz8SYAESIAESIAE6oYAhVXdVDULSgIkQAIkQAIkkDYBCqu0CTN/EiABEiABEiCBuiFAYVU3Vc2CkgAJkAAJkAAJpE2AwiptwsyfBEiABEiABEigbghQWNVNVbOgJEACJEACJEACaROoOWGF7xGuW7euwG3BggX624TDw8Nq2bJlamBgQB+bOXOm6uzsVOPHj9f75nn2MV+VYNsgC6YeOnRIrVy5Uu3cuVNfSmy2yzJ79mzV0dGh0+zbt08tX75cjYyM6H3zmC97JR/7WviQNth95StfUYsWLdIr6UsZmpubC9+CNFfeF85p2XbGGWcU2Mg1sDjtjh071JIlS9SUKVMKi9VOmDCh8BvSws4VK1bo01C2pUuXpvZ1ANTp3XffXXR981NP5oK6Zlso53NQPlmbdpn8fH7/sxx7w+7r9evX67qU75KKnbiG2T/YbaEcG6LOMe9vaV+4p/r7+4vaLH7btGmTWrhwoe6XwphHXa/c43Z/I/cD7nX0TyeddFJR/yO2Ip30X2neP6jr1atXx+5z0Ab6+voKOKS/tTmXy4vnkUAYgZoUVigsOlTcQPIZHfxm3pTotKTjRYeCwVWEFv6PDSLB1yYDAEQT8kVn+41vfEO9+93vVl/84hf1bzII3HPPPeq8885T27dv15eX32EzNogrs3OQjg3pfNpsCiuzw8fvMljINaV8ZudbiUEXHNasWaPGjRtX9Lkk/H7nnXfqIlx22WVaWMMe1PHo6Kh64IEH1CWXXKLrHQOtiCmct3fvXnXuuef6qvqifGDDtm3b1NSpUwuDlC2sWlpaxtRjFoSV2GUK5q1btxa10VSglcjUHmzlvj7xxBMLIgX1bd77pdp1GvajzvFAJ/ct2hce3mybzPvFvNdhE9ol2s3cuXPTMLEoT1t4gHF3d7d66aWX1DXXXKMfUsw0aAN2+dK4f1z7HPOesT+vZvdnqUPlBeqKQM0LK7mB7M4VNxqeGOfPn696enpUW1ub7jDS2uR64nGK07nbwkQ6uPb2dn262TmkKWLCnvDMa6J8u3fvVk8++aR+ojz88MMrwlVsO+644/Q1TQ8F6vypp57SdWsKK9N7VmnBAmawCzeeiNK8CStTzNjiP637JyxfW1iZ95lwFS+1tI2gB4M07TaFlXkds94hGqQfsu/tNG0LyjtIWEEEwisMDzAeTvDtV+l/TGGVtq0ufY4trMRDSI9V2rXE/GtSWIVNBQZ5rM4888zAp1nfTSNM+IQJLlw/6BzpLDD9Zrri0xSHYdOO9lPr0UcfrR566CEtZCZOnFgRrmLDBRdcoO6//349jYIN0wAXX3yx2rBhg7bnmGOOKUxXmFOwaXILakNSp/CWigcNtoo3KGz6p9IC0LY97Ok/qx4r8VibXkvzwSlM7Pi+75GfeHMxbS/T0vjdvPfNe2nPnj1jpgnTsCsszzBhdfXVV6tbbrlFPxCY/Q8eFBBmYZcvDZtd+hx7Wp1TgWnUCPMMIlCTwgoFxc1vuo7RqZoxVhKTZE4XorNIazOnHs1rlOrgo4SVGWOV5geuw57wxFuADlcEzOOPP66LB+Fgx5CkwVZsu/LKK9Vtt91W8E6FeSPNKcs5c+boKQ54ANP0Vtr1jf13vetdWuihncJWU1hldSpQ4lXMOJo0PaVx2osdY2XHGtpTasizUve8bb88oFx66aWFuE952DM9f2afYMb/pRX7GWSn6Q03vYIoA+x73/veV3iQEQ+wXb449eeaxqXPMR8GSnn7XW1gehKIIlDTwgqFl44/zDNl3nBpDq5hAqpUgHfcqUA84Yr3I40g8VKuc3Re06ZNU0888YSeVpUpAkzNnXDCCanEfJmN2n6CxTFM/UCczJgxI3A6Uuoc9iKQPK3YtKCbz57KwP6RRx6pzjnnHM0qzDOVJY9VkFA0p9miOh2fx+2pQDvvUg8nacQjRpXNFnWo17e+9a0FT68dv2SKlkrFBYV5rGSKHw8E06dP19PsEmgv5a6EaI3b59j3TJC3P43+MqoN8HjtE6hpYWV7rIICWEV82cHrGJx9DhZBwesyXQX3uhm8jrftZs2apcT7k8Xgdbk17GDsoEDXNG8jcxCAqIMXD0IPcSDYZKoPLOFpAWez88f/7eD1NIOEzYHefFtMPI4UVm6txVVYVeJNVbsEcj9DNNnXx/6tt96qjj/++IJIkXYxadKkwLfw0hYDpYQVvPriRRMP2l133aX7q6DyudVmvNRx+xx6rOLxZCr/BGpSWJkxVjI1ENUBm/Pxabnc7VglGUzt6Yy4yy2YT7BpDhi23eYr6nLs2muvLXinwPLAgQNFy1n4b7qv5GgPAuaUqxkQjJgvcyrYnDpFRy1tJs3XxU0PqohlGaRMYWW+Ii7tNyxeJC2udr5hgs9kh3Ok7VbKrqj72vZY2RxhZ5rT6NJGZdreXt5B7n3Us/0gZ9taKbZRwkqEH8omgexh5UujHcTtc8L42f1ZWv19GmVnnvkgUHPCKh/YaSUJkAAJkAAJkEAtEqCwqsVaZZlIgARIgARIgASqQoDCqirYeVESIAESIAESIIFaJEBhVYu1yjKRAAmQAAmQAAlUhQCFVVWw86IkQAIkQAIkQAK1SIDCqhZrlWUiARIgARIgARKoCgEKq6pg50VJgARIgARIgARqkQCFVS3WKstEAiRAAiRAAiRQFQIUVlXBzouSAAmQAAmQAAnUIgEKq1qsVZaJBEiABEiABEigKgQorKqCnRclARIgARIgARKoRQIUVrVYqywTCZAACZAACZBAVQgUhNWPfvSjrYcddth5VbGCFyUBEiABEiABEiCBGiDw8ssvP/B/AS8irQcrSCvV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5" descr="data:image/png;base64,iVBORw0KGgoAAAANSUhEUgAAAlYAAAE8CAYAAAACIv++AAAAAXNSR0IArs4c6QAAIABJREFUeF7tnQ+YHVV5/w+xNvxx3cjGCAuaQHySArJGuoAE+ScRtpQVaKqQBAK7/GKqKOuK1jVtrCVtTFtxmyjFuE0WAlGIDYixGHDTgH8SA1sMwYCxoonAsoYsZl3+bEqF9nv4vddzZ2fuzLlz5t6Zud95nn2Se+fMOe/5nDPnfO973jlzkOJBAiRAAiRAAiRAAiTghMBByOVXv/rVqy+99JKTDJkJCZAACZAACZAACdQigVdfffV+Lax27dr16rRp02qRAetMAiRAAiRAAiRAAk4I/OxnP1MUVk5QMhMSIAESIAESIIFaJ0BhVes9gPUnARIgARIgARJwRoDCyhlKZkQCJEACJEACJFDrBCisar0HsP4kQAIkQAIkQALOCFBYOUPJjEiABEiABEiABGqdAIVVrfcA1p8ESIAESIAESMAZAQorZyiZEQmQAAmQAAmQQK0ToLCq9R7A+pMACZAACZAACTgjQGHlDCUzIgESIAESIAESqHUCFFa13gNYfxIgARIgARIgAWcEKKycoWRGJEACJEACJEACtU6AwqrWewDrTwIkQAIkQAIk4IwAhZUzlMyIBEiABEiABEig1glQWNV6D2D9SYAESIAESIAEnBGgsHKGkhnVKoHbbrtN3XPPPeqUU05RH/7wh9X48eNrFcWYeh84cEB985vfVN/97nfViy++qP7oj/5IXXvttWrChAlklBMCTz/9tPr85z+vhoeH1Wc+8xl1/PHHO6sZ+s9XvvIVtW3bNnXmmWeqq6++Wr3+9a93lj8zIoEkCFBYJUGVeUYiIAPyc88955u+vb1dzZo1K1Je1Uy0evVq1dfXp2bMmKE6OjoorIzG2LBhg/r6179e+Kaurk4tWrRITZ48uZpNlruyH3jgAdXT06NeeeUVBcZdXV3qmGOOqUg99+zZo5YuXapGRkZ0uU1NTc7KhVhbsmSJGhgYUI2NjWrx4sWqvr7eWf7MiASSIEBhlQRV5hmJgDkg+11AYRUJY2oTwdvwpS99ST388MPquOOOU5/4xCe0twF/Bx10UGrtzpph4Lx8+XK1ffv2gukf+MAH1CWXXFKRqiQprMRj9dBDD6mzzjpLXXXVVfRYVaRVWUgcAhRWcejx2lgEzAF5/vz5qqWlJVZ+1bqYHit/8uaED88jhDIP9wR+8YtfaI/RoYceqt72trdpITt16lT16U9/Wr3hDW9wX6AnxySFVeLGswASSIAAhVUCUJllNAJRhdVTTz2l/v7v/1698Y1v1F6P+++/X8fsYOJ+xzveoX/FYnng7rvvHvP9W97yFm2M5IHYnuuuu05973vfUxs3btRxP1gyueKKK9S0adOKDP/1r3+t7rrrLtXf36/TIXYKaf78z/9cvf3tby94XbzC6kc/+pFeljn44IP1stexxx5byFeWxrAUhnNYtvnNb36j8D1sQjmo5znnnKMuuuginYccr776qp40169fr371q1/p8jGBzpkzR9sV5AUSz9Ejjzyil2r++7//W91+++3qySefVG9605vUxRdfrN773veq173udYWyXn75ZfWDH/xAfetb31LggLrD6wRORx55pE4n+cJTAqaY4L/97W+rI444Qtu+YsWKMR3hjDPOUB/60IfUuHHj1I4dOzTfJ554Qv3ud7/T9Z45c6ZqbW3VdoWVAX7oQ8uWLdPLsJdffrnuA+CP493vfrdmg7zXrVs35nuUhwNcd+/erdsANklbI8/LLrtMSR8y6/uXf/mXuv5f+9rXNB/YCy8RvCpmOzz77LO6vaQPIa+5c+eq5ubmQrpnnnlG2weOyHPSpEnqggsu0H0gSjyR9CmwPf3009UNN9yg6wVhZcY72dqPPgC7ET8IPuCIep577rnqT//0TwtL3l5h9Yd/+Ic65grpsTR+8sknF/oBPE/wruE+RDwWlvcwCWG5GP0Axx//8R/rdgMr2HzTTTepBx98UDNBG+MYHR3Vbb1582b129/+Vk2cOFH92Z/9mQIDsx9HG4mYigTcEqCwcsuTuVkQiCqsJB0EAQZtxHKYR0NDg/44NDRU9P0JJ5yghdghhxyiJ2D8qseBQR2iwjwwYXzqU59SU6ZM0V///Oc/V//0T/80piycw8ANcYBBHIdXWMEOCEEIJogETBI4XnrpJfXFL35R7dy5U1+LPCD4MBHu27dvDLmTTjpJXXPNNdp+TFKYfCAGEUdjHhA9CAh/17ve5Uvf9BwheBw3vZkHRA4E03nnnacne9i5cuVKPZl5D5OTmS/aQPhjsoTIwDKg11bUe8GCBXqyhpjwnkd5EBYQgBBopcpAvI0IK3hm/ud//kdPuOYBEfj888+PaUeIFnjQ0JY/+clPtDjzswUCGP3i8MMPD7RFygPHj33sY+rUU0/VX0GMoA+hH5iHGWf24x//WN14441azHkPeHDnzZtXUijgui984Qvqpz/9qRYx06dP130P8YsXXnih7nsi9IJYBtl/yy23qHvvvde3T51//vla5ICfV1jhHvqHf/gH9ctf/lKz+MhHPqIFIvow7hWIIfTDT37yk+q//uu/1D//8z9rtuYhHk4/rye++/KXv6z+8z//M5Crr9H8kgQqRIDCqkKgWcxYAqVirCAqMElBNJjpMLFDbMBjBKEhA7/f9+IxQlozDyyZ/MVf/IVCGRicMUjj1/n73vc+7f3C5CwC6K1vfav66Ec/qo4++mgdQAsvDEQZvFzwCMDr4RVWmGCRJ36dm+lMGzAJwmshEw0m8I9//ONaVDz22GO6nBdeeKHwi1+We2AbPB6Y2GAzJj8ELpsi0kvanJxgGwTUpZdeqn/pY1JGfY466ij1V3/1V1p0ilcBkyEmRdi5f/9+9S//8i9aFIoogZAxY3tgEyZyCBS0G4SwnDeXAqUuEAXwlOEatMmWLVvUv/7rv+pJVkSBmQfq5S3j0Ucf1aIIB9oKAhN9AbbCuxf0PTj/9V//tfZ0QFjdeeed2nMHjmAEUYk8wBjCCqLVy/H973+/jmMCP4hjCCgREigXT7Nt3bpV29PZ2am9i+hD6LfwhEGMSj9DX1y4cKFeuoOnEBzA3+vx9LYt+gpEDPoh2g9enptvvll7bs02xXU29qPsW2+9VbchPEUQufg/noDdtGmT9lpC2KK/eIXViSeeqOsI7yXqDrsgttGHRPRJDJiIN3hc4fVEP4CXDH0E/cJPWIn3GYHtGAvg5YSoh3cV3jQ+GMHZptoEKKyq3QI1XH45wgpi67TTTtPU4FWCFwpiI+h7eUrJLAueorPPPlvnYf7il1/RmPwkXzMt0uOxb4gFTDxYysA1fjFWZjpZkoG3ac2aNVo8YVLH8Xd/93dq7969WujhcXKZACXoWwQJlsy+8Y1vjImdEW/LYYcdFvi0nTk5YVkGQlGWmCRfEaEQgl/96lfV97///SJvA+zCk4+oqzydhWtEOEE0YHkM3hg5gmKspExz0sU18GhI2RIjBDtLlYGlOwgr2IK2luVc4R/0fdjTiX7eVLM+WHJDm8FjY9otT4ZCZEFEYMIPCiSX/ovrpS+BAwQvroVgKxV7iCVMETCmZwhLvvCU4TCX4mzsD9oyRPqwyc8vxsq8N+UeErvgdYZgxA8eEVbIDx5EiHhzKS9MWGEsgACDQOZBAmkhQGGVlpaoQTtslwK9j3MHBc36fV8qwFaEkQgGc3kJv7bNX8DmhCGizU9YYWkPcSaIn4H3Zfbs2doDAm+QuQwoj6kHNb+kxQQEYRN0mN45b5pSQeQiTHAN6oOlJO8TZt78RBhiMvTzSIUJK+GFx/LhpTPjyER0+Yk3vwB4sd8rlGy+h0CB5wexSmhf77KciJtSHL19YHBwsLAFgXi8vBxN9kHtWurpPtMDZApz83vpPxArNvZDWCE9vKHwUOHHBgSgHGHCylz2hpiH5xOxZvBiyQ8YeKe8y6Xw2MEriRgu9As/m2HH2rVr9bI4DngY0W/hBTRjH2twSGWVU0KAwiolDVGLZqRBWGFSXbVqlfqP//iPgifGhbBCvuaSDH6NQ1jBgwEvAjwMYdtNoE9IwK5M3EH9BDFA8Hpg+cdGWCHGR7wbUYWVBN7D85AHYYVlMwhXvxgrsKyWsIJgQL/BcqnfIUu2QXbjGiw34seBN17NK1K9whDX+sUxRRVWSGd6t7BEiwcmEKDuFYvw7iEQHSJOYq0QwA7PKg6/PiYPciBOT+IlIQYh1N/5znfW4nDKOqeIAIVVihqj1kyplrAylw3NpUDxoMBrIcHMIoKkbfBEIparTA9R0HYLEv+CX9gQUoi3MWN7zFgR0+Pg1w9kyaScx+iDloBQjniI4CmQCViWIc3lJT+bSnlAkD7ovNTFZIH0iGeS2DTxasDTUkq82XimUIY3PQSH5I/2x875eMI0bCkwTJjgaUAs5yEOKMjrJMu4qKO5FBhlHDADwcPSy1KcjcfK9LhhqQ2B9FiWjboUCJvg5ZKHOCCUEJ+HQ5YBvXaj/f/93/9dP9QgHjGzfYK27MB9hAB4lMdtPcJ6A89XggCFVSUoswxfAtUSVhi0sTSBINv77rtPB+TiVz8mEDzFZy7jSUA0lqYwgGPixy9kM1g8SFjhaTQEFstj5IBgLs2YyyVmkDxswRIJfuFj2wJsKSHeCeSBiRoTHX6hIx4H2zTgCSxMoH6xMVGCls36yOP7yAseEwQHw3uCHfK/853v6O0J8BRhucLK9LTAG4OnyzBpI3gdLJGvtEVYGS6FFeJ1wFC8LYhpQ1uU47HCdRKYbgavI54OwgGB74iLk+VieFnwuhbECkFgQHRh2aytrU0/OOE90EclPk9YmWnMPixxdbApSKSWWsqE2HzPe96jva3w7iJWKmwpUIQyvLSId5PDXAbEd7j3UGdsU4EfKwjcx/YKpYQVxo1/+7d/Ux/84Ac1G4hXCCtMZhRWnGzSQIDCKg2tUKM2hC2FyVYFNrFUQBkWY4VJHJOXeZiP1eN7xJVgKc+MK5H03q0ZSm0Q6n2li9cDBmGAJwD9Hrc3A+QhMOSdaX7dpZR3yRQnf/AHf6DFgrl85N2uATE6EAXw3Pkd0i5hoifofFhdzG0mwsqIK6ywoSaEDpaigo5yhBWYYpkVbSvLW5K/KUpK9TNzGc9rG8Q0+kNQbJ3p0Yri/fH2YTwB+I//+I9FPwpMG6IIK6T3Lld6vXdBS9yllgKDxg0uBdboRJLCalNYpbBRasWksHcFygQu6TDhIw4IHhwcQd/LEpsEuyO9d6sDPM4NbxW2DJBNRmUjSOQNrwyEBX4Z4ybB5IhgWzwNhmD0N7/5zYVmkpcwm1tEyElzawHv0pekQYA7vCPm5pTwpqH+ZjCubNqJPaBwDcQRbMb2B9hCwQwCN/uQKU7gIYJ3BI/Sw6uB6+Exgu3mxpZ40hLLMng6EF4WeKwgQlAOGED0IV/ZvBEBx1deeWVR18V5WVb0ng+qy5/8yZ9o74V43sLKwHIrvD6ylCnenaDvZfkNwgBLn0iPMlBXiBzE+0A4w1OIPoM9l+TVSqVs8esD0ofQto8//rjuU2CIBxmEd1A/wwu90f6yGat3TJDlVLQl4pew15n3MEUN9g6D5zGovfzsx8an8Jpi41K0F54YRd/HPQFvrPALug9hj+k58xOBKOOOO+4o9H2wRx81g9e9NkM0ol+izXAfoN9i81qINgav18rske56Ulilu31onSMCpZ4KdFSEbzZYqpPNEs1lwCTL9OYd5vWppC0sq7YI+MXN4QcKDxLIMwEKqzy3LutWIFAtYSV798C7FBagnlRzUVglRZb5hhEw7zvzLQRh1/E8CWSZAIVVlluPtkcmUA1hZca5eDfDjGy4g4QUVg4gMouyCEiMIZaOve8uLCtDXkQCGSBAYZWBRqKJ8QlIHAieIMKj7ebLaePn7p8DYrywASieIsQyIGJ1orxU17U9ZmyQ+SJb1+UwPxIwCSAAHk/R4hU1eOoUsWDmzvykRQJ5JUBhldeWZb1IgARIgARIgAQqToDCquLIWSAJkAAJkAAJkEBeCVBY5bVlWS8SIAESIAESIIGKE6CwqjhyFkgCJEACJEACJJBXAhRWeW1Z1osESIAESIAESKDiBCisKo6cBZIACZAACZAACeSVAIVVXluW9SIBEiABEiABEqg4AQqriiNngSRAAiRAAiRAAnklQGGV15ZlvUiABEiABEiABCpOgMKq4shZIAmQAAmQAAmQQF4JUFjltWVZLxIgARIgARIggYoToLCqOHIWSAIkQAIkQAIkkFcCFFZ5bVnWiwRIgARIgARIoOIErIXVgQMH1PLly9XEiRNVe3t7weDVq1ervr4+/Xn+/PmqpaVF/z/o+4rXlAWSAAmQAAmQAAmQQMIErITVnj171IoVK9QZZ5yhnnvuuYKw2rFjh9q4caPq6OhQo6Ojqru7W7W1tanh4WHf7ydPnpxwtZg9CZAACZAACZAACVSegJWwEvMgpPr7+wvCCl6p5uZm1dTUVPBS4TPS+H0v6SpfXZZIAiRAAiRAAiRAAskRSExYNTY2qoGBgTHCCt/LMmFy1WLOJEACJEACJEACJFB5AokIKywL4vAKK/mewqryDc0SSYAESIAESIAEkieQiLCSpUEuBSbfgCyBBEiABEiABEggPQScCCszeH1wcFD19vaqzs5OhWB3CWo3v6+vr49MYGhoSOGPBwmQAAmQAAlUk0BDQ4PCHw8SKEXASlhBKC1dulSNjIwU8uzq6tJB6+a2CvIdEgV9z2YhARIgARIgARIggbwRsBJWeas860MCJEACJEACJEACLglQWLmkybxIgARIgARIgARqmgCFVU03PytPAiRAAiRAAiTgkgCFlUuazIsESIAESIAESKCmCVBY1XTzs/IkQAIkQAIkQAIuCVBYuaTJvEiABEiABEiABGqaAIVVTTc/K08CJEACJEACJOCSAIWVS5rMiwRIgARIgARIoKYJUFjVdPOz8iRAAiRAAiRAAi4JUFi5pMm8SIAESIAESIAEapoAhVVNNz8rTwIkQAIkQAIk4JIAhZVLmsyLBEiABEiABEigpglQWNV087PyJEACJEACJEACLglQWLmkybxIgARIgARIgARqmgCFVU03PytPAiRAAiRAAiTgkoAzYbV69WrV19enbevq6lJNTU36/+b38+fPVy0tLS7tZ14kQAIkQAIkQAIkkBoCToTVxo0b1cDAgGpvb1d79uxRvb29qrOzU/8f5zo6OtTo6Kjq7u5WbW1tavLkyakBQENqi8DXvvY13wrPnTu3tkCwtiRAAiRAAokQcCKs4JVqbm7WXqoDBw6o5cuXa89Uf39/4XvxXkm6RGrDTEkghACFFbsICZAACZBAkgScCCvTY2UKKD9h1djYyOXAJFuUeZckQGHFDkICJEACJJAkASfCanh4WC1ZskQvB8qBOCuvsIIAw8E4qySblHmXIkBhxf5BAiRAAiSQJAEnwso0EEuBPT09qrW1VW3atIlLgUm2HvO2JkBhZY2MF5AACZAACVgQcC6s4JXasWOHDljftWtXIXh9cHCwENReX18f2cShoSGFPx4k4IIAvKh+B2L/eJAACZBAKQINDQ0KfzxIoBQBJ8IKQmrZsmW6nBkzZmhRNX78eP05aBsGNgsJVIMAPVbVoM4ySYAESKB2CDgRVrWDizXNOgEKq6y3IO0nARIggXQToLBKd/vQOscEKKwcA2V2JEACJEACRQQorNghaooAhVVNNTcrSwIkQAIVJ0BhVXHkLLCaBCisqkmfZZMACZBA/glQWOW/jVlDgwCFFbsDCZAACZBAkgQorJKky7xTR4DCKnVNQoNIgARIIFcEKKxy1ZysTBgBCqswQjxPAiRAAiQQhwCFVRx6vDZzBCisMtdkNJgESIAEMkWAwipTzUVj4xKgsIpLkNeTAAmQAAmUIlCzwooTbG3eGGz32mx31poESIAEKkWAwspDeu7cuZViz3KqQIDCqgrQWSQJkAAJ1BABCisKqxrq7kpRWNVUc7OyJEACJFBxAhRWFFYV73TVLJDCqpr0WTYJVI5A0L0OC7gyUbl2qMWSKKworGqq31NY1VRzs7I1TIDCqoYbv8pVp7CisKpyF6xs8RRWleXN0kigWgQorKpFnuU6EVYHDhxQy5cvV9u3b9dEZ82apdrb2/X/V69erfr6+vT/58+fr1paWlJBnRNsKpqh4kaw3SuOnAWSQFUIUFhVBTsL/b+lZifCaseOHaq/v1+LKYisnp4e1draqoaHh9XGjRtVR0eHGh0dVd3d3aqtrU1Nnjy56vA5wVa9CapiANu9KthZaEQC7J8RQUVIRmEVARKTJEIgEWG1du1aNXv2bLV+/XrV3NysmpqaCt4r83MiNYqYKQewiKByloztnrMGzVl12D/dNSiFlTuWzMmOgBNhhSJlya+urk4tWrRIe6XwnVdYNTY2pmI5kAOYXUfJS2q2e15aMp/1YP90164UVu5YMic7Ak6ElcRYTZs2Ta8t4sDyHzxXprDCsiCONMRZcQCz6yh5Sc12z0tL5rMe7J/u2pXCyh1L5mRHwImwgmfK9ESJpwpxV1wKtGsQpk6WACeuZPky93gE2D/j8TOvprByx5I52RFwLqzEeyVeKQleHxwcVL29vaqzs1PV19dHtnJoaEjhz/UB0ed3QAjyyC8Btnt+2zYPNWP/dNeKQSxRQrnjfENDg8IfDxIoRcCJsMLTf0uWLFEDAwO6rKDtFrq6ugqB7NVuFv4yrHYLVKd8tnt1uLPUaATYP6NxipKKHqsolJgmCQJOhFUShiWdJwewpAmnM3+2ezrbhVa9RoD9011PSKOw2rt3r7rnnnvUlClT1P333++usswpcQJoswsuuEBNmjQptKyaE1abNm1Szz//vHrhhRd84bzlLW/R35977rn6X6Q3P//oRz/S18p5v89I/+53v1tfh/Pez4cddpg68cQTC+fjfH700Ud1PpJf1j7/4he/0DzF/qQ/h01cSZSP9jn22GN1OyH/OJ9//etfa16Sn/czzuE7Oe/3Gf1f+jnO5+0z+OKewiH3eSU/S1lSvs3nsP6J+pj5hY7wNZwgjcLq5ptvVieccII6+eSTa7hlsln1hx56SO3cuVNdddVVoRWoOWElQgiTj9+BCSlMONmc9wqzcj5j4rvooosKQi+Nn0sJVZf23n333ZqD8LD9HDZxefNDekxkUh4/x+Nh2161lt62f6aNj/xwTcN4lUZh9bnPfU7hj0c2CcDLePbZZ4caX3PCSoiEDWCh5Bwl8P4CzernIJ4YYG1+sSdRf9ODEdbu1fBw2HpYTA+T/EAQD5T3Mzxk4C/nXXyO43GL67HzXg8PLeonHrqsfw7rn9Won9cjjntEPPKwp9TnKB5+mx+qNvllUVi99NJL+gGvK664Qp1++umOZhk32fzwhz9Ut956q36DyiGHHDIm0yDb8fDZRz/6US0op0+f7sYYB7lcc8016uGHHw7N6aSTTlI33nijThdVGFNYebDOnTs3FDQTjCUQNiGkhVlW7EwLL9pRWQLsn+54p11YiRBZuXKlrvQ73/lOdcstt6ibbrqJwspdNwjM6bTTTlNbt24NLclMR2EVgosDWGh/skqQFZ6006pZmbjCBLLSPyuMpazi0iysRFQdddRRavHixbp+8AjB07Ft2zYKq7Ja3O4ieKzmzZunZs6cGXgh2gT9iB6riGw5gEUEFTFZVnjSzogNymRVIZCV/lkVOJaFpllY7dq1Sy8rffnLXy7aF8u7nIaJ/T3veY+u+W233aaFgHntoYceWlg6xJIVlhEh1j772c+q888/X4s2CIhHHnlE/eAHP9DLi9gaaWRkRN13331F35tlLVy4cMySn7kUiCU0sQuetjvuuEO97W1vKypfvp84cWLRUiDeyHL55ZfrOl1//fXaxrCyLZteP3HpjYXyfocyP/nJT6obbrjBV1zJ+S984QuFZVl6rOixsu2LsdJnZUKgnbGamRcnTCAr/TNhDE6yT7Owgrj4/ve/P0a8mMIKguTaa69VK1asUPg/RBVECP4voixIWEEwQGThQEwUhJDER0EoPP300/r7O++8U9uBfK+++mr9L8QXHoo477zzimKpgmKsINRwSJnihUMdERP5kY98pCCskG7VqlXqb//2b9WLL76ov//4xz+u/uZv/qZk2TYdAk9etrW16TzlQQF8xvfYpNx8qi9IXAV9T2FFYWXTF2OnzcqEQDtjNzUzSJBAVvpnggicZZ11YQUQZrA4BAwe0sCu8aWElQS+S3oIMlMUQVghH/P7pUuXqkWLFqndu3frd/z67S5v5gFRhOvvvffegudJhJWUL+kh1nAONmM3fPFWSUPjSdJ169aVLNu2U6AsiDeIqz179mhRBUEFYeU9tmzZoq677jolnqlSniwKKwor274YK31WJgTaGauZM3sx2z2zTVe24WkWVpi8IXy8Isb0WFVSWMmTfniCD4IJh9c2EUoiws444wydVjxTUYUVvFgSV2Y2bqmyy+kEIq5wbZCoknwhrlAPxFKVir2isKKwKqcvln0NJ66y0flemBWebmudXG5Z4ZkVO5NrKXc5p1lYRQleL7UUKEuEoHXppZdqQSAxVuV4rCB0sCP8ggULimK4TM+VV1ihHDOuyyusZInQXArct2+fFi6IycLWC9u3b1d4v/COHTtKll1ur5ClwCh7h8nTf6WeFqSworAqty+WdV1WJgTaWVbzZv4itnvmm9C6AmkWVqiMd7sFBJsj/giCxFxO8wav41qkQYD6ZZddprkgVimOsBIvlGz9IIHyJnS/4HUEqCMWq66urhBjJXmgPvACiX2yj5UZvG5uMVGqbOvGL+MCCqsyoHkvycpA66CqFckiKzxpZ0W6Q+oKYbunrkkSNyjtwipxACzAigCFlRUu/8RZGWgdVLUiWWSFJ+2sSHdIXSFs99Q1SeIGUVgljjhXBchO7OZO694KcikwpMmzMtByBIWmAAAgAElEQVRmpedmhSftzEqPcmsn290tzyzkRmGVhVbKlo0VfVfg6tWrVV9fXxGhrq4u1dTUpMxz8+fPVy0tLakgmZWBNhWwIhiRFZ60M0Jj5jAJ2z2HjVrmj2dcVq1Xl+Gx/xNOOEGdfPLJtdcgGa/xQw89pHbu3Fm0D1ZQlZy/K3B4eFghCA07t2L/iI0bN6qOjg41OjqqNyTDRl2TJ0+uOuKsDLRVBxXRgKzwpJ0RGzRnydjuOWvQCNVJo8dq7969+um7KVOm6N3BeWSHANrsggsuUJMmTQo12rmwwmOT2ASsvb1de6uwmRk8Vzi8n0OtSzBBVgbaBBE4zTorPGmn02bPTGZs98w0lTND0yisnFWOGaWagFNhhf0oenp6VGtrq/ZK+QmrxsbGVCwHZmWgTXXvMYzLCk/amZUe5dZOtrtbnlnIjcIqC62UTxudCiss/W3YsEFv9DV+/PgxwgrLgjjSEGeVlYE2K90uKzxpZ1Z6lFs72e61x5PCym2bM7foBJwKq7ClPy4FRm+YrKXkxOW2xbLC022tk8stKzxpp7s+QGHljiVzsiPgTFjBW4UXHOKN2vX19doKxFtJ8Prg4OCY81FMxfuD8Of6QByY34GYMB72BLLCk3bat20ermC7u23FLPAMshEkyh3n8YoXvxcUu6XL3LJOwJmwgoAaGBjQQevmYW63IFswpAFaVn4ZpoFVFBuywpN2RmnN/KVhu7tt0yzwpMfKbZszt+gEnAmr6EWmI2UWBoZ0kIpmRVZ40s5o7Rk1FXlGJRUtHXlG4xQlFYVVFErBabwx00hphvN4Q3uwQrVs2bJChrJvpbkFk6xmpSneOh4l/6sprDxcqrVxXBKNW8k8OSG4pU2e5GkSSNu4lIX+SWEV7x6yEVYQVWvWrFGLFy/WoUDYIQAvW549e7Y2Qva2pLCK1yapvzoLA0PqIRoGZoUn7XTbq8iTPNMqALMkrN533Q/ddqQycvvuDacXXRVVWE2fPr1omyVv0fRYTZtWRnNk85KsTAhZoZsVnrTTbY8iT/KksIrfB9IqrJYuXapGRkaKKmi+rg4PAWDPSq9HyrwAwmrJkiU6Bts80vSKu/gtWJwDlwI9RNPmcnfd4EnlxwnWLVnyJM+0ChbYlYX+SY+V3T1UrscKy3uyIwBKFBFVV1enFi1apCZMmMClQLumyG7qLAwMWaKbFZ60022vIk/yTKsApLCy65vlCiu/pUDzLSwUVlwKrNpbz+1ugfSl5gTrtk3IkzzTKljosXLbN5FbWpcCzTepwM6gpwLxlF9fX19R8Lq83o7CisKKwqrMMYNCoExwAZeRJ3lSWMXrA/RY2fEr12PV1NSkC/JutzBjxgzV0dGhRkdHuRRo1xTZTZ2ViSsrhLPCk3a67VHkSZ5pFYAUVnZ90yus7K5mapMAg9c9/SFtweucuNzesORJnmkVAllZYsuKnVkSVm7vSuZWbQIUVhRWTvogBYsTjIVMyJM8KQDj9QEKq3j8eHX5BCisKKzK7z3GlRQCTjBSWLnFSJ41zJPCKqHGZ7ahBCisKKxCO0mUBBRWUShFT0Oe0VlFSUmeUShFT5MFnhRW0duTKd0SoLCisHLSo7Iw0KKitNNJc9MT5BYjeSbAk8IqAajMMhIBCisKq0gdJSwRBUsYIbvz5GnHKyw1eYYRsjufBZ4UVnZtytTuCDgTVnhho7xXqLGxsbBRGDYUw8ZhONL0bqAsDAz0sLjr6JIT290tU/IkT5NAmp6qprBy2zeZW3QCToQVXrLY3d2t2tra9AsZ5cCGYdiRVTYJ80sT3VS3KTkhkGdaJwQKard9kzxrkyeFlft2Z47RCDgRVhBQ/f39qr29vahUc/t7nPB+jmZiMqkorNxyJU/ypFCN3wd4H8VnGOadxvk0edbc1Zg5pYWAE2EFr9SaNWsKdZKt7NeuXauam5uVbHkPYYVlwpaWlqrXnwOY2yYgT/KksIrfB3gfxWdIYeWOIXMqj4AzYYXiIZjwVuvly5fr/8OLZQorCDBJV5657q7iAOaOJXIiT/KksIrfB3gfxWdIYeWOIXMqj4BzYQUzREANDAyM8ViZQqs8k91cxQHMDcewQSxtLne2O9udAjB+H8jCfcQYq/jtzBzKI+BEWAUFqSOoXYLXBwcHVW9vr+rs7FT19fWRrR0aGlL4c33Am+Z3QPil6aCdbluDPMnTJMD7vbz+kIX7KMhG1Ljcdm9oaFD440ECpQg4EVYoIGhbBfP7rq6uQrxVtZslC7+4wIh2uu0p5Eme9FjF7wNZuI/osYrfzsyhPALOhFV5xVfvqiwMDBRW7vsH290tU/Ikz7QKVQqreH0Te1Nu2LBBLViwQI0fP76QGVaoli1bVvgs+1NihWrlypVq4cKFelVK4q3x8Jo8sGaubpl5xrM0fVdTWHnahDFB5XVSTrDlcQu6ijzJM62CJSs/+Cis4t1DfsIKwgg7ACxevFiLJ4ipJUuW6M2/p0+fXnhwDWJKzh1//PGFrZjS9ABbPDqlr6aworBy0r8oBJxgLGRCnuRJYRWvD2RJWD332ZPiVdbB1Ydf/3BRLl5hZT7xL1so4QJzH0tTOOH7nTt3qieffFJ7sQ4++GDV09OjWltbizYSd2B66rKgsKKwctIpKQScYKSwcouRPGuYJ4WVXeOHCaugN6yYAgwPqcny4ebNm9Xhhx+uHnzwQS2mJkyYULRUaGddtlJTWFFYOemxFFZOMFIIuMVInjXMk8LKrvFdCKvR0VEtnq666iq1bt06Lagef/xxbQg2B/d7Q4udldlITWFFYeWkp1JYOcFIIeAWI3nWME8KK7vGDxNWUZYCUSJ2Apg6dap64okn1Lx585R4sY4++mh17LHHpmZnADs6dqkprCis7HpMQGoKKycYKQTcYiTPGuZJYWXX+GHCCrkhhgqxUx0dHfpJQTN4XeKukGbLli1qypQpOmhdlhBfeeUVdfXVV+c+vgqcKKworOzuPgorJ7zCMqFQDSNkd5487XiFpc4CTwqrsFYsPu8nrJYuXapGRkZ0QnkHMGKnzHcDe/enRMwVrrvmmmuK3hO8b9++giCzsyx7qSmsKKyc9NosDLSoKO100tz0BLnFSJ4J8MySsEqg+syyigQorCisnHQ/ChYnGDnBusVInjXMk8IqocZntqEEKKworEI7SZQEFFZRKEVPQ57RWUVJSZ5RKEVPkwWeFFbR25Mp3RKgsKKwctKjsjDQoqK000lz0xPkFiN5JsCTwioBqMwyEgEKKwqrSB0lLBEFSxghu/PkaccrLDV5hhGyO58FnhRWdm3K1O4IUFhRWDnpTVkYaOmxctLURZmw3d0yJU93PCms3LFkTnYEKKworOx6TEBqTghOMHJJyC1G8qxhnhRWCTU+sw0l4ERYyb4Vst/FrFmzCm+zxi6sfX192hC8AbulpSXUqEokoBBwS5k8ydMkMHfuXLdAYubG/hkToOfyLPCksHLb5swtOgFnwkpevIjdWOXADq3YhRW7tOIdQt3d3aqtrS0VO69mYWAAR9oZvTNHSUmeUShFT0Oe0VlFSUmeUShFS0NhFY0TU7knkKiwgrequbm5aPdV87P76kTPkQNYdFZRUpJnFErR05BndFZRUpJnFErR02SBJ4VV9PZkSrcEnAkrc+t72eLeT1jhDddpWA7MwsBAj5Xbzk6e5OklwCXL8vpEFsZPCqvy2pZXxSfgRFiZZiDeasWKFeraa69VmzZtKvJYYVkQB4VV9IbLwgBGwRK9PaOmZLtHJRUtHXlG4xQ1VRZ4UlhFbU2mc03AubA6cOCA6unpUa2trWOEldeD5boyNvllYWCgYLFp0Whp2e7ROEVNRZ5RSUVLR57ROEVJRWEVhRLTJEHAubCCx6q3t1d1dnYq/F+C1wcHBwvf19fXR67L0NCQwp/ro7+/3zdLxICl6aCdbluDPMnTJMD7vbz+kIX7KMhG1Ljcdm9oaFD440ECpQg4EVbmlgp1dXVq0aJFhSf/zHMSe5WGJuEvQ7etQJ7kaRJg7FJ5/YH3UXnc/K6ixyoeS9lG6dRTTy1snyQ5Yl7ftm2bnusnTJiglixZogYGBvRp0QBB30+ePDmeYRm42omwykA9x5jIAcxtq5EneVJYxe8DvI/iM5QcKKzisYSwWrVqlRo3bpxegZKVJnx/xx136MwvvfRSLaxWrlypFi5cWEiDc8PDw0Xfm/HXeRdXFFaevsdf2uXdjJwQyuMWdBV5kieFarw+kCVhVcrWeBSiX+2d+yCEsD/l0UcfrQ4++ODCQ2cI78G+lE899ZSOpY4qrGAJroVnq729PbphGUxJYUVh5aTbUgg4wVjIhDzJk8IqXh+gsLLjFySszjvvPHXfffepBQsW6AzXrl2rLrzwQrVu3bqCsDKXAmfMmFHYFNzryRKxhrzMzcTtLE1/agorCisnvZRCwAlGCiu3GMmzhnlSWNk1fpCwuuKKK9Stt96qRRSW9/BQwLx58wpP/9t4rCis7Nokc6kpBNw2GXmSJz0s8fsA76P4DCUHCis7lkHCCt6lzZs368ywjIcnKqdPn16WsOJSoF2bZC51Wgaw5z57ki+7w69/WH+fFjvDGph2hhGyO0+edrzCUpNnGCG781ngSWFl16alhBW2S8LbVaZOnaqX+XDIfpVRPVYMXrdrj0ymTsvAQGFV2e6TlnYPqzXtDCNkd5487XiFpc4CTwqrsFYsPl9KWCEeClssyCvpzI3AvdsqIFdsrYQn//y2Ycj7E4GoP2OsPH2v0k8FUljZ3fxxU2dhQqCnMm4rj72e7e6WaRZ4UljZtXml5z4767KVmsKKwspJj83CQEvB4qSpizJhu7tlSp7ueGZJWLmrNXNKAwEKKworJ/2QE4ITjIVMyJM8TQKV9ibkwZNOYeX2HmJu0QlQWFFYRe8tJVJSCDjBSGHlFiN5lsmTwqpMcLyMBBhjNbYP8JdhefcFhVV53IKuIk/ypMcqXh+gxyoeP15dPgF6rOixKr/3GFdSCDjBSA+LW4zkWSZPeqzKBMfLSIAeK3qsXN0FFFauSL6WD3mSJz1W8foAPVbx+PHq8gnQY0WPVfm9hx4rJ+z8MqGwcos2LTyz4gnKip2legmFldt7iLlFJ0BhRWEVvbeUSJmWiSusMrQzjJDdefK045UVwZIVOyms7PofU1eGgFNhhS3rse39JZdcolpaWnQNsFtrX1+f/v/8+fML31emesGlpGVCyMMABspp4RnWr2hnGCG78+Rpxysr93tW7KSwsut/TF0ZAs6ElWxxD7Pf/va3awG1Y8cOhZcu4t1Co6Ojqru7W7W1temt7qt9pGVCyMMARmHlvjenpX+G1Yx2hhEqPp+V+z0rdlJY2fU/pq4MAWfCCgLKPCCs4K3Cm7CbmpoK3ivzc2Wq6F9KWiaEPAxgFFbue3Ja+mdYzWhnGCEKKztC7lIzxsodS+ZkR8CJsBoeHlbr169X8+bNU5s3b9YWBAkreYmjnZnuU6dlQsiKsMqKnWE9he0eRsjuPHna8crKfZQVO+mxsut/TF0ZAk6ElemZEs+Vn7Ayz1WmemNLGen9kPrdbwbUPUfM1SdP+dUd6pCXf6semLpAf249cL/+t67tq/pfpDc/v3DX59Qr+wcK5/0+I/1hl3xOX4fz3s/jJhypDjlnof4+bAB79Ib56qXXv1H9fOJMnf7EZzbqz6dc+2X9+aXNK/W/kl9SnyVfL1Ep965n6vSpt+/bov8Vey85cqSkfQd+/C31yv5nCvYn/fmBmxbp9hb7jhr+if4sPJMoHwDGv+v9mgPyN/uFl6f0m/WPP69PwT4cT9e/Q//7gdOm6f4n+b38y/6izziH7+S832f0/9cf06zzw/k4n++65SbN77lD3/paO788rD+3/L9PO8k/qn1yn3p5TvjEt/VXt9/z2n0N+/R98/p6/e9lF5yt/x03obFgb9zPkpfwNT+H3e/gKbaJvfgsGxeDh5mft76uPofZmRZBXaq+9Fi56g3Mx5ZAbGGF2Krly5er7du3F5WNQPWBgYHYS4FDQ0MKf66ON2y9Sb3u+WfVpjddoLOEUMFg++DbLtWfz375IX1++H2f1Z8lfbmf6797vc5Hrvd+nnjbZb5V23f57a8N+Hd+qkj4iRB84dLXBBXye90Lz6rnLv5Sop/HPf+sr50vv+V4Xf59R1+pz3uF6rm/ucepfYd/82O6HKmv7efD7nhN0IqQPuuJHv1ZeHrzQ/u88oY3F8pz9TmIJ2xBecKz5adf0BOt2IvPSdgjPMupn9c+fBae3vxs2ytq+iCeYIVDeEp7C8/znrolVn+Kap/J1+9Gkvvdtn/alh81fbk8Xd/vcca3/v7+wGkDISnlHA0NDQp/PEigFIHYwsqbuemVMoPXBwcHVW9vr+rs7FT19a/9WqzmkZZfXGG/DG1/wXp/0br6HGQnPAL4BS08IVLNX9zwCJT6Be/KPulLfvnhnNgAnjjERvFgXHLlh/X3uN5Mn9Tn/V+80Lf7R/GwmB4meKdwiAfK+xkeMtRdzrv4jPLEIwYPIA7xqImH7awPL9Xfi4fO67Fz9RmeVHiAxTPshQqPKs6LBxAeVXh8xV54VHFe7JH8kvocdr8/uOKjRfaJvcIzafui8ISH+e6XpmnUsA8eykePfO0pcPDEedNjH+bhT+o8PVblz7DyMFpra2vRw2ayOoU5HDsAjIy8tiKBEJ/FixerrVu3qjVr1hQK7urqUtOnT9fOF6xilYq39q5oIcRo5cqVauHChWr//v1qw4YNasGCBWr8+PE6f3PHgbq6OrVo0SJta6l8KqU9EhVW3soDsoAtv8ndXJkVYUU77do7bOIiTzueYanJM4xQ8Xn2TztecVJTWMWhp0oKFD+hg9JMUYPtl8SZgv/Dg9je3q7wf69I8l6Lz6WEFUQVDuSHA3lu2bJFzZkzJ5/CKl5TVu5qTgh2rDkh2PEKS50VnmH14H0URojCyo6Qu9SZElYPHOSu4uXmdNarRVd6BRBWoGzEken1OuKII1RPT4+CB2zTpk1FIUJSaFSPFVa//IRZlHwy67Eqt00rfR0nBDviWRECtNOuXeOm5n1kR5D9045XnNQUVpb0PMLKuxxoPqQmm4HLUuCsWbO098jrsTIFkIQGwSos73lFDq41lxGRTpYYTQ/Zrl27CgLPr4al8qGwsuwTtsk5IdgR44RgxyssdVZ4htWD91EYIXqs7Ai5S01hZcnSI6xwtQil0047rRDvBHFSajlPxJGIIhEz8qAbwoHkzSymhVE9VtjSCQ/GQchBrC1btkxnM2PGDL0ZubnlE743lxQprCz7hG1yTgh2xLIiBGinXbvGTc37yI4g+6cdrzipKaws6fkIKxFQp5xyivrJT35SFNMUFicFD5d330rvpuHlCCu/pUBT6FFYWba7y+ScEOxockKw4xWWOis8w+rB+yiMED1WdoTcpaawsmTpI6xkOfCXv/yluvLKKwsPn0UJQDeD18VT5EJYoVZ4ynDixIm+Qo/CyrLdXSbnhGBHMytCgHbatWvc1LyP7Aiyf9rxipOawsqSno+wQg5Youvr69PbKYhA8sZYyXYHjz/+uC5Ulvq8XisXwspvuwWUib0zUW4ut1uwbMqqJeeEYIeeE4Idr7DUWeEZVg/eR2GE6LGyI+QudaaElbtqM6cUEHC+j1UK6hTJBE4IkTAVEmVFCNBOu3aNm5r3kR1B9k87XnFSU1jFocdr4xCgsPLQk3dyxYFqcy0HWhta4WnJM5yRyxQUVnY02T/teMVJTWEVhx6vjUOAworCKlL/4YQQCVPkRFnhGVYhCqswQsXns9LuWbGzFH0KK7u+ydTuCFBYUVhF6k1ZGWhpZ6TmdJaIwsoOJfunHa84qSms4tDjtXEI5FZYcQCL0y3GXkuetckzrNYUVmGE6LGyI2SXutS4RGFlx5Kp3RGgsKLHKlJvorCKhClyoqzwDKsQhVUYIQorO0J2qSms7HgxdWUIUFhRWEXqaVkRArQzUnNGTkSekVFFSkiekTBFTkRhFRkVE1aQAIUVhVWk7sYJIRKmyInIMzKqSAnJMxKmyInywJNLgZGbmwkdE3AirOTlitu3b9fmdXV1Fba+x06r2LUVh+yM6rgOvtnlYWBAxbjUYtdb2O52vMJSk2cYIbvz5GnHKyw1PVZhhHi+GgScCCu8YRoH3lptvkNo165dent5vHF6dHRUdXd3q7a2NjV58uTE68oBzC1i8iRPk8Dh1z+sP1L42/UL3kd2vMJSU1iFEeL5ahBwIqxMwyGy+vv79csRve8FKvWeINeV5wDmlih5kieFVfw+wPsoPkMzBwortzyZmxsCToSVuRTY2NhYeFmjn7DCeXlBo5sq+OfCAcwtXfIkTwqr+H2A91F8hhRWbhkyN/cEnAgr0ywsBfb29qrOzk61fv161dzcXIi38r512n11fp8jBzC3dMmTPCms4vcB3kfxGVJYuWXI3NwTcC6s4L3q6elRra2tatOmTUXCqpylwKGhIYU/22PibZf5XrLv8tv191iu9DsgBCt50E63tMmTPE0CvN/L6w95uI+CxngQKXecb2hoUPirhcOMlx4/fryuMpwjCPdB3LR8lzQLUzf4aQjvw3OlVs289g8PDxdiv716JU69nAirBx54QE2ZMkUHpZseK/xfgtcHBwcLnqz6+vo4Nke6lr8MI2GKnIg8I6OKlJA8I2GKnIg8I6OKlDAPPLndQqSmDkzkJ6zi5Wh/NYQPVr7mzZunhZxXWImowoNzEmJkiqfNmzergYEBHfONA9c/9thjhXAls47QKFu2bFFz5syxN9RzhRNhBeOWLl2qRkZGdPZB2y2Y38e2PCSDPAwMqCKfurLrKWx3O17vu+6Hvhd894bT9ffkacczLDV5hhGyO8/gdTteNqn9hJX34TTkJ9spmfM7xM2aNWt0cbNmzdLCJkgnIE+k37t3r5o0aVKRN8wsT4SRGV4k15oeNHPVDNds2LBBLViwQO9MAJH24osvqjPPPFOHKJnhSRBxK1euVAsXLlRxnT9OhJVNY1UqLQcwt6TJM588Kazmum1Y/uBLDU96rOI1RRRhtW/fPi2EzK2VvJ4fv+U777ZMN954o1q0aNGYrZi8cdnevHDe9EhJjSXd9OnTC6FJOAeP1Jve9CadDB6upHYuoLDy9L25cznQ+t2OFFbxBinv1WnhSWHF+z2v93tWhNVvV16hm+CNC2/V/1b7s/SHKMJKvEemtwfXLVu2rKhbyebg5obhM2bMKIgy2aLJ2xfDhE+YsIJXSvKAAMNx3HHHaS/WBz/4QXXzzTcXeajKiQP3u38orCisIimGtAiBMGNpZxih4vMUVhRWFFZ294zr1NUWUt7y4wqrrVu3FjxCJitzWc/rsSpXWIUtBSLuW8o95JBD1MyZM9URRxyhvVgnnnii9naZMVUUViG9mxOs29ufPPPJk8KKworCyu29nZfcyvVY7d+/3/dBNVNYmYIIy4hBwipsKRCesiVLlujX5cE7hcP75B/qsWrVKjVu3Di9DRTipyCgdu/erYWWua8mhRWFVUXvXwort7jTwpPCisKKwsrtvZ2X3LzB5li6O/fcc9Ujjzwy5s0q3sBvM3i9rq5Ox09NmDBBiyB4iY488kh1zDHH6KDyUsLKL3hdguXBGQHz8EpJvvhOlhhlOwh5cnDixImFpwORrzeui8HrEXpuWiauMFNpZxghu/PkaceLworCisLK7p5h6soRcCl2wqyGkEzVdgthBlfjPCdYt9TJM588syKsaCcFoK0AzErwutuRJX+5uVqeCyPjshwGr3to86lA/+5HYRV2W9qdTwtPCha3giUrPMN6a1r6Zxw7KazC6PF8UgQorCisIvWtPAy0qCg3XC1u7qwIAdrpVgCG3fRpud/jtDuFVVgr83xSBCisKKwi9a20DLRhxtLOMEIUViYB1x7qOEKAwn9s343Dk8LKbixgancEKKworCL1JgqWSJgiJ0oLzzgTVyWFAO2kx8q8uaK8conCKvJwxISOCVBYUVhF6lJpEQJhxtLOMEL0WNFjFd5H0nIfxRHUFFbh7cwUyRCgsKKwitSz0jLQhhlLO8MIUVhRWIX3kbTcRxRW4W3FFOkjQGFFYRWpV6ZloA0zlnaGEaKworAK7yNpuY8orMLbiinSR4DCisIqUq9My0AbZiztDCNEYUVhFd5H0nIfUViFtxVTpI+AE2ElW8Zv375d1xDbzMt7e8y3WcsbriuBIS0DQ1hdaWcYIbvz5GnHK87EhZIqtX0F7WTwutmzGbxud58zdWUJOBFWeO8O3v+Dlxl6X66IdwZ1dHSo0dFR1d3drdra2vS7fZI+OMG6JUye+eRJweJWsGSFZ1hvTsv9Hocng9fDWpnnkyLgRFiZxuF9O729vfot0uvXr1fNzc1F3ivzc1KVQr5pGRjC6kg7wwjZnSdPO15xJi56rMayzgrPsF6SlvsoDk8Kq7BW5vmkCDgXVubbqL3v3sHnxsZG7dlK+kjLwBBWz7TYGWcAq+QES5616WHJSv+knenpnxRWYaMlzydFwKmw8r6J2iussCyIg8Lq981JYeW2a5OnHU8KgfQIgUr+QKmFdqewshsLmNodAWfCSgLYIZrMwPW4S4FDQ0MKf7bHxNsu871k3+W36+/7+/t9z8PeSh5psfOalc/6VvvGhW/W36fFzrC2SYudWeFJO93e7+SZHp5BYzzGkHLH+YaGBoW/WjgQ1rNhwwa1YMECNX78eF1lOEewKoW4afkuaRamgwb/37Ztm1q0aFFRrDZsXbp0qTr11FNVe3u7tnPNmjUF02bNmqW/Nx+mw0nzgTpztS1unZwIK3iqlixZoo0UUQXDzED2wcHBQuxVfX19XLtDr0+L5yLM0LTYmZVfsORJD4vZB6I8HUZP0Ni7Jiv3exw76bEKGy1Ln/cTVvFytL8a2gKx2vPmzdNCDp/EnUsAABJYSURBVMJo9+7daubMmUUrX/heDhFW+OxdHTNFmjiDoFmQDp/Xrl2rZs+ereJqFCfCyqsOUSHZcsFUiOY2DPaI7a5Ii2AJszotdsYZwCo5cZEnhRWFVdhdEH4+K/d7HDsprML7QakUfsLKG0ON6/v6+nQ25vxuagLxFolXaWRkpCi9OGD27t2rJk2aVOQN83qRoCemTp2qvVYLFy7UAkhCkOCteuKJJwoeqzBhhfPmw3bIyxu+VC5BJ8Kq3MKTvC4tgiWsjmmxM84ARmFVmx6BSrZ7Vvon7UyP8KewCpt97D1WXmG1b98+LYR27dqll9/wf6xObdmyRc2ZM0cX4CdWTNGGa2+88cYxy3u41huXLXlhmVfCjGS7JzwYh+/9lgJNR48ZngQvVU9Pj2ptbdVLi66WAymsPH1r7ly3A0NY16awCiNkd5487XhRCLi938kzPTyzIqzuvfdefdOef/75+t9qf5YRJIrHSkSK+eAarlu2bFnRQCSxTOYK1owZMwqiTASRd/Ty21lA4uNwDZYIRRjBBlNYRfFYUVjZzRep2ceKA63bgTasG1BYhREqPs/+6bZ/kmd6eFJYlSfU4gqrrVu36iy88U2mN8jrsbIVVvAurVy5Upfxve99TwfYw/NlK6y8S4H0WIXMH5xg8znBhtWK7R5GiMLKJODaQ01hRWFldwemN3W5Hqv9+/f7PqhmihbvG1qChFXQUiACzsX7Jct8Zv5BWzuVCl5HS1BYUVg5vSM5IaRnQkDD8h18FIAUgErFGZey4rFyOpA7zMwbbI6lu3PPPVc98sgjha0L/JYCEQRuBq/X1dXp+KkJEybo3QPw+rsjjzxSHXPMMWM8TV7z/YLXpcxS3ibvA3Wy7Iin/iTYHmV531/M4HUKK4e3ULwBjEJgbFPEmRDIkzy9BOhZKyYSZZsNCiunU0RVMvNuOp6kEanbbiHJygblHTRxIT1uOi4J2bUKhQA9VmaPiTJxUQBWWAA+cJD/TX3Wq3Y3u6qNH1IUVtbdIpUXuPIihVXO1TIgysnsU4EUVhQCFAJhQ0X4eQrqDN1HFFaFDh1F+FNYhd//TJEMAQorD1e63O1d7vRcVNhz4XAsoLCisMrrDxQKK4cDBbOyIkBhFSSsHP06THTiCrIRdbJcHkjUTqsuWTox7ZyrlKO+CdLkmSGebHd6rByOpcwqOQIUVhRWmgAnWHou8uq5CPWoZkWwZMVOh/NVnHGJHiuHDcGsrAhQWFFYJS+sOCFY/dLOjRCwGoqq6KnMSv/Mip0paXcKK4cNwaysCFBYUVhRWP3fUxyZiq3jBFubQpXtbtXuFFZWWoCJHRKgsKKworCisBozpER56irUs+ZwoIqzJBRqZ1YEC+10K6wc8nTY1ZlVDghQWFFYUVhRWFFY+Q3mlg+AIAsKwPQ8DBDqsaKwyoGESWcVnAkr7Fq6fPlyNXHiRL3dvRzm26y928fHQZL4PlaObrqqDLQAazkpVMVOSxsTn7jidEjPteSZngmWHquxHbsW+ieFlcMBjVlZEXAirPDOnhUrVqgzzjhDPffccwVhZb5ocXR0VHV3d6u2tjaFN1PHPSisSkxcFFZjutfh1z+sv8vFO/gcif7EhSrttFq6Cu2f5GnFk8Iq7izL68sl4ERYSeGlXpiINC63pqeworAyOz1jguy9lBRW//+hBQoWK8GSFQFIYVWuLOB1cQlUXFg1NjaqlpaWuHYHxjIgYyfvCnQ02FbF5U6PFT1WEe+wqvTPtC0BO7rXKVTTJVQprCIOAkzmnEBFhdXGjRt1BSisXhN/OGK9LDorO69nZeJyeHtRsDDGyrlHNSv3UUrspLByOKAxKysCFRVW5SwFDg0NKfx5j2tWPhtY0RsXvllNvO0y3/P7Lr9df9/f3+97vrm5WX8/7Znpvud/duQuK8BBdsJGHHHsDLIR+WbBTlsbUa8keVo1bEjiJO101TeT5kk7f99Jkrzf03YfpaXdg8Z4tArG+XLsbGhoUPjjQQKlCCQqrMzg9cHBQdXb26s6OztVfX197FZhjBVjrJx7BGL3yt9nQI8VPVbO+2dKPEGoV8mHQFJiJz1WDgc0ZmVFwImwwlOBS5cuVSMjI4XCu7q6VFNTkw5Y7+vr09/Ld1YWBiSmsKKw4sTluTkYuzRmtIj0NGhKhEBWBEtW7KSwcjHTMo9yCDgRVuUUHPcaCisKKworCqtEYxUpVDMtVCms4s6yvL5cAhRWHnKFd8Y5+hVblSUh1MlyUqiKnZY2olq0k0tsFNQU1FEENYVVubKA18UlQGFFYaUJULBQsFCwULBEESxcCow77fL6vBOgsKKworCSdwU68lJSqKZrP6OsCAHaOXa6jfODjx6rvMuX9NaPworCisKKwmrMCJUnzwUFi1vBkhWeFFbpFR55t4zCisKKworCisLKb6RnDOAYKll6ypLCKu/yJb31o7CisKKworCisKKw0gTy5KmksEqv8Mi7ZRRWFFYUVhRWFFYUVhRW0gfK8FTmXSiwfnYEKKworCisKKworCisKKworOzUA1MHEqCworCisKKworCisKKworCiVHJEgMKKworCisKKworCisKKwsqRrGA2FFYUVhRWFFYUVhRWFFYUVlREjghQWFFYUVhRWFFYUVhRWFFYOZIVzIbCisKKworCisKKworCisKKisgRAQorCisKKworCisKKworCitHsoLZJC6sVq9erfr6+jTp+fPnq5aWFifUg94hhcyxyd1znz3Jt5xIOwfjSkfvjYvzriuYEbTJ3dy5JV4ajAst92Kpip2WNqJatJMvizZv7DxtaFn2/c77aMxYj3GeG4Q6mWqZSRkEEhVWO3bsUBs3blQdHR1qdHRUdXd3q7a2NjV58uQyTC2+hMKKwooTrOc24gTrO8FSsIwdbmvhBwqFVexplhmUSSBRYQVvVXNzs2pqatLmeT+XsvnKbzypvrlzRP32wO/UG8e/Tl18Qp265QNvLVxCYUVhRWFFYUWPlb13ulY8vy6FVdh8VOb8y8tySqDiwqqxsTF0ORCd+N6fvaA633OkOn7SIeqxvS+p7h88o86fdlhBXFFYUVhRWFFYUVhRWPnNzS6XAqPMRznVB6xWmQQqKqywLIgjLM6q/nOPqUXnHKVFlRwQV0s3P62GP3e8/orCisKKworCisKKwippYRVlPipz/uVlOSVQUWEVdSnwoM88qr41f/oY5O9fsyunzcBqkQAJkAAJpJVA0Hz06udPTKvJtKuKBBIVVmbw+uDgoOrt7VWdnZ2qvr6+ZJX5C6GKPYJFkwAJkAAJFAhwPmJnsCWQqLCCMeZ2C11dXYVA9lKGck3bthmZngRIgARIIAkCnI+SoJrvPBMXVuXi41MY5ZLjdSRAAiRAAi4JcD5ySTP/eaVWWOUfPWtIAiRAAiRAAiSQNwIUVnlrUdaHBEiABEiABEigagQorKqGngWTAAmQAAmQAAnkjQCFVd5alPUhARIgARIgARKoGgEKq6qhZ8EkQAIkQAIkQAJ5I0BhlbcWZX1IgARIgARIgASqRoDCqmroWTAJkAAJkAAJkEDeCOROWOF9hGvWrCm00/z58/W7CYeHh9WSJUvUwMCAPjdjxgzV0dGhxo8frz+b13nPuWp0rw2yYeqBAwfU8uXL1fbt23VRYrO3LrNmzVLt7e06zZ49e9TSpUvVyMiI/myec2Wv5OMtCy/SBruvf/3rauHChXonfalDU1NT4V2Q5s77wjkp20499dQCGykDm9Nu27ZNLVq0SE2ePLmwWW1dXV3hO6SFncuWLdOXoW6LFy8OfTtAufVAm951111F5ZuvejI31DX7QtTXQZVrV9h1pl0mv6jv/wzLv9zzQff12rVrdVvKe0nFTpRjjg/evlCuHaWuM+9v6V+4p/r7+4v6LL7bsGGDWrBggR6XgpgnYaN3DJQy5F7H+HT88ccXjT9iK9LK+JXk/YO2XrlyZeQxB32gr6+vgEvGWy/npHgy39olkEthhebEgIobSF6jg+/MmxKDlgy8GHQxuYrQwv9xQCS4OmQCgGhCvhhsv/Od76j3vve96itf+Yr+TiaBu+++W5199tlq69atunj5HjbjgLgyBwcZ2JDOpc1Sd7+BSCYLKVPqZw6+lZh0YduqVavUuHHjil6XhO/vuOMOXYVLL71UC2vYgzYeHR1V999/v7rooot0u2OiFTGF63bv3q3OOussV01flA9s2LJli5oyZUphkvIKq+bm5jHtmAZhJXaZgnnz5s1FfTQRaCUy9U62cl8fd9xxBZGC9jbv/VL9Ogn70eb4QSf3LfoXfrx5bTLvF/Neh03ol+g3c+bMScLEojy99zsYd3d3q1deeUVdffXV+keKmQZ9wFu/JO4f2zHHvGe8r1czBWziQFlAzRHIvbCSG8g7uOJGwy/GefPmqZ6eHtXa2qoHjKQOKU88TlEGd68wkQGura1NX24ODkmKmKBfeGaZqN/OnTvVk08+qX9RHnzwwRXhKrYdffTRukzTQ4E2f+qpp3TbmsLK9J5VWrCAGezCjSeiNGvCyhQzXvGf1P0TlK9XWJn3mXAVL7X0DeTlnaSTtNsUVmY5ZrvDHhmHvPd2krb55e0nrCAC4RWGBxg/TvDuVxl/TGGVtK02Y45XWImHkB6rpFuJ+edSWAUtBfp5rE477TTfX7Ouu0aQ8AkSXCjf7xoZLLD8ZrrikxSHQcuO3l+thx9+uHrwwQe1kJkwYUJFuIoN5513nrrvvvv0MgoOLANceOGFat26ddqeI444orBcYS7BJsnNrw9Jm8JbKh402CreoKDln0oLQK/tQb/+0+qxEo+16bU0fzgFiR3X9z3yE28ulu1lWRrfm/e+eS/t2rVrzDJhEnYF5RkkrK666ip188036x8E5viDHwoIs/DWLwmbbcYc77I6lwKTaBHm6Ucgl8IKFcXNb/4qxaBqxlhJTJK5XIjBIqnDXHo0yyg1wIcJKzPGKuoLrsupX9AvPPEWYMAVAfP444/rIiAcvDEk5ZQddo3YdsUVV6hbb7214J0K8kaaS5azZ8/WSxzwACbprfS2Nz6fc845Wuihn8JWU1ildSlQ4lXMOJokPaVhbW+KFvFKeWMNvUtquKZS97zXfvmBcskllxTiPuXHnun5M8cEM/4vqdhPPztNb7jpFUQdYN/FF19c+CEjHmBv/aK0n20amzHH/DFQyttvawPTk0AYgVwLK1ReBv4gz5R5wyU5uQYJqFIB3lGXAvELV7wfSQSJl3KdY/CaOnWqeuKJJ/SyqiwRYGnu2GOPTSTmy+zU3l+wOIdJFuJk+vTpvsuR0uawF4HkScWm+d183qUMfD700EPVmWeeqVkFeabS5LHyE4rmMlvYoOPyvHcp0Jt3qR8nScQjhtXNK+rQru94xzsKnl5v/JIpWioVFxTksZIlfvwgmDZtml5ml0B7qXclRGvUMcd7z/h5+5MYL8P6AM/nn0CuhZXXY+UXwCriyxu8jsnZ5WThF7wuy1Vwr5vB63jabubMmUq8P2kMXpdbwxuM7RfomuRtZE4CEHXw4kHoIQ4Ehyz1gSU8LeBsDv74vzd4PckgYXOiN58WE48jhZVdb7EVVpV4UtVbA7mfIZq85ePzLbfcoo455piCSJF+MXHiRN+n8JIWA6WEFbz64kUTD9qdd96pxyu/+tm1ZrTUUccceqyi8WQq9wRyKazMGCtZGggbgM31+KRc7t5YJZlMvY+MR91uwfwFm+SE4bXbfERdzl1zzTUF7xRY7tu3r2g7C/dd97UcvZOAueRqBgQj5stcCjaXTjFQS59J8nFx04MqYlkmKVNYmY+IS/8NihdJiqs33yDBZ7LDNdJ3K2VX2H3t9Vh5OcLOJJfRpY/Ksr13ewe599HO3h9yXlsrxTZMWInwQ90kkD2ofkn0g6hjThA/73iW1HifRN2ZZzYI5E5YZQM7rSQBEiABEiABEsgjAQqrPLYq60QCJEACJEACJFAVAhRWVcHOQkmABEiABEiABPJIgMIqj63KOpEACZAACZAACVSFAIVVVbCzUBIgARIgARIggTwSoLDKY6uyTiRAAiRAAiRAAlUhQGFVFewslARIgARIgARIII8EKKzy2KqsEwmQAAmQAAmQQFUIUFhVBTsLJQESIAESIAESyCMBCqs8tirrRAIkQAIkQAIkUBUCFFZVwc5CSYAESIAESIAE8kiAwiqPrco6kQAJkAAJkAAJVIVAQVj99Kc/3XzQQQedXRUrWCgJkAAJkAAJkAAJ5IDAq6++ev//AnpYKBYi8Zz1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ata:image/png;base64,iVBORw0KGgoAAAANSUhEUgAAAlYAAAE8CAYAAAACIv++AAAAAXNSR0IArs4c6QAAIABJREFUeF7tnQ2cHVV99w+xNrwYN7IxwoomED9JAVkjXUCCvCgRtpQVaaqQBAK7PDFVlHVFa5o21pI2TVtxmyjFuE0WAlFIGxBjMeCmAV8SA1sMwYixoonguoYsZl1eNqXC8/wOz/967tmZO3PunLl35t7ffD77SebOmTP/8z1nzvnN//znzGGKGwmQAAmQAAmQAAmQgBcChyGXn//85y+/8MILXjJkJiRAAiRAAiRAAiRQjwRefvnlB7Sw2rNnz8vTp0+vRwYsMwmQAAmQAAmQAAl4IfDjH/9YUVh5QclMSIAESIAESIAE6p0AhVW9twCWnwRIgARIgARIwBsBCitvKJkRCZAACZAACZBAvROgsKr3FsDykwAJkAAJkAAJeCNAYeUNJTMiARIgARIgARKodwIUVvXeAlh+EiABEiABEiABbwQorLyhZEYkQAIkQAIkQAL1ToDCqt5bAMtPAiRAAiRAAiTgjQCFlTeUzIgESIAESIAESKDeCVBY1XsLYPlJgARIgARIgAS8EaCw8oaSGZEACZAACZAACdQ7AQqrem8BLD8JkAAJkAAJkIA3AhRW3lAyIxIgARIgARIggXonQGFV7y2A5ScBEiABEiABEvBGgMLKG0pmVK8Ebr/9dnXvvfeq008/XX3oQx9S48ePr1cUY8p96NAh9dWvflV985vfVM8//7z6gz/4A3XdddepiRMnklGNEPjFL36h/v7v/14NDw+rv/iLv1AnnXSSt5Kh/Xzxi19UO3bsUOecc4665ppr1Ktf/Wpv+TMjEkiDAIVVGlSZZywC0iE/88wzgek7OjrU7NmzY+VVzURr165VfX19aubMmaqzs5PCyqiMTZs2qa985SuFXyZMmKCWLFmipkyZUs0qq7lrP/jgg6qnp0e99NJLCowXL16sjj/++IqUc9++fWr58uVqZGREX7e5udnbdSHWli1bpgYGBlRTU5NaunSpamho8JY/MyKBNAhQWKVBlXnGImB2yEEnUFjFwpjZRPA2fP7zn1ePPPKIOvHEE9XHP/5x7W3A32GHHZZZu/NmGDivXLlS7dy5s2D6+9//fnXppZdWpChpCivxWD388MPq3HPPVVdffTU9VhWpVV4kCQEKqyT0eG4iAmaHvGDBAtXa2poov2qdTI9VMHlzwIfnEUKZm38CP/3pT7XH6Mgjj1RvfvObtZCdNm2a+tSnPqVe85rX+L+glWOawip143kBEkiBAIVVClCZZTwCcYXVU089pf7u7/5Ovfa1r9VejwceeEDH7GDgfutb36qfYjE9cM8994z5/Q1veIM2RvJAbM/111+vvvWtb6nNmzfruB9MmVx55ZVq+vTpRYb/6le/Unfffbfq7+/X6RA7hTR/+qd/qt7ylrcUvC62sPre976np2UOP/xwPe11wgknFPKVqTFMheEYpm1+/etfK/wOm3AdlPNd73qXuuSSS3Qesr388st60Ny4caP6+c9/rq+PAXTu3LnarjAvkHiOHn30UT1V8z//8z/qjjvuUE8++aR63etep973vvepd7/73epVr3pV4Vovvvii+s53vqO+9rWvKXBA2eF1Aqdjjz1Wp5N84SkBUwzwX//619UxxxyjbV+1atWYhnD22WerD37wg2rcuHFq165dmu8TTzyhfvvb3+pyz5o1S7W1tWm7oq4BfmhDK1as0NOwV1xxhW4D4I/tHe94h2aDvDds2DDmd1wPG7ju3btX1wFskrpGnpdffrmSNmSW98///M91+b/85S9rPrAXXiJ4Vcx6ePrpp3V9SRtCXvPmzVMtLS2FdL/85S+1feCIPCdPnqwuuugi3QbixBNJmwLbs846S9144426XBBWZryTq/1oA7Ab8YPgA44o5/nnn6/++I//uDDlbQur3//939cxV0iPqfHTTjut0A7geYJ3Dfch4rEwvYdBCNPFaAfY/vAP/1DXG1jB5ptvvlk99NBDmgnqGNvo6Kiu661bt6rf/OY3atKkSepP/uRPFBiY7TheT8RUJOCXAIWVX57MzYFAXGEl6SAI0GkjlsPcGhsb9e7Q0FDR7yeffLIWYkcccYQegPFUjw2dOkSFuWHA+OQnP6mmTp2qf/7JT36i/umf/mnMtXAMHTfEATpxbLawgh0QghBMEAkYJLC98MIL6nOf+5zavXu3Phd5QPBhIDxw4MAYcqeeeqq69tprtf0YpDD4QAwijsbcIHoQEP72t789kL7pOULwOG56Mw+IHAimCy64QA/2sHP16tV6MLM3k5OZL+pA+GOwhMjANKBtK8q9cOFCPVhDTNjHcT0ICwhACLRS10C8jQgreGb+93//Vw+45gYR+Oyzz46pR4gWeNBQlz/4wQ+0OAuyBQIY7eLoo48OtUWuB44f/ehH1RlnnKF/ghhBG0I7MDczzuz73/++uummm7SYszd4cOfPn19SKOC8z372s+pHP/qRFjEzZszQbQ/xixdffLFueyL0wliG2X/rrbeq++67L7BNXXjhhVrkgJ8trHAP/cM//IP62c9+pll8+MMf1gIRbRj3CsQQ2uEnPvEJ9d///d/qn//5nzVbcxMPZ5DXE7994QtfUP/1X/8VyjXQaP5IAhUiQGFVIdC8zFgCpWKsICowSEE0mOkwsENswGMEoSEdf9Dv4jFCWjMPTJn82Z/9mcI10Dmjk8bT+Xve8x7t/cLgLALoTW96k/rIRz6ijjvuOB1ACy8MRBm8XPAIwOthCysMsMgTT+dmOtMGDILwWshAgwH8Yx/7mBYVP/zhD/V1nnvuucITv0z3wDZ4PDCwwWYMfghcNkWkTdocnGAbBNRll12mn/QxKKM8b3zjG9Vf/uVfatEpXgUMhhgUYefBgwfVv/zLv2hRKKIEQsaM7YFNGMghUFBvEMJy3JwKlLJAFMBThnNQJ9u2bVP/+q//qgdZEQVmHiiXfY3HHntMiyJsqCsITLQF2ArvXtjv4PxXf/VX2tMBYXXXXXdpzx04ghFEJfIAYwgriFab43vf+14dxwR+EMcQUCIkcF28zbZ9+3ZtT1dXl/Yuog2h3cITBjEq7QxtcdGiRXrqDp5CcAB/2+Np1y3aCkQM2iHqD16eW265RXtuzTrFeS7249q33XabrkN4iiBy8X+8AbtlyxbttYSwRXuxhdUpp5yiywjvJcoOuyC20YZE9EkMmIg3eFzh9UQ7gJcMbQTtIkhYifcZge3oC+DlhKiHdxXeNL4YwdGm2gQorKpdA3V8/XKEFcTWmWeeqanBqwQvFMRG2O/ylpJ5LXiKzjvvPJ2H+cQvT9EY/CRfMy3S47VviAUMPJjKwDlBMVZmOpmSgbdp3bp1WjxhUMf2t3/7t2r//v1a6OF1chkAJehbBAmmzP7t3/5tTOyMeFuOOuqo0LftzMEJ0zIQijLFJPmKCIUQ/NKXvqS+/e1vF3kbYBfefERZ5e0snCPCCaIB02PwxsgWFmMl1zQHXZwDj4ZcW2KEYGepa2DqDsIKtqCuZTpX+If9HvV2YpA31SwPptxQZ/DYmHbLm6EQWRARGPDDAsml/eJ8aUvgAMGLcyHYSsUeYgpTBIzpGcKULzxl2MypOBf7w5YMkTZs8guKsTLvTbmHxC54nSEY8cAjwgr5wYMIEW9O5UUJK/QFEGAQyNxIICsEKKyyUhN1aIfrVKD9OndY0GzQ76UCbEUYiWAwp5fwtG0+AZsDhoi2IGGFqT3EmSB+Bt6XOXPmaA8IvEHmNKC8ph5W/ZIWAxCETdhmeufsNKWCyEWY4ByUB1NJ9htmdn4iDDEYBnmkooSV8MJr+fDSmXFkIrqCxFtQALzYbwsll98hUOD5QawS6teelhNxU4qj3QYGBwcLSxCIx8vmaLIPq9dSb/eZHiBTmJu/S/uBWHGxH8IK6eENhYcKDxsQgLJFCStz2htiHp5PxJrBiyUPMPBO2dOl8NjBK4kYLrSLIJthx/r16/W0ODZ4GNFu4QU0Yx/rsEtlkTNCgMIqIxVRj2ZkQVhhUF2zZo36z//8z4InxoewQr7mlAyexiGs4MGAFwEehqjlJtAmJGBXBu6wdoIYIHg9MP3jIqwQ4yPejbjCSgLv4XmoBWGFaTMI16AYK7CslrCCYEC7wXRp0CZTtmF24xxMN+LhwI5Xs0WqLQxxblAcU1xhhXSmdwtTtHhhAgHqtliEdw+B6BBxEmuFAHZ4VrEFtTF5kQNxehIvCTEIof62t72tHrtTljlDBCisMlQZ9WZKtYSVOW1oTgWKBwVeCwlmFhEkdYM3EjFdZXqIwpZbkPgXPGFDSCHexoztMWNFTI9DUDuQKZNyXqMPmwLCdcRDBE+BDMAyDWlOLwXZVMoDgvRhx6UsJgukRzyTxKaJVwOellLizcUzhWvY6SE4JH/UP1bOxxumUVOBUcIEbwNiOg9xQGFeJ5nGRRnNqcA4/YAZCB6VXqbiXDxWpscNU20IpMe0bNypQNgEL5e8xAGhhPg8bDINaNuN+v+P//gP/VKDeMTM+glbsgP3EQLgcT0u6xHVGni8EgQorCpBmdcIJFAtYYVOG1MTCLK9//77dUAunvoxgOAtPnMaTwKiMTWFDhwDP56QzWDxMGGFt9EQWCyvkQOCOTVjTpeYQfKwBVMkeMLHsgVYUkK8E8gDAzUGOjyhIx4HyzTgDSwMoEGxMXGCls3yyOv7yAseEwQHw3uCFfK/8Y1v6OUJ8BZhucLK9LTAG4O3yzBoI3gdLJGv1EXUNXwKK8TrgKF4WxDThroox2OF8yQw3QxeRzwdhAMC3xEXJ9PF8LLgcy2IFYLAgOjCtFl7e7t+ccLe0EYlPk9YmWnMNixxdbApTKSWmsqE2HznO9+pva3w7iJWKmoqUIQyvLSId5PNnAbEb7j3UGYsU4GHFQTuY3mFUsIK/ca///u/qw984AOaDcQrhBUGMworDjZZIEBhlYVaqFMboqbCZKkCl1gqoIyKscIgjsHL3MzX6vE74kowlWfGlUh6e2mGUguE2p90sT1gEAZ4AzDodXszQB4CQ76ZFtRcSnmXTHHye7/3e1osmNNH9nINiNGBKIDnLmiTeokSPWHHo8piLjMRdY2kwgoLakLoYCoqbCtHWIEppllRtzK9JfmboqRUOzOn8WzbIKbRHsJi60yPVhzvj92G8QbgP/7jPxY9FJg2xBFWSG9PV9reu7Ap7lJTgWH9BqcC63QgyWCxKawyWCn1YlLUtwJlAJd0GPARBwQPDraw32WKTYLdkd5e6gCvc8NbhSUDZJFRWQgSecMrA2GBJ2PcJBgcEWyLt8EQjP7617++UE3yEWZziQg5aC4tYE99SRoEuMM7Yi5OCW8aym8G48qinVgDCudAHMFmLH+AJRTMIHCzDZniBB4ieEfwKj28GjgfHiPYbi5siTctMS2DtwPhZYHHCiIE1wEDiD7kK4s3IuD4qquuKmq6OC7TivbxsLL80R/9kfZeiOct6hqYboXXR6YyxbsT9rtMv0EYYOoT6XENlBUiB/E+EM7wFKLNYM0l+bRSKVuC2oC0IdTt448/rtsUGOJFBuEd1s7wQW/UvyzGavcJMp2KukT8EtY6szdT1GDtMHgew+oryH4sfAqvKRYuRX3hjVG0fdwT8MYKv7D7EPaYnrMgEYhr3HnnnYW2D/Zoo2bwum0zRCPaJeoM9wHaLRavhWhj8Hq9jB7ZLieFVbbrh9Z5IlDqrUBPlwjMBlN1sliiOQ2Y5jXtvKO8PpW0hdeqLwJBcXN4QOFGArVMgMKqlmuXZSsQqJawkrV74F2KClBPq7oorNIiy3yjCJj3nfkVgqjzeJwE8kyAwirPtUfbYxOohrAy41zsxTBjG+4hIYWVB4jMoiwCEmOIqWP724VlZciTSCAHBCisclBJNDE5AYkDwRtEeLXd/Dht8tyDc0CMFxYAxVuEmAZErE6cj+r6tseMDTI/ZOv7OsyPBEwCCIDHW7T4RA3eOkUsmLkyP2mRQK0SoLCq1ZpluUiABEiABEiABCpOgMKq4sh5QRIgARIgARIggVolQGFVqzXLcpEACZAACZAACVScAIVVxZHzgiRAAiRAAiRAArVKgMKqVmuW5SIBEiABEiABEqg4AQqriiPnBUmABEiABEiABGqVAIVVrdYsy0UCJEACJEACJFBxAhRWFUfOC5IACZAACZAACdQqAQqrWq1ZlosESIAESIAESKDiBCisKo6cFyQBEiABEiABEqhVAhRWtVqzLBcJkAAJkAAJkEDFCVBYVRw5L0gCJEACJEACJFCrBCisarVmWS4SIAESIAESIIGKE3AWVocOHVIrV65UkyZNUh0dHQWD165dq/r6+vT+ggULVGtrq/5/2O8VLykvSAIkQAIkQAIkQAIpE3ASVvv27VOrVq1SZ599tnrmmWcKwmrXrl1q8+bNqrOzU42Ojqru7m7V3t6uhoeHA3+fMmVKysVi9iRAAiRAAiRAAiRQeQJOwkrMg5Dq7+8vCCt4pVpaWlRzc3PBS4V9pAn6XdJVvri8IgmQAAmQAAmQAAmkRyA1YdXU1KQGBgbGCCv8LtOE6RWLOZMACZAACZAACZBA5QmkIqwwLYjNFlbyO4VV5SuaVyQBEiABEiABEkifQCrCSqYGORWYfgXyCiRAAiRAAiRAAtkh4EVYmcHrg4ODqre3V3V1dSkEu0tQu/l7Q0NDbAJDQ0MKf9xIgARIgARIoJoEGhsbFf64kUApAk7CCkJp+fLlamRkpJDn4sWLddC6uayC/IZEYb+zWkiABEiABEiABEig1gg4CataKzzLQwIkQAIkQAIkQAI+CVBY+aTJvEiABEiABEiABOqaAIVVXVc/C08CJEACJEACJOCTAIWVT5rMiwRIgARIgARIoK4JUFjVdfWz8CRAAiRAAiRAAj4JUFj5pMm8SIAESIAESIAE6poAhVVdVz8LTwIkQAIkQAIk4JMAhZVPmsyLBEiABEiABEigrglQWNV19bPwJEACJEACJEACPglQWPmkybxIgARIgARIgATqmgCFVV1XPwtPAiRAAiRAAiTgkwCFlU+azIsESIAESIAESKCuCVBY1XX1s/AkQAIkQAIkQAI+CVBY+aTJvEiABEiABEiABOqaAIVVXVc/C08CJEACJEACJOCTgDdhtXbtWtXX16dtW7x4sWpubtb/N39fsGCBam1t9Wk/8yIBEiABEiABEiCBzBDwIqw2b96sBgYGVEdHh9q3b5/q7e1VXV1d+v841tnZqUZHR1V3d7dqb29XU6ZMyQwAGlJfBL785S8HFnjevHn1BYKlJQESIAESSIWAF2EFr1RLS4v2Uh06dEitXLlSe6b6+/sLv4v3StKlUhpmSgIRBCis2ERIgARIgATSJOBFWJkeK1NABQmrpqYmTgemWaPMuyQBCis2EBIgARIggTQJeBFWw8PDatmyZXo6UDbEWdnCCgIMG+Os0qxS5l2KAIUV2wcJkAAJkECaBLwIK9NATAX29PSotrY2tWXLFk4Fpll7zNuZAIWVMzKeQAIkQAIk4EDAu7CCV2rXrl06YH3Pnj2F4PXBwcFCUHtDQ0NsE4eGhhT+uJGADwLwogZtiP3jRgIkQAKlCDQ2Nir8cSOBUgS8CCsIqRUrVujrzJw5U4uq8ePH6/2wZRhYLSRQDQL0WFWDOq9JAiRAAvVDwIuwqh9cLGneCVBY5b0GaT8JkAAJZJsAhVW264fWeSZAYeUZKLMjARIgARIoIkBhxQZRVwQorOqqullYEiABEqg4AQqriiPnBatJgMKqmvR5bRIgARKofQIUVrVfxyyhQYDCis2BBEiABEggTQIUVmnSZd6ZI0BhlbkqoUEkQAIkUFMEKKxqqjpZmCgCFFZRhHicBEiABEggCQEKqyT0eG7uCFBY5a7KaDAJkAAJ5IoAhVWuqovGJiVAYZWUIM8nARIgARIoRaBuhRUH2Pq8MVjv9VnvLDUJkAAJVIoAhZVFet68eZViz+tUgQCFVRWg85IkQAIkUEcEKKworOqouStFYVVX1c3CkgAJkEDFCVBYUVhVvNFV84IUVtWkz2uTQOUIhN3rsIAzE5Wrh3q8EoUVhVVdtXsKq7qqbha2jglQWNVx5Ve56BRWFFZVboKVvTyFVWV582okUC0CFFbVIs/rehFWhw4dUitXrlQ7d+7URGfPnq06Ojr0/9euXav6+vr0/xcsWKBaW1szQZ0DbCaqoeJGsN4rjpwXJIGqEKCwqgp2XvT/TTV7EVa7du1S/f39WkxBZPX09Ki2tjY1PDysNm/erDo7O9Xo6Kjq7u5W7e3tasqUKVWHzwG26lVQFQNY71XBzovGJMD2GRNUjGQUVjEgMUkqBFIRVuvXr1dz5sxRGzduVC0tLaq5ubngvTL3UylRzEzZgcUEVWPJWO81VqE1Vhy2T38VSmHljyVzciPgRVjhkjLlN2HCBLVkyRLtlcJvtrBqamrKxHQgOzC3hlIrqVnvtVKTtVkOtk9/9Uph5Y8lc3Ij4EVYSYzV9OnT9dwiNkz/wXNlCitMC2LLQpwVOzC3hlIrqVnvtVKTtVkOtk9/9Uph5Y8lc3Ij4EVYwTNleqLEU4W4K04FulUIU6dLgANXunyZezICbJ/J+JlnU1j5Y8mc3Ah4F1bivRKvlASvDw4Oqt7eXtXV1aUaGhpiWzk0NKTw53uD6AvaIAS51S4B1nvt1m0tlIzt018thrHEFcrt5xsbGxX+uJFAKQJehBXe/lu2bJkaGBjQ1wpbbmHx4sWFQPZqVwufDKtdA9W5Puu9Otx51XgE2D7jcYqTih6rOJSYJg0CXoRVGoalnSc7sLQJZzN/1ns264VWvUKA7dNfS8iisNq/f7+699571dSpU9UDDzzgr7DMKXUCqLOLLrpITZ48OfJadSestmzZop599ln13HPPBcJ5wxveoH8///zz9b9Ib+5/73vf0+fK8aB9pH/HO96hz8Nxe/+oo45Sp5xySuF4kv3HHntM5yP55W3/pz/9qeYp9qe9HzVwpXF91M8JJ5yg6wn5J9n/1a9+pXlJfvY+juE3OR60j/Yv7RzHa20ffHFPYZP7vJL7ci25vst+VPtEecz8Inv4Ok6QRWF1yy23qJNPPlmddtppdVwz+Sz6ww8/rHbv3q2uvvrqyALUnbASIYTBJ2jDgBQlnFyO28KsnH0MfJdccklB6GVxv5RQ9WnvPffcozkID9f9qIHLzg/pMZDJ9bifjIdrfdVbetf2mTU+8uCahf4qi8LqM5/5jMIft3wSgJfxvPPOizS+7oSVEInqwCLJeUpgP4HmdT+MJzpYlyf2NMpvejCi6r0aHg5XD4vpYZIHBPFA2fvwkIG/HPexn8TjltRjZ58PDy3KJx66vO9Htc9qlM/2iOMeEY887Cm1H8fD7/Kg6pJfHoXVCy+8oF/wuvLKK9VZZ53laZTxk813v/tdddttt+kvqBxxxBFjMg2zHS+ffeQjH9GCcsaMGX6M8ZDLtddeqx555JHInE499VR100036XRxhTGFlYV13rx5kaCZYCyBqAEhK8zyYmdWeNGOyhJg+/THO+vCSoTI6tWrdaHf9ra3qVtvvVXdfPPNFFb+mkFoTmeeeabavn175JXMdBRWEbjYgUW2J6cEeeFJO52qlYkrTCAv7bPCWMq6XJaFlYiqN77xjWrp0qW6fPAIwdOxY8cOCquyatztJHis5s+fr2bNmhV6IuoE7Ygeq5hs2YHFBBUzWV540s6YFcpkVSGQl/ZZFTiOF82ysNqzZ4+eVvrCF75QtC6WPZ2Ggf2d73ynLvntt9+uhYB57pFHHlmYOsSUFaYRIdY+/elPqwsvvFCLNgiIRx99VH3nO9/R04tYGmlkZETdf//9Rb+b11q0aNGYKT9zKhBTaGIXPG133nmnevOb31x0ffl90qRJRVOB+CLLFVdcoct0ww03aBujru1Y9fqNSzsWyv4N1/zEJz6hbrzxxkBxJcc/+9nPFqZl6bGix8q1LSZKn5cBgXYmqmaenDKBvLTPlDF4yT7Lwgri4tvf/vYY8WIKKwiS6667Tq1atUrh/xBVECH4v4iyMGEFwQCRhQ0xURBCEh8FofCLX/xC/37XXXdpO5DvNddco/+F+MJLERdccEFRLFVYjBWEGja5pnjhUEbERH74wx8uCCukW7Nmjfqbv/kb9fzzz+vfP/axj6m//uu/LnltlwaBNy/b29t1nvKiAPbxOxYpN9/qCxNXYb9TWFFYubTFxGnzMiDQzsRVzQxSJJCX9pkiAm9Z511YAYQZLA4Bg5c0sGp8KWElge+SHoLMFEUQVsjH/H358uVqyZIlau/evfobv0Gry5t5QBTh/Pvuu6/geRJhJdeX9BBrOAabsRq+eKukovEm6YYNG0pe27VR4FoQbxBX+/bt06IKggrCyt62bdumrr/+eiWeqVKeLAorCivXtpgofV4GBNqZqJpzezLrPbdVV7bhWRZWGLwhfGwRY3qsKims5E0/vMEHwYTNtk2Ekoiws88+W6cVz1RcYQUvlsSVmZVb6trlNAIRVzg3TFRJvhBXKAdiqUrFXlFYUViV0xbLPocDV9noAk/MC0+/pU4vt7zwzIud6dWUv5yzLKziBK+XmgqUKULQuuyyy7QgkBircjxWEDpYEX7hwoVFMVym58oWVriOGddlCyuZIjSnAg8cOKCFC2KysPTCzp07Fb4vvGvXrpLXLrdVyFRgnLXD5O2/Um8LUlhRWJXbFss6Ly8DAu0sq3pzfxLrPfdV6FyALAsrFMZebgHB5og/giAxp9Ps4HWcizQIUL/88ss1F8QqJRFW4oWSpR8kUN6EHhS8jgB1xGJNmDChEGMleaA88AKJfbKOlRm8bi4xUerazpVfxgkUVmVAs0/JS0froagVySIvPGlnRZpD5i7Ces9claRuUNaFVeoAeAEnAhRWTriCE+elo/VQ1IpkkReetLMizSFzF2G9Z65KUjeIwip1xDV1AVmJ3Vxp3S46iiMfAAAgAElEQVQgpwIjqjwvHW1eWm5eeNLOvLQov3ay3v3yzENuFFZ5qKV82VjRbwWuXbtW9fX1FRFavHixam5uVuaxBQsWqNbW1kyQzEtHmwlYMYzIC0/aGaMyazAJ670GK7XMh2ecVq1Pl+G1/5NPPlmddtpp9VchOS/xww8/rHbv3l20DlZYkbx/K3B4eFghCA0rt2L9iM2bN6vOzk41OjqqFyTDQl1TpkypOuK8dLRVBxXTgLzwpJ0xK7TGkrHea6xCYxQnix6r/fv367fvpk6dqlcH55YfAqiziy66SE2ePDnSaO/CCq9NYhGwjo4O7a3CYmbwXGGz9yOtSzFBXjraFBF4zTovPGmn12rPTWas99xUlTdDsyisvBWOGWWagFdhhfUoenp6VFtbm/ZKBQmrpqamTEwH5qWjzXTrMYzLC0/amZcW5ddO1rtfnnnIjcIqD7VUmzZ6FVaY+tu0aZNe6Gv8+PFjhBWmBbFlIc4qLx1tXppdXnjSzry0KL92st7rjyeFld86Z27xCXgVVlFTf5wKjF8xeUvJgctvjeWFp99Sp5dbXnjSTn9tgMLKH0vm5EbAm7CCtwofOMQXtRsaGrQViLeS4PXBwcExx+OYiu8H4c/3hjiwoA0xYdzcCeSFJ+10r9taOIP17rcW88AzzEaQKLefxydegj5Q7Jcuc8s7AW/CCgJqYGBAB62bm7ncgizBkAVoeXkyzAKrODbkhSftjFObtZeG9e63TvPAkx4rv3XO3OIT8Cas4l8yGynz0DFkg1Q8K/LCk3bGq8+4qcgzLql46cgzHqc4qSis4lAKT2PHTCOlGc5jh/ZghmrFihWFDGXdSnMJJpnNylK8dTJKwWdTWFlcqrVwXBqVW8k8OSD4pU2e5GkSyFq/lIf2SWGV7B5yEVYQVevWrVNLly7VoUBYIQAfW54zZ442Qta2pLBKVieZPzsPHUPmIRoG5oUn7fTbqsiTPLMqAPMkrN5z/Xf9NqQycvvmjWcVnRVXWM2YMaNomSX70vRYTZ9eRnXk85S8DAh5oZsXnrTTb4siT/KksEreBrIqrJYvX65GRkaKCmh+rg4vAWDNStsjZZ4AYbVs2TIdg21uWfrEXfIaLM6BU4EW0ay53H1XeFr5cYD1S5Y8yTOrggV25aF90mPldg+V67HC9J6sCIArioiaMGGCWrJkiZo4cSKnAt2qIr+p89Ax5IluXnjSTr+tijzJM6sCkMLKrW2WK6yCpgLNr7BQWHEqsGpfPXe7BbKXmgOs3zohT/LMqmChx8pv20RuWZ0KNL+kAjvD3grEW359fX1FwevyeTsKKworCqsy+wwKgTLBhZxGnuRJYZWsDdBj5cavXI9Vc3OzvpC93MLMmTNVZ2enGh0d5VSgW1XkN3VeBq68EM4LT9rpt0WRJ3lmVQBSWLm1TVtYuZ3N1CYBBq9b7SFrwescuPzesORJnlkVAnmZYsuLnXkSVn7vSuZWbQIUVhRWXtogBYsXjIVMyJM8KQCTtQEKq2T8eHb5BCisKKzKbz3GmRQCXjBSWPnFSJ51zJPCKqXKZ7aRBCisKKwiG0mcBBRWcSjFT0Oe8VnFSUmecSjFT5MHnhRW8euTKf0SoLCisPLSovLQ0aKgtNNLddMT5BcjeabAk8IqBajMMhYBCisKq1gNJSoRBUsUIbfj5OnGKyo1eUYRcjueB54UVm51ytT+CHgTVvhgo3xXqKmpqbBQGBYUw8Jh2LL0baA8dAz0sPhr6JIT690vU/IkT5NAlt6qprDy2zaZW3wCXoQVPrLY3d2t2tvb9QcZZcOCYViRVRYJC0oT31S/KTkgkGdWBwQKar9tkzzrkyeFlf96Z47xCHgRVhBQ/f39qqOjo+iq5vL3OGDvxzMxnVQUVn65kid5UqgmbwO8j5IzjPJO43iWPGv+SsycskLAi7CCV2rdunWFMslS9uvXr1ctLS1KlryHsMI0YWtra9XLzw7MbxWQJ3lSWCVvA7yPkjOksPLHkDmVR8CbsMLlIZjwVeuVK1fq/8OLZQorCDBJV565/s5iB+aPJXIiT/KksEreBngfJWdIYeWPIXMqj4B3YQUzREANDAyM8ViZQqs8k/2cxQ7MD8eoTixrLnfWO+udAjB5G8jDfcQYq+T1zBzKI+BFWIUFqSOoXYLXBwcHVW9vr+rq6lINDQ2xrR0aGlL4873Bmxa0QfhlaaOdfmuDPMnTJMD7vbz2kIf7KMxGlLjcem9sbFT440YCpQh4EVa4QNiyCubvixcvLsRbVbta8vDEBUa0029LIU/ypMcqeRvIw31Ej1XyemYO5RHwJqzKu3z1zspDx0Bh5b99sN79MiVP8syqUKWwStY2sTblpk2b1MKFC9X48eMLmWGGasWKFYV9WZ8SM1SrV69WixYt0rNSEm+Nl9fkhTVzdsvMM5ml2TubwsqqE8YElddIOcCWxy3sLPIkz6wKlrw88FFYJbuHgoQVhBFWAFi6dKkWTxBTy5Yt04t/z5gxo/DiGsSUHDvppJMKSzFl6QW2ZHRKn01hRWHlpX1RCHjBWMiEPMmTwipZG8iTsHrm06cmK6yHs4++4ZGiXGxhZb7xL0so4QRzHUtTOOH33bt3qyeffFJ7sQ4//HDV09Oj2traihYS92B65rKgsKKw8tIoKQS8YKSw8ouRPOuYJ4WVW+VHCauwL6yYAgwvqcn04datW9XRRx+tHnroIS2mJk6cWDRV6GZdvlJTWFFYeWmxFFZeMFII+MVInnXMk8LKrfJ9CKvR0VEtnq6++mq1YcMGLagef/xxbQgWBw/6QoublflITWFFYeWlpVJYecFIIeAXI3nWMU8KK7fKjxJWcaYCcUWsBDBt2jT1xBNPqPnz5yvxYh133HHqhBNOyMzKAG503FJTWFFYubWYkNQUVl4wUgj4xUiedcyTwsqt8qOEFXJDDBVipzo7O/WbgmbwusRdIc22bdvU1KlTddC6TCG+9NJL6pprrqn5+CpworCisHK7+yisvPCKyoRCNYqQ23HydOMVlToPPCmsomqx+HiQsFq+fLkaGRnRCeUbwIidMr8NbK9PiZgrnHfttdcWfSf4wIEDBUHmZln+UlNYUVh5abV56GhRUNrppbrpCfKLkTxT4JknYZVC8ZllFQlQWFFYeWl+FCxeMHKA9YuRPOuYJ4VVSpXPbCMJUFhRWEU2kjgJKKziUIqfhjzjs4qTkjzjUIqfJg88Kazi1ydT+iVAYUVh5aVF5aGjRUFpp5fqpifIL0byTIEnhVUKUJllLAIUVhRWsRpKVCIKlihCbsfJ041XVGryjCLkdjwPPCms3OqUqf0RoLCisPLSmvLQ0dJj5aWqizJhvftlSp7+eFJY+WPJnNwIUFhRWLm1mJDUHBC8YOSUkF+M5FnHPCmsUqp8ZhtJwIuwknUrZL2L2bNnF75mjVVY+/r6tCH4AnZra2ukUZVIQCHglzJ5kqdJYN68eX6BJMyN7TMhQOv0PPCksPJb58wtPgFvwko+vIjVWGXDCq1YhRWrtOIbQt3d3aq9vT0TK6/moWMAR9oZvzHHSUmecSjFT0Oe8VnFSUmecSjFS0NhFY8TU/knkKqwgreqpaWlaPVVc99/ceLnyA4sPqs4KckzDqX4acgzPqs4KckzDqX4afLAk8Iqfn0ypV8C3oSVufS9LHEfJKzwhessTAfmoWOgx8pvYydP8rQJcMqyvDaRh/6Twqq8uuVZyQl4EVamGYi3WrVqlbruuuvUli1bijxWmBbERmEVv+Ly0IFRsMSvz7gpWe9xScVLR57xOMVNlQeeFFZxa5PpfBPwLqwOHTqkenp6VFtb2xhhZXuwfBfGJb88dAwULC41Gi8t6z0ep7ipyDMuqXjpyDMepzipKKziUGKaNAh4F1bwWPX29qquri6F/0vw+uDgYOH3hoaG2GUZGhpS+PO99ff3B2aJGLAsbbTTb22QJ3maBHi/l9ce8nAfhdmIEpdb742NjQp/3EigFAEvwspcUmHChAlqyZIlhTf/zGMSe5WFKuGTod9aIE/yNAkwdqm89sD7qDxuQWfRY5WMpSyjdMYZZxSWT5IcMa7v2LFDj/UTJ05Uy5YtUwMDA/qwaICw36dMmZLMsByc7UVY5aCcY0xkB+a31siTPCmskrcB3kfJGUoOFFbJWEJYrVmzRo0bN07PQMlME36/8847deaXXXaZFlarV69WixYtKqTBseHh4aLfzfjrWhdXFFZW2+OTdnk3IweE8riFnUWe5EmhmqwN5ElYlbI1GYX4Z9tjH4QQ1qc87rjj1OGHH1546QzhPViX8qmnntKx1HGFFSzBufBsdXR0xDcshykprCisvDRbCgEvGAuZkCd5UlglawMUVm78woTVBRdcoO6//361cOFCneH69evVxRdfrDZs2FAQVuZU4MyZMwuLgtueLBFryMtcTNzN0uynprCisPLSSikEvGCksPKLkTzrmCeFlVvlhwmrK6+8Ut12221aRGF6Dy8FzJ8/v/D2v4vHisLKrU5yl5pCwG+VkSd50sOSvA3wPkrOUHKgsHJjGSas4F3aunWrzgzTeHijcsaMGWUJK04FutVJ7lJnpQN75tOnBrI7+oZH9O9ZsTOqgmlnFCG34+TpxisqNXlGEXI7ngeeFFZudVpKWGG5JHxdZdq0aXqaD5usVxnXY8Xgdbf6yGXqrHQMFFaVbT5ZqfeoUtPOKEJux8nTjVdU6jzwpLCKqsXi46WEFeKhsMSCfJLOXAjcXlYBuWJpJbz5F7QMQ62/EYjyM8bKanuVfiuQwsrt5k+aOg8DAj2VSWt57Pmsd79M88CTwsqtzis99rlZl6/UFFYUVl5abB46WgoWL1VdlAnr3S9T8vTHM0/Cyl+pmVMWCFBYUVh5aYccELxgLGRCnuRpEqi0N6EWPOkUVn7vIeYWnwCFFYVV/NZSIiWFgBeMFFZ+MZJnmTwprMoEx9NIgDFWY9sAnwzLuy8orMrjFnYWeZInPVbJ2gA9Vsn48ezyCdBjRY9V+a3HOJNCwAtGelj8YiTPMnnSY1UmOJ5GAvRY0WPl6y6gsPJF8pV8yJM86bFK1gbosUrGj2eXT4AeK3qsym899Fh5YReUCYWVX7RZ4ZkXT1Be7CzVSiis/N5DzC0+AQorCqv4raVEyqwMXFGFoZ1RhNyOk6cbr7wIlrzYSWHl1v6YujIEvAorLFmPZe8vvfRS1draqkuA1Vr7+vr0/xcsWFD4vTLFC79KVgaEWujAQDkrPKPaFe2MIuR2nDzdeOXlfs+LnRRWbu2PqStDwJuwkiXuYfZb3vIWLaB27dql8NFFfFtodHRUdXd3q/b2dr3UfbW3rAwItdCBUVj5b81ZaZ9RJaOdUYSKj+flfs+LnRRWbu2PqStDwJuwgoAyNwgreKvwJezm5uaC98rcr0wRg6+SlQGhFjowCiv/LTkr7TOqZLQzihCFlRshf6kZY+WPJXNyI+BFWA0PD6uNGzeq+fPnq61bt2oLwoSVfMTRzUz/qbMyIORFWOXFzqiWwnqPIuR2nDzdeOXlPsqLnfRYubU/pq4MAS/CyvRMiecqSFiZxypTvLFXGen9oPrtrwfUvcfM0wdP//md6ogXf6MenLZQ77cdekD/O6H9S/pfpDf3n7v7M+qlgwOF40H7SH/UpZ/R5+G4vT9u4rHqiHct0r9HdWCP3bhAvfDq16qfTJql05/yy816//TrvqD3X9i6Wv8r+aW1L/naROW6d/9ygj70lgPb9L9i76XHjpS079D3v6ZeOvjLgv1p7z948xJd32LfG4d/oPeFZxrXB4Dxb3+v5oD8zXZh85R2s/HxZ/Uh2IftFw1v1f++/8zpuv1Jfi/+rL9oH8fwmxwP2kf7f/XxLTo/HE+yf/etN2t+zxz5plfq+cVhvd/6fz7lJf+49sl9avOc+PGv65/uuPeV+xr26fvm1Q3638svOk//O25iU8HepPuSl/A196Pud/AU28Re7MvCxeBh5meX19d+lJ1ZEdSlykuPla/WwHxcCSQWVoitWrlypdq5c2fRtRGoPjAwkHgqcGhoSOHP1/aa7TerVz37tNryuot0lhAq6GwfevNlev+8Fx/Wx4ff82m9L+nL3W/45g06Hznf3p90++WBRTtwxR2vdPh3fbJI+IkQfO6yVwQV8nvVc0+rZ973+VT3xz37dKCdL77hJH39+4+7Sh+3her5v77Xq31Hf/Wj+jpSXtf9o+58RdCKkD73iR69Lzzt/FA/L73m9YXr+doP4wlbcD3h2fqjz+qBVuzFfhr2CM9yymfbh33haefnWl9x04fxBCtswlPqW3he8NStidpTXPtMvkE3ktzvru3T9fpx05fL0/f9nqR/6+/vDx02EJJSztbY2Kjwx40EShFILKzszE2vlBm8Pjg4qHp7e1VXV5dqaHjlabGaW1aeuKKeDF2fYO0nWl/7YXbCI4AnaOEJkWo+ccMjUOoJ3pd90paC8sMxsQE8sYmN4sG49KoP6d9xvpk+rf2Dn7s4sPnH8bCYHiZ4p7CJB8reh4cMZZfjPvZxPfGIwQOITTxq4mE790PL9e/iobM9dr724UmFB1g8wzZUeFRxXDyA8KjC4yv2wqOK42KP5JfWftT9/tCqjxTZJ/YKz7Tti8MTHuZ7XpiuUcM+eCgfO/aVt8DBE8dNj32Uhz+t4/RYlT/CystobW1tRS+byewUxnCsADAy8sqMBEJ8li5dqrZv367WrVtXuPDixYvVjBkztPMFs1il4q3tGS2EGK1evVotWrRIHTx4UG3atEktXLhQjR8/XudvrjgwYcIEtWTJEm1rqXwqpT1SFVZ24QFZwJZf5X7OzIuwop1u9R01cJGnG8+o1OQZRaj4ONunG68kqSmsktBTJQVKkNDB1UxRg+WXxJmC/8OD2NHRofB/WyTZ52K/lLCCqMKG/LAhz23btqm5c+fWprBKVpWVO5sDghtrDghuvKJS54VnVDl4H0URorByI+Qvda6E1YOH+St4uTmd+3LRmbYAwgyUizgyvV7HHHOM6unpUfCAbdmypShESC4a12OF2a8gYRYnn9x6rMqt00qfxwHBjXhehADtdKvXpKl5H7kRZPt045UkNYWVIz1LWNnTgeZLarIYuEwFzp49W3uPbI+VKYAkNAhWYXrPFjk415xGRDqZYjQ9ZHv27CkIvKASlsqHwsqxTbgm54DgRowDghuvqNR54RlVDt5HUYTosXIj5C81hZUjS0tY4WwRSmeeeWYh3gnipNR0nogjEUUiZuRFN4QDyZdZTAvjeqywpBNejIOQg1hbsWKFzmbmzJl6MXJzySf8bk4pUlg5tgnX5BwQ3IjlRQjQTrd6TZqa95EbQbZPN15JUlNYOdILEFYioE4//XT1gx/8oCimKSpOCh4ue91Ke9HwcoRV0FSgKfQorBzr3WdyDghuNDkguPGKSp0XnlHl4H0URYgeKzdC/lJTWDmyDBBWMh34s5/9TF111VWFl8/iBKCbweviKfIhrFAqvGU4adKkQKFHYeVY7z6Tc0Bwo5kXIUA73eo1aWreR24E2T7deCVJTWHlSC9AWCEHTNH19fXp5RREINkxVrLcweOPP64vKlN9ttfKh7AKWm4B18TambhuTS634FiVVUvOAcENPQcEN15RqfPCM6ocvI+iCNFj5UbIX+pcCSt/xWZOGSDgfR2rDJQplgkcEGJhKiTKixCgnW71mjQ17yM3gmyfbrySpKawSkKP5yYhQGFl0ZNvciWB6nIuO1oXWtFpyTOakc8UFFZuNNk+3XglSU1hlYQez01CgMKKwipW++GAEAtT7ER54RlVIAqrKELFx/NS73mxsxR9Ciu3tsnU/ghQWFFYxWpNeeloaWes6vSWiMLKDSXbpxuvJKkprJLQ47lJCNSssGIHlqRZjD2XPOuTZ1SpKayiCNFj5UbILXWpfonCyo0lU/sjQGFFj1Ws1kRhFQtT7ER54RlVIAqrKEIUVm6E3FJTWLnxYurKEKCworCK1dLyIgRoZ6zqjJ2IPGOjipWQPGNhip2Iwio2KiasIAEKKwqrWM2NA0IsTLETkWdsVLESkmcsTLET1QJPTgXGrm4m9EzAi7CSjyvu3LlTm7d48eLC0vdYaRWrtmKTlVE9lyEwu1roGFAwTrW4tRbWuxuvqNTkGUXI7Th5uvGKSk2PVRQhHq8GAS/CCl+YxoavVpvfENqzZ49eXh5fnB4dHVXd3d2qvb1dTZkyJfWysgPzi5g8ydMkcPQNj+hdCn+3dsH7yI1XVGoKqyhCPF4NAl6ElWk4RFZ/f7/+OKL9XaBS3wnyXXh2YH6Jkid5UlglbwO8j5IzNHOgsPLLk7n5IeBFWJlTgU1NTYWPNQYJKxyXDzT6KUJwLuzA/NIlT/KksEreBngfJWdIYeWXIXPzT8CLsDLNwlRgb2+v6urqUhs3blQtLS2FeCv7q9P+i/O7HNmB+aVLnuRJYZW8DfA+Ss6QwsovQ+bmn4B3YQXvVU9Pj2pra1NbtmwpElblTAUODQ0p/Lluk26/PPCUA1fcoX/HdGXQBiFYyY12+qVNnuRpEuD9Xl57qIX7KKyPB5Fy+/nGxkaFv3rYzHjp8ePH6yLDOYJwH8RNy29pszB1Q5CGsF+eKzVrZts/PDxciP229UqScnkRVg8++KCaOnWqDko3PVb4vwSvDw4OFjxZDQ0NSWyOdS6fDGNhip2IPGOjipWQPGNhip2IPGOjipWwFnhyuYVYVR2aKEhYJcvR/WwIH8x8zZ8/Xws5W1iJqMKLcxJiZIqnrVu3qoGBAR3zjQ3n//CHPyyEK5llhEbZtm2bmjt3rruh1hlehBWMW758uRoZGdHZhy23YP6e2PKIDGqhY0AR+daVW0thvbvxes/13w084Zs3nqV/J083nlGpyTOKkNtxBq+78XJJHSSs7JfTkJ8sp2SO7xA369at05ebPXu2FjZhOgF5Iv3+/fvV5MmTi7xh5vVEGJnhRXKu6UEzZ81wzqZNm9TChQv1ygQQac8//7w655xzdIiSGZ4EEbd69Wq1aNEildT540VYuVRWpdKyA/NLmjxrkyeF1Ty/FcsHvszwpMcqWVXEEVYHDhzQQshcWsn2/ARN39nLMt10001qyZIlY5ZisuOy7bxw3PRISYkl3YwZMwqhSTgGj9TrXvc6nQwerrRWLqCwstrevHnsaINuRwqrZJ2UfXZWeFJY8X6v1fs9L8LqN6uv1FXw2kW36X+rvS/tIY6wEu+R6e3BeStWrChqVrI4uLlg+MyZMwuiTJZosttilPCJElbwSkkeEGDYTjzxRO3F+sAHPqBuueWWIg9VOXHgQfcPhRWFVSzFkBUhEGUs7YwiVHycworCisLK7Z7xnbraQsq+flJhtX379oJHyGRlTuvZHqtyhVXUVCDivuW6RxxxhJo1a5Y65phjtBfrlFNO0d4uM6aKwiqidXOA9Xv7k2dt8qSworCisPJ7b9dKbuV6rA4ePBj4opoprExBhGnEMGEVNRUIT9myZcv05/LgncJmv/mHcqxZs0aNGzdOLwOF+CkIqL1792qhZa6rSWFFYVXR+5fCyi/urPCksKKworDye2/XSm52sDmm7s4//3z16KOPjvmyih34bQavT5gwQcdPTZw4UYsgeImOPfZYdfzxx+ug8lLCKih4XYLlwRkB8/BKSb74TaYYZTkIeXNw0qRJhbcDka8d18Xg9RgtNysDV5SptDOKkNtx8nTjRWFFYUVh5XbPMHXlCPgUO1FWQ0hmarmFKIOrcZwDrF/q5FmbPPMirGgnBaCrAMxL8LrfnqX2cvM1PRdFxud1GLxu0eZbgcHNj8Iq6rZ0O54VnhQsfgVLXnhGtdastM8kdlJYRdHj8bQIUFhRWMVqW7XQ0aKgXHC1uLrzIgRop18BGHXTZ+V+T1LvFFZRtczjaRGgsKKwitW2stLRRhlLO6MIUViZBHx7qJMIAQr/sW03CU8KK7e+gKn9EaCworCK1ZooWGJhip0oKzyTDFyVFAK0kx4r8+aK88klCqvY3RETeiZAYUVhFatJZUUIRBlLO6MI0WNFj1V0G8nKfZREUFNYRdczU6RDgMKKwipWy8pKRxtlLO2MIkRhRWEV3Uaych9RWEXXFVNkjwCFFYVVrFaZlY42yljaGUWIworCKrqNZOU+orCKriumyB4BCisKq1itMisdbZSxtDOKEIUVhVV0G8nKfURhFV1XTJE9Al6ElSwZv3PnTl1CLDMv3+0xv2YtX7iuBIasdAxRZaWdUYTcjpOnG68kAxeuVKnlK2gng9fNls3gdbf7nKkrS8CLsMJ3d/D9H3zM0P64Ir4Z1NnZqUZHR1V3d7dqb2/X3/ZJe+MA65cwedYmTwoWv4IlLzyjWnNW7vckPBm8HlXLPJ4WAS/CyjQO39vp7e3VX5HeuHGjamlpKfJemftpFQr5ZqVjiCoj7Ywi5HacPN14JRm46LEayzovPKNaSVbuoyQ8KayiapnH0yLgXViZX6O2v72D/aamJu3ZSnvLSscQVc6s2JmkA6vkAEue9elhyUv7pJ3ZaZ8UVlG9JY+nRcCrsLK/RG0LK0wLYqOw+l11Ulj5bdrk6caTQiA7QqCSDyj1UO8UVm59AVP7I+BNWEkAO0STGbiedCpwaGhI4c91m3T75YGnHLjiDv17f39/4HHYW8ktK3Zeu/rpwGLftOj1+ves2BlVN1mxMy88aaff+508s8MzrI9HH1JuP9/Y2KjwVw8bwno2bdqkFi5cqMaPH6+LDOcIZqUQNy2/pc3CdNDg/zt27FBLliwpitWGrcuXL1dnnHGG6ujo0HauW7euYNrs2bP17+bLdDhovlBnzrYlLZMXYQVP1bJly7SRIqpgmBnIPjg4WIi9amhoSGp35PlZ8VxEGZoVO/PyBEue9LCYbSDO22H0BI29a/Jyvyexkx6rqN6y9PEgYZUsR/ezoS0Qqz1//lgJsYcAABHLSURBVHwt5CCM9u7dq2bNmlU084XfZRNhhX17dswUaeIMgmZBOuyvX79ezZkzRyXVKF6Ela0OUSBZcsFUiOYyDO6I3c7IimCJsjordibpwCo5cJEnhRWFVdRdEH08L/d7EjsprKLbQakUQcLKjqHG+X19fTobc3w3NYF4i8SrNDIyUpReHDD79+9XkydPLvKG2V4k6Ilp06Zpr9WiRYu0AJIQJHirnnjiiYLHKkpY4bj5sh3yssOXyiXoRViVe/E0z8uKYIkqY1bsTNKBUVjVp0egkvWel/ZJO7Mj/CmsokYfd4+VLawOHDighdCePXv09Bv+j9mpbdu2qblz5+oLBIkVU7Th3JtuumnM9B7OteOyJS9M80qYkSz3hBfj8HvQVKDp6DHDk+Cl6unpUW1tbXpq0dd0IIWV1bbmzfPbMUQ1bQqrKEJux8nTjReFgN/7nTyzwzMvwuq+++7TN+2FF16o/632vvQgcTxWIlLMF9dw3ooVK4o6IollMmewZs6cWRBlIojs3itoZQGJj8M5mCIUYQQbTGEVx2NFYeU2XmRmHSt2tH472qhmQGEVRaj4ONun3/ZJntnhSWFVnlBLKqy2b9+us7Djm0xvkO2xchVW8C6tXr1aX+Nb3/qWDrCH58tVWNlTgfRYRYwfHGBrc4CNKhXrPYoQhZVJwLeHmsKKwsrtDsxu6nI9VgcPHgx8Uc0ULfYXWsKEVdhUIALOxfsl03xm/mFLO5UKXkdNUFhRWHm9IzkgZGdAQMXyG3wUgBSASiXpl/LisfLakXvMzA42x9Td+eefrx599NHC0gVBU4EIAjeD1ydMmKDjpyZOnKhXD8Dn74499lh1/PHHj/E02eYHBa/LNUt5m+wX6mTaEW/9SbA9rmV/v5jB6xRWHm+hZB0YhcDYqkgyIJAnedoE6FkrJhJnmQ0KK69DRFUysxcdT9OIzC23kGZhw/IOG7iQHjcdp4TcaoVCgB4rs8XEGbgoACssAB88LPimPvdlt5td1ceDFIWVc7PI5Am+vEhRhfM1DYjr5PatQAorCgEKgaiuIvo4BXWO7iMKq0KDjiP8Kayi73+mSIcAhZXFlS53d5c7PRcV9lx47AsorCisavUBhcLKY0fBrJwIUFiFCStPT4epDlxhNqJMjtMDqdrp1CRLJ6ad85Ty1DZBmjxzxJP1To+Vx76UWaVHgMKKwkoT4ABLz0Wtei4iPap5ESx5sdPjeJWkX6LHymNFMCsnAhRWFFbpCysOCE5P2jUjBJy6oip6KvPSPvNiZ0bqncLKY0UwKycCFFYUVhRW/+8tjlzF1nGArU+hynp3qncKKyctwMQeCVBYUVhRWFFYjelS4rx1FelZ89hRJZkSirQzL4KFdvoVVh55emzqzKoGCFBYUVhRWFFYUVgFdeaOL4AgCwrA7LwMEOmxorCqAQmTzSJ4E1ZYtXTlypVq0qRJerl72cyvWdvLxydBkvo6Vp5uuqp0tADrOChUxU5HG1MfuJI0SOtc8szOAEuP1diGXQ/tk8LKY4fGrJwIeBFW+GbPqlWr1Nlnn62eeeaZgrAyP7Q4Ojqquru7VXt7u8KXqZNuFFYlBi4KqzHN6+gbHtG/1cQ3+DyJ/tSFKu10mrqKbJ/k6cSTwirpKMvzyyXgRVjJxUt9MBFpfC5NT2FFYWU2esYEuXspKaz+/0sLFCxOgiUvApDCqlxZwPOSEqi4sGpqalKtra1J7Q6NZUDGXr4V6KmzrYrLnR4reqxi3mFVaZ9ZmwL2dK9TqGZLqFJYxewEmMw7gYoKq82bN+sCUFi9Iv6wJfpYdF5WXs/LwOXx9qJgYYyVd49qXu6jjNhJYeWxQ2NWTgQqKqzKmQocGhpS+LO3a1c/HVrQmxa9Xk26/fLA4weuuEP/3t/fH3i8paVF/z79lzMCj//42D1OgMPshI3YktgZZiPyzYOdrjaiXGnydKrYiMRp2umrbabNk3b+rpGkeb9n7T7KSr2H9fGoFfTz5djZ2Nio8MeNBEoRSFVYmcHrg4ODqre3V3V1damGhobEtcIYK8ZYefcIJG6Vv8uAHit6rLy3z4x4glCuki+BZMROeqw8dmjMyomAF2GFtwKXL1+uRkZGChdfvHixam5u1gHrfX19+nf5zcnCkMQUVhRWHLism4OxS2N6i1hvg2ZECORFsOTFTgorHyMt8yiHgBdhVc6Fk55DYUVhRWFFYZVqrCKFaq6FKoVV0lGW55dLgMLKIlf4Zpynp9iqTAmhTI6DQlXsdLQRxaKdnGKjoKagjiOoKazKlQU8LykBCisKK02AgoWChYKFgiWOYOFUYNJhl+fXOgEKKworCiv5VqAnLyWFarbWM8qLEKCdY4fbJA989FjVunzJbvkorCisKKworMb0ULXkuaBg8StY8sKTwiq7wqPWLaOworCisKKworAK6ukZAziGSp7esqSwqnX5kt3yUVhRWFFYUVhRWFFYaQK15KmksMqu8Kh1yyisKKworCisKKworCispA2U4amsdaHA8rkRoLCisKKworCisKKworCisHJTD0wdSoDCisKKworCisKKworCisKKUskTAQorCisKKworCisKKworCitPsoLZUFhRWFFYUVhRWFFYUVhRWFEReSJAYUVhRWFFYUVhRWFFYUVh5UlWMBsKKworCisKKworCisKKworKiJPBCisKKworCisKKworCisKKw8yQpmk7qwWrt2rerr69OkFyxYoFpbW71QD/uGFDLHInfPfPrUwOvEWjkYZ3r6blySb13BjLBF7ubNK/HRYJzouBZLVex0tBHFop38WLR5Y9fSgpZl3++8j8b09ejnuUCol6GWmZRBIFVhtWvXLrV582bV2dmpRkdHVXd3t2pvb1dTpkwpw9TiUyisKKw4wFq3EQfYwAGWgmVsd1sPDygUVomHWWZQJoFUhRW8VS0tLaq5uVmbZ++XabM+jcKKworCisKKHit373S9eH4prJKMsDw3CYGKC6umpiYv04EUVhRWFFYUVhRWFFZBAyCnApPIAp6blEBFhRWmBbH5iLOisKKworCisKKworCisEoqA3i+bwIVFVblTAUODQ0p/HEjARIgARIggWoSaGxsVPjjRgKlCKQqrMzg9cHBQdXb26u6urpUQ0MDa4UESIAESIAESIAEao5AqsIKtMzlFhYvXlwIZK85kiwQCZAACZAACZBA3RNIXVjVPWECIAESIAESIAESqBsCFFZ1U9UsKAmQAAmQAAmQQNoEKKzSJsz8SYAESIAESIAE6oYAhVXdVDULSgIkQAIkQAIkkDYBCqu0CTN/EiABEiABEiCBuiFAYVU3Vc2CkgAJkAAJkAAJpE2AwiptwsyfBEiABEiABEigbghQWNVNVbOgJEACJEACJEACaROoOWGF7xGuW7euwG3BggX624TDw8Nq2bJlamBgQB+bOXOm6uzsVOPHj9f75nn2MV+VYNsgC6YeOnRIrVy5Uu3cuVNfSmy2yzJ79mzV0dGh0+zbt08tX75cjYyM6H3zmC97JR/7WviQNth95StfUYsWLdIr6UsZmpubC9+CNFfeF85p2XbGGWcU2Mg1sDjtjh071JIlS9SUKVMKi9VOmDCh8BvSws4VK1bo01C2pUuXpvZ1ANTp3XffXXR981NP5oK6Zlso53NQPlmbdpn8fH7/sxx7w+7r9evX67qU75KKnbiG2T/YbaEcG6LOMe9vaV+4p/r7+4vaLH7btGmTWrhwoe6XwphHXa/c43Z/I/cD7nX0TyeddFJR/yO2Ip30X2neP6jr1atXx+5z0Ab6+voKOKS/tTmXy4vnkUAYgZoUVigsOlTcQPIZHfxm3pTotKTjRYeCwVWEFv6PDSLB1yYDAEQT8kVn+41vfEO9+93vVl/84hf1bzII3HPPPeq8885T27dv15eX32EzNogrs3OQjg3pfNpsCiuzw8fvMljINaV8ZudbiUEXHNasWaPGjRtX9Lkk/H7nnXfqIlx22WVaWMMe1PHo6Kh64IEH1CWXXKLrHQOtiCmct3fvXnXuuef6qvqifGDDtm3b1NSpUwuDlC2sWlpaxtRjFoSV2GUK5q1btxa10VSglcjUHmzlvj7xxBMLIgX1bd77pdp1GvajzvFAJ/ct2hce3mybzPvFvNdhE9ol2s3cuXPTMLEoT1t4gHF3d7d66aWX1DXXXKMfUsw0aAN2+dK4f1z7HPOesT+vZvdnqUPlBeqKQM0LK7mB7M4VNxqeGOfPn696enpUW1ub7jDS2uR64nGK07nbwkQ6uPb2dn262TmkKWLCnvDMa6J8u3fvVk8++aR+ojz88MMrwlVsO+644/Q1TQ8F6vypp57SdWsKK9N7VmnBAmawCzeeiNK8CStTzNjiP637JyxfW1iZ95lwFS+1tI2gB4M07TaFlXkds94hGqQfsu/tNG0LyjtIWEEEwisMDzAeTvDtV+l/TGGVtq0ufY4trMRDSI9V2rXE/GtSWIVNBQZ5rM4888zAp1nfTSNM+IQJLlw/6BzpLDD9Zrri0xSHYdOO9lPr0UcfrR566CEtZCZOnFgRrmLDBRdcoO6//349jYIN0wAXX3yx2rBhg7bnmGOOKUxXmFOwaXILakNSp/CWigcNtoo3KGz6p9IC0LY97Ok/qx4r8VibXkvzwSlM7Pi+75GfeHMxbS/T0vjdvPfNe2nPnj1jpgnTsCsszzBhdfXVV6tbbrlFPxCY/Q8eFBBmYZcvDZtd+hx7Wp1TgWnUCPMMIlCTwgoFxc1vuo7RqZoxVhKTZE4XorNIazOnHs1rlOrgo4SVGWOV5geuw57wxFuADlcEzOOPP66LB+Fgx5CkwVZsu/LKK9Vtt91W8E6FeSPNKcs5c+boKQ54ANP0Vtr1jf13vetdWuihncJWU1hldSpQ4lXMOJo0PaVx2osdY2XHGtpTasizUve8bb88oFx66aWFuE952DM9f2afYMb/pRX7GWSn6Q03vYIoA+x73/veV3iQEQ+wXb449eeaxqXPMR8GSnn7XW1gehKIIlDTwgqFl44/zDNl3nBpDq5hAqpUgHfcqUA84Yr3I40g8VKuc3Re06ZNU0888YSeVpUpAkzNnXDCCanEfJmN2n6CxTFM/UCczJgxI3A6Uuoc9iKQPK3YtKCbz57KwP6RRx6pzjnnHM0qzDOVJY9VkFA0p9miOh2fx+2pQDvvUg8nacQjRpXNFnWo17e+9a0FT68dv2SKlkrFBYV5rGSKHw8E06dP19PsEmgv5a6EaI3b59j3TJC3P43+MqoN8HjtE6hpYWV7rIICWEV82cHrGJx9DhZBwesyXQX3uhm8jrftZs2apcT7k8Xgdbk17GDsoEDXNG8jcxCAqIMXD0IPcSDYZKoPLOFpAWez88f/7eD1NIOEzYHefFtMPI4UVm6txVVYVeJNVbsEcj9DNNnXx/6tt96qjj/++IJIkXYxadKkwLfw0hYDpYQVvPriRRMP2l133aX7q6DyudVmvNRx+xx6rOLxZCr/BGpSWJkxVjI1ENUBm/Pxabnc7VglGUzt6Yy4yy2YT7BpDhi23eYr6nLs2muvLXinwPLAgQNFy1n4b7qv5GgPAuaUqxkQjJgvcyrYnDpFRy1tJs3XxU0PqohlGaRMYWW+Ii7tNyxeJC2udr5hgs9kh3Ok7VbKrqj72vZY2RxhZ5rT6NJGZdreXt5B7n3Us/0gZ9taKbZRwkqEH8omgexh5UujHcTtc8L42f1ZWv19GmVnnvkgUHPCKh/YaSUJkAAJkAAJkEAtEqCwqsVaZZlIgARIgARIgASqQoDCqirYeVESIAESIAESIIFaJEBhVYu1yjKRAAmQAAmQAAlUhQCFVVWw86IkQAIkQAIkQAK1SIDCqhZrlWUiARIgARIgARKoCgEKq6pg50VJgARIgARIgARqkQCFVS3WKstEAiRAAiRAAiRQFQIUVlXBzouSAAmQAAmQAAnUIgEKq1qsVZaJBEiABEiABEigKgQorKqCnRclARIgARIgARKoRQIUVrVYqywTCZAACZAACZBAVQgUhNWPfvSjrYcddth5VbGCFyUBEiABEiABEiCBGiDw8ssvP/B/AS8irQcrSCvV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5" name="AutoShape 7" descr="data:image/png;base64,iVBORw0KGgoAAAANSUhEUgAAAlYAAAE8CAYAAAACIv++AAAAAXNSR0IArs4c6QAAIABJREFUeF7tnQ2cHVV99w+xNrwYN7IxwoomED9JAVkjXUCCvCgRtpQVaaqQBAK7PDFVlHVFa5o21pI2TVtxmyjFuE0WAlFIGxBjMeCmAV8SA1sMwYixoonguoYsZl1eNqXC8/wOz/967tmZO3PunLl35t7ffD77SebOmTP/8z1nzvnN//znzGGKGwmQAAmQAAmQAAmQgBcChyGXn//85y+/8MILXjJkJiRAAiRAAiRAAiRQjwRefvnlB7Sw2rNnz8vTp0+vRwYsMwmQAAmQAAmQAAl4IfDjH/9YUVh5QclMSIAESIAESIAE6p0AhVW9twCWnwRIgARIgARIwBsBCitvKJkRCZAACZAACZBAvROgsKr3FsDykwAJkAAJkAAJeCNAYeUNJTMiARIgARIgARKodwIUVvXeAlh+EiABEiABEiABbwQorLyhZEYkQAIkQAIkQAL1ToDCqt5bAMtPAiRAAiRAAiTgjQCFlTeUzIgESIAESIAESKDeCVBY1XsLYPlJgARIgARIgAS8EaCw8oaSGZEACZAACZAACdQ7AQqrem8BLD8JkAAJkAAJkIA3AhRW3lAyIxIgARIgARIggXonQGFV7y2A5ScBEiABEiABEvBGgMLKG0pmVK8Ebr/9dnXvvfeq008/XX3oQx9S48ePr1cUY8p96NAh9dWvflV985vfVM8//7z6gz/4A3XdddepiRMnklGNEPjFL36h/v7v/14NDw+rv/iLv1AnnXSSt5Kh/Xzxi19UO3bsUOecc4665ppr1Ktf/Wpv+TMjEkiDAIVVGlSZZywC0iE/88wzgek7OjrU7NmzY+VVzURr165VfX19aubMmaqzs5PCyqiMTZs2qa985SuFXyZMmKCWLFmipkyZUs0qq7lrP/jgg6qnp0e99NJLCowXL16sjj/++IqUc9++fWr58uVqZGREX7e5udnbdSHWli1bpgYGBlRTU5NaunSpamho8JY/MyKBNAhQWKVBlXnGImB2yEEnUFjFwpjZRPA2fP7zn1ePPPKIOvHEE9XHP/5x7W3A32GHHZZZu/NmGDivXLlS7dy5s2D6+9//fnXppZdWpChpCivxWD388MPq3HPPVVdffTU9VhWpVV4kCQEKqyT0eG4iAmaHvGDBAtXa2poov2qdTI9VMHlzwIfnEUKZm38CP/3pT7XH6Mgjj1RvfvObtZCdNm2a+tSnPqVe85rX+L+glWOawip143kBEkiBAIVVClCZZTwCcYXVU089pf7u7/5Ovfa1r9VejwceeEDH7GDgfutb36qfYjE9cM8994z5/Q1veIM2RvJAbM/111+vvvWtb6nNmzfruB9MmVx55ZVq+vTpRYb/6le/Unfffbfq7+/X6RA7hTR/+qd/qt7ylrcUvC62sPre976np2UOP/xwPe11wgknFPKVqTFMheEYpm1+/etfK/wOm3AdlPNd73qXuuSSS3Qesr388st60Ny4caP6+c9/rq+PAXTu3LnarjAvkHiOHn30UT1V8z//8z/qjjvuUE8++aR63etep973vvepd7/73epVr3pV4Vovvvii+s53vqO+9rWvKXBA2eF1Aqdjjz1Wp5N84SkBUwzwX//619UxxxyjbV+1atWYhnD22WerD37wg2rcuHFq165dmu8TTzyhfvvb3+pyz5o1S7W1tWm7oq4BfmhDK1as0NOwV1xxhW4D4I/tHe94h2aDvDds2DDmd1wPG7ju3btX1wFskrpGnpdffrmSNmSW98///M91+b/85S9rPrAXXiJ4Vcx6ePrpp3V9SRtCXvPmzVMtLS2FdL/85S+1feCIPCdPnqwuuugi3QbixBNJmwLbs846S9144426XBBWZryTq/1oA7Ab8YPgA44o5/nnn6/++I//uDDlbQur3//939cxV0iPqfHTTjut0A7geYJ3Dfch4rEwvYdBCNPFaAfY/vAP/1DXG1jB5ptvvlk99NBDmgnqGNvo6Kiu661bt6rf/OY3atKkSepP/uRPFBiY7TheT8RUJOCXAIWVX57MzYFAXGEl6SAI0GkjlsPcGhsb9e7Q0FDR7yeffLIWYkcccYQegPFUjw2dOkSFuWHA+OQnP6mmTp2qf/7JT36i/umf/mnMtXAMHTfEATpxbLawgh0QghBMEAkYJLC98MIL6nOf+5zavXu3Phd5QPBhIDxw4MAYcqeeeqq69tprtf0YpDD4QAwijsbcIHoQEP72t789kL7pOULwOG56Mw+IHAimCy64QA/2sHP16tV6MLM3k5OZL+pA+GOwhMjANKBtK8q9cOFCPVhDTNjHcT0ICwhACLRS10C8jQgreGb+93//Vw+45gYR+Oyzz46pR4gWeNBQlz/4wQ+0OAuyBQIY7eLoo48OtUWuB44f/ehH1RlnnKF/ghhBG0I7MDczzuz73/++uummm7SYszd4cOfPn19SKOC8z372s+pHP/qRFjEzZszQbQ/xixdffLFueyL0wliG2X/rrbeq++67L7BNXXjhhVrkgJ8trHAP/cM//IP62c9+pll8+MMf1gIRbRj3CsQQ2uEnPvEJ9d///d/qn//5nzVbcxMPZ5DXE7994QtfUP/1X/8VyjXQaP5IAhUiQGFVIdC8zFgCpWKsICowSEE0mOkwsENswGMEoSEdf9Dv4jFCWjMPTJn82Z/9mcI10Dmjk8bT+Xve8x7t/cLgLALoTW96k/rIRz6ijjvuOB1ACy8MRBm8XPAIwOthCysMsMgTT+dmOtMGDILwWshAgwH8Yx/7mBYVP/zhD/V1nnvuucITv0z3wDZ4PDCwwWYMfghcNkWkTdocnGAbBNRll12mn/QxKKM8b3zjG9Vf/uVfatEpXgUMhhgUYefBgwfVv/zLv2hRKKIEQsaM7YFNGMghUFBvEMJy3JwKlLJAFMBThnNQJ9u2bVP/+q//qgdZEQVmHiiXfY3HHntMiyJsqCsITLQF2ArvXtjv4PxXf/VX2tMBYXXXXXdpzx04ghFEJfIAYwgriFab43vf+14dxwR+EMcQUCIkcF28zbZ9+3ZtT1dXl/Yuog2h3cITBjEq7QxtcdGiRXrqDp5CcAB/2+Np1y3aCkQM2iHqD16eW265RXtuzTrFeS7249q33XabrkN4iiBy8X+8AbtlyxbttYSwRXuxhdUpp5yiywjvJcoOuyC20YZE9EkMmIg3eFzh9UQ7gJcMbQTtIkhYifcZge3oC+DlhKiHdxXeNL4YwdGm2gQorKpdA3V8/XKEFcTWmWeeqanBqwQvFMRG2O/ylpJ5LXiKzjvvPJ2H+cQvT9EY/CRfMy3S47VviAUMPJjKwDlBMVZmOpmSgbdp3bp1WjxhUMf2t3/7t2r//v1a6OF1chkAJehbBAmmzP7t3/5tTOyMeFuOOuqo0LftzMEJ0zIQijLFJPmKCIUQ/NKXvqS+/e1vF3kbYBfefERZ5e0snCPCCaIB02PwxsgWFmMl1zQHXZwDj4ZcW2KEYGepa2DqDsIKtqCuZTpX+If9HvV2YpA31SwPptxQZ/DYmHbLm6EQWRARGPDDAsml/eJ8aUvgAMGLcyHYSsUeYgpTBIzpGcKULzxl2MypOBf7w5YMkTZs8guKsTLvTbmHxC54nSEY8cAjwgr5wYMIEW9O5UUJK/QFEGAQyNxIICsEKKyyUhN1aIfrVKD9OndY0GzQ76UCbEUYiWAwp5fwtG0+AZsDhoi2IGGFqT3EmSB+Bt6XOXPmaA8IvEHmNKC8ph5W/ZIWAxCETdhmeufsNKWCyEWY4ByUB1NJ9htmdn4iDDEYBnmkooSV8MJr+fDSmXFkIrqCxFtQALzYbwsll98hUOD5QawS6teelhNxU4qj3QYGBwcLSxCIx8vmaLIPq9dSb/eZHiBTmJu/S/uBWHGxH8IK6eENhYcKDxsQgLJFCStz2htiHp5PxJrBiyUPMPBO2dOl8NjBK4kYLrSLIJthx/r16/W0ODZ4GNFu4QU0Yx/rsEtlkTNCgMIqIxVRj2ZkQVhhUF2zZo36z//8z4InxoewQr7mlAyexiGs4MGAFwEehqjlJtAmJGBXBu6wdoIYIHg9MP3jIqwQ4yPejbjCSgLv4XmoBWGFaTMI16AYK7CslrCCYEC7wXRp0CZTtmF24xxMN+LhwI5Xs0WqLQxxblAcU1xhhXSmdwtTtHhhAgHqtliEdw+B6BBxEmuFAHZ4VrEFtTF5kQNxehIvCTEIof62t72tHrtTljlDBCisMlQZ9WZKtYSVOW1oTgWKBwVeCwlmFhEkdYM3EjFdZXqIwpZbkPgXPGFDSCHexoztMWNFTI9DUDuQKZNyXqMPmwLCdcRDBE+BDMAyDWlOLwXZVMoDgvRhx6UsJgukRzyTxKaJVwOellLizcUzhWvY6SE4JH/UP1bOxxumUVOBUcIEbwNiOg9xQGFeJ5nGRRnNqcA4/YAZCB6VXqbiXDxWpscNU20IpMe0bNypQNgEL5e8xAGhhPg8bDINaNuN+v+P//gP/VKDeMTM+glbsgP3EQLgcT0u6xHVGni8EgQorCpBmdcIJFAtYYVOG1MTCLK9//77dUAunvoxgOAtPnMaTwKiMTWFDhwDP56QzWDxMGGFt9EQWCyvkQOCOTVjTpeYQfKwBVMkeMLHsgVYUkK8E8gDAzUGOjyhIx4HyzTgDSwMoEGxMXGCls3yyOv7yAseEwQHw3uCFfK/8Y1v6OUJ8BZhucLK9LTAG4O3yzBoI3gdLJGv1EXUNXwKK8TrgKF4WxDThroox2OF8yQw3QxeRzwdhAMC3xEXJ9PF8LLgcy2IFYLAgOjCtFl7e7t+ccLe0EYlPk9YmWnMNixxdbApTKSWmsqE2HznO9+pva3w7iJWKmoqUIQyvLSId5PNnAbEb7j3UGYsU4GHFQTuY3mFUsIK/ca///u/qw984AOaDcQrhBUGMworDjZZIEBhlYVaqFMboqbCZKkCl1gqoIyKscIgjsHL3MzX6vE74kowlWfGlUh6e2mGUguE2p90sT1gEAZ4AzDodXszQB4CQ76ZFtRcSnmXTHHye7/3e1osmNNH9nINiNGBKIDnLmiTeokSPWHHo8piLjMRdY2kwgoLakLoYCoqbCtHWIEppllRtzK9JfmboqRUOzOn8WzbIKbRHsJi60yPVhzvj92G8QbgP/7jPxY9FJg2xBFWSG9PV9reu7Ap7lJTgWH9BqcC63QgyWCxKawyWCn1YlLUtwJlAJd0GPARBwQPDraw32WKTYLdkd5e6gCvc8NbhSUDZJFRWQgSecMrA2GBJ2PcJBgcEWyLt8EQjP7617++UE3yEWZziQg5aC4tYE99SRoEuMM7Yi5OCW8aym8G48qinVgDCudAHMFmLH+AJRTMIHCzDZniBB4ieEfwKj28GjgfHiPYbi5siTctMS2DtwPhZYHHCiIE1wEDiD7kK4s3IuD4qquuKmq6OC7TivbxsLL80R/9kfZeiOct6hqYboXXR6YyxbsT9rtMv0EYYOoT6XENlBUiB/E+EM7wFKLNYM0l+bRSKVuC2oC0IdTt448/rtsUGOJFBuEd1s7wQW/UvyzGavcJMp2KukT8EtY6szdT1GDtMHgew+oryH4sfAqvKRYuRX3hjVG0fdwT8MYKv7D7EPaYnrMgEYhr3HnnnYW2D/Zoo2bwum0zRCPaJeoM9wHaLRavhWhj8Hq9jB7ZLieFVbbrh9Z5IlDqrUBPlwjMBlN1sliiOQ2Y5jXtvKO8PpW0hdeqLwJBcXN4QOFGArVMgMKqlmuXZSsQqJawkrV74F2KClBPq7oorNIiy3yjCJj3nfkVgqjzeJwE8kyAwirPtUfbYxOohrAy41zsxTBjG+4hIYWVB4jMoiwCEmOIqWP724VlZciTSCAHBCisclBJNDE5AYkDwRtEeLXd/Dht8tyDc0CMFxYAxVuEmAZErE6cj+r6tseMDTI/ZOv7OsyPBEwCCIDHW7T4RA3eOkUsmLkyP2mRQK0SoLCq1ZpluUiABEiABEiABCpOgMKq4sh5QRIgARIgARIggVolQGFVqzXLcpEACZAACZAACVScAIVVxZHzgiRAAiRAAiRAArVKgMKqVmuW5SIBEiABEiABEqg4AQqriiPnBUmABEiABEiABGqVAIVVrdYsy0UCJEACJEACJFBxAhRWFUfOC5IACZAACZAACdQqAQqrWq1ZlosESIAESIAESKDiBCisKo6cFyQBEiABEiABEqhVAhRWtVqzLBcJkAAJkAAJkEDFCVBYVRw5L0gCJEACJEACJFCrBCisarVmWS4SIAESIAESIIGKE3AWVocOHVIrV65UkyZNUh0dHQWD165dq/r6+vT+ggULVGtrq/5/2O8VLykvSAIkQAIkQAIkQAIpE3ASVvv27VOrVq1SZ599tnrmmWcKwmrXrl1q8+bNqrOzU42Ojqru7m7V3t6uhoeHA3+fMmVKysVi9iRAAiRAAiRAAiRQeQJOwkrMg5Dq7+8vCCt4pVpaWlRzc3PBS4V9pAn6XdJVvri8IgmQAAmQAAmQAAmkRyA1YdXU1KQGBgbGCCv8LtOE6RWLOZMACZAACZAACZBA5QmkIqwwLYjNFlbyO4VV5SuaVyQBEiABEiABEkifQCrCSqYGORWYfgXyCiRAAiRAAiRAAtkh4EVYmcHrg4ODqre3V3V1dSkEu0tQu/l7Q0NDbAJDQ0MKf9xIgARIgARIoJoEGhsbFf64kUApAk7CCkJp+fLlamRkpJDn4sWLddC6uayC/IZEYb+zWkiABEiABEiABEig1gg4CataKzzLQwIkQAIkQAIkQAI+CVBY+aTJvEiABEiABEiABOqaAIVVXVc/C08CJEACJEACJOCTAIWVT5rMiwRIgARIgARIoK4JUFjVdfWz8CRAAiRAAiRAAj4JUFj5pMm8SIAESIAESIAE6poAhVVdVz8LTwIkQAIkQAIk4JMAhZVPmsyLBEiABEiABEigrglQWNV19bPwJEACJEACJEACPglQWPmkybxIgARIgARIgATqmgCFVV1XPwtPAiRAAiRAAiTgkwCFlU+azIsESIAESIAESKCuCVBY1XX1s/AkQAIkQAIkQAI+CVBY+aTJvEiABEiABEiABOqaAIVVXVc/C08CJEACJEACJOCTgDdhtXbtWtXX16dtW7x4sWpubtb/N39fsGCBam1t9Wk/8yIBEiABEiABEiCBzBDwIqw2b96sBgYGVEdHh9q3b5/q7e1VXV1d+v841tnZqUZHR1V3d7dqb29XU6ZMyQwAGlJfBL785S8HFnjevHn1BYKlJQESIAESSIWAF2EFr1RLS4v2Uh06dEitXLlSe6b6+/sLv4v3StKlUhpmSgIRBCis2ERIgARIgATSJOBFWJkeK1NABQmrpqYmTgemWaPMuyQBCis2EBIgARIggTQJeBFWw8PDatmyZXo6UDbEWdnCCgIMG+Os0qxS5l2KAIUV2wcJkAAJkECaBLwIK9NATAX29PSotrY2tWXLFk4Fpll7zNuZAIWVMzKeQAIkQAIk4EDAu7CCV2rXrl06YH3Pnj2F4PXBwcFCUHtDQ0NsE4eGhhT+uJGADwLwogZtiP3jRgIkQAKlCDQ2Nir8cSOBUgS8CCsIqRUrVujrzJw5U4uq8ePH6/2wZRhYLSRQDQL0WFWDOq9JAiRAAvVDwIuwqh9cLGneCVBY5b0GaT8JkAAJZJsAhVW264fWeSZAYeUZKLMjARIgARIoIkBhxQZRVwQorOqqullYEiABEqg4AQqriiPnBatJgMKqmvR5bRIgARKofQIUVrVfxyyhQYDCis2BBEiABEggTQIUVmnSZd6ZI0BhlbkqoUEkQAIkUFMEKKxqqjpZmCgCFFZRhHicBEiABEggCQEKqyT0eG7uCFBY5a7KaDAJkAAJ5IoAhVWuqovGJiVAYZWUIM8nARIgARIoRaBuhRUH2Pq8MVjv9VnvLDUJkAAJVIoAhZVFet68eZViz+tUgQCFVRWg85IkQAIkUEcEKKworOqouStFYVVX1c3CkgAJkEDFCVBYUVhVvNFV84IUVtWkz2uTQOUIhN3rsIAzE5Wrh3q8EoUVhVVdtXsKq7qqbha2jglQWNVx5Ve56BRWFFZVboKVvTyFVWV582okUC0CFFbVIs/rehFWhw4dUitXrlQ7d+7URGfPnq06Ojr0/9euXav6+vr0/xcsWKBaW1szQZ0DbCaqoeJGsN4rjpwXJIGqEKCwqgp2XvT/TTV7EVa7du1S/f39WkxBZPX09Ki2tjY1PDysNm/erDo7O9Xo6Kjq7u5W7e3tasqUKVWHzwG26lVQFQNY71XBzovGJMD2GRNUjGQUVjEgMUkqBFIRVuvXr1dz5sxRGzduVC0tLaq5ubngvTL3UylRzEzZgcUEVWPJWO81VqE1Vhy2T38VSmHljyVzciPgRVjhkjLlN2HCBLVkyRLtlcJvtrBqamrKxHQgOzC3hlIrqVnvtVKTtVkOtk9/9Uph5Y8lc3Ij4EVYSYzV9OnT9dwiNkz/wXNlCitMC2LLQpwVOzC3hlIrqVnvtVKTtVkOtk9/9Uph5Y8lc3Ij4EVYwTNleqLEU4W4K04FulUIU6dLgANXunyZezICbJ/J+JlnU1j5Y8mc3Ah4F1bivRKvlASvDw4Oqt7eXtXV1aUaGhpiWzk0NKTw53uD6AvaIAS51S4B1nvt1m0tlIzt018thrHEFcrt5xsbGxX+uJFAKQJehBXe/lu2bJkaGBjQ1wpbbmHx4sWFQPZqVwufDKtdA9W5Puu9Otx51XgE2D7jcYqTih6rOJSYJg0CXoRVGoalnSc7sLQJZzN/1ns264VWvUKA7dNfS8iisNq/f7+699571dSpU9UDDzzgr7DMKXUCqLOLLrpITZ48OfJadSestmzZop599ln13HPPBcJ5wxveoH8///zz9b9Ib+5/73vf0+fK8aB9pH/HO96hz8Nxe/+oo45Sp5xySuF4kv3HHntM5yP55W3/pz/9qeYp9qe9HzVwpXF91M8JJ5yg6wn5J9n/1a9+pXlJfvY+juE3OR60j/Yv7RzHa20ffHFPYZP7vJL7ci25vst+VPtEecz8Inv4Ok6QRWF1yy23qJNPPlmddtppdVwz+Sz6ww8/rHbv3q2uvvrqyALUnbASIYTBJ2jDgBQlnFyO28KsnH0MfJdccklB6GVxv5RQ9WnvPffcozkID9f9qIHLzg/pMZDJ9bifjIdrfdVbetf2mTU+8uCahf4qi8LqM5/5jMIft3wSgJfxvPPOizS+7oSVEInqwCLJeUpgP4HmdT+MJzpYlyf2NMpvejCi6r0aHg5XD4vpYZIHBPFA2fvwkIG/HPexn8TjltRjZ58PDy3KJx66vO9Htc9qlM/2iOMeEY887Cm1H8fD7/Kg6pJfHoXVCy+8oF/wuvLKK9VZZ53laZTxk813v/tdddttt+kvqBxxxBFjMg2zHS+ffeQjH9GCcsaMGX6M8ZDLtddeqx555JHInE499VR100036XRxhTGFlYV13rx5kaCZYCyBqAEhK8zyYmdWeNGOyhJg+/THO+vCSoTI6tWrdaHf9ra3qVtvvVXdfPPNFFb+mkFoTmeeeabavn175JXMdBRWEbjYgUW2J6cEeeFJO52qlYkrTCAv7bPCWMq6XJaFlYiqN77xjWrp0qW6fPAIwdOxY8cOCquyatztJHis5s+fr2bNmhV6IuoE7Ygeq5hs2YHFBBUzWV540s6YFcpkVSGQl/ZZFTiOF82ysNqzZ4+eVvrCF75QtC6WPZ2Ggf2d73ynLvntt9+uhYB57pFHHlmYOsSUFaYRIdY+/elPqwsvvFCLNgiIRx99VH3nO9/R04tYGmlkZETdf//9Rb+b11q0aNGYKT9zKhBTaGIXPG133nmnevOb31x0ffl90qRJRVOB+CLLFVdcoct0ww03aBujru1Y9fqNSzsWyv4N1/zEJz6hbrzxxkBxJcc/+9nPFqZl6bGix8q1LSZKn5cBgXYmqmaenDKBvLTPlDF4yT7Lwgri4tvf/vYY8WIKKwiS6667Tq1atUrh/xBVECH4v4iyMGEFwQCRhQ0xURBCEh8FofCLX/xC/37XXXdpO5DvNddco/+F+MJLERdccEFRLFVYjBWEGja5pnjhUEbERH74wx8uCCukW7Nmjfqbv/kb9fzzz+vfP/axj6m//uu/LnltlwaBNy/b29t1nvKiAPbxOxYpN9/qCxNXYb9TWFFYubTFxGnzMiDQzsRVzQxSJJCX9pkiAm9Z511YAYQZLA4Bg5c0sGp8KWElge+SHoLMFEUQVsjH/H358uVqyZIlau/evfobv0Gry5t5QBTh/Pvuu6/geRJhJdeX9BBrOAabsRq+eKukovEm6YYNG0pe27VR4FoQbxBX+/bt06IKggrCyt62bdumrr/+eiWeqVKeLAorCivXtpgofV4GBNqZqJpzezLrPbdVV7bhWRZWGLwhfGwRY3qsKims5E0/vMEHwYTNtk2Ekoiws88+W6cVz1RcYQUvlsSVmZVb6trlNAIRVzg3TFRJvhBXKAdiqUrFXlFYUViV0xbLPocDV9noAk/MC0+/pU4vt7zwzIud6dWUv5yzLKziBK+XmgqUKULQuuyyy7QgkBircjxWEDpYEX7hwoVFMVym58oWVriOGddlCyuZIjSnAg8cOKCFC2KysPTCzp07Fb4vvGvXrpLXLrdVyFRgnLXD5O2/Um8LUlhRWJXbFss6Ly8DAu0sq3pzfxLrPfdV6FyALAsrFMZebgHB5og/giAxp9Ps4HWcizQIUL/88ss1F8QqJRFW4oWSpR8kUN6EHhS8jgB1xGJNmDChEGMleaA88AKJfbKOlRm8bi4xUerazpVfxgkUVmVAs0/JS0froagVySIvPGlnRZpD5i7Ces9claRuUNaFVeoAeAEnAhRWTriCE+elo/VQ1IpkkReetLMizSFzF2G9Z65KUjeIwip1xDV1AVmJ3Vxp3S46iiMfAAAgAElEQVQgpwIjqjwvHW1eWm5eeNLOvLQov3ay3v3yzENuFFZ5qKV82VjRbwWuXbtW9fX1FRFavHixam5uVuaxBQsWqNbW1kyQzEtHmwlYMYzIC0/aGaMyazAJ670GK7XMh2ecVq1Pl+G1/5NPPlmddtpp9VchOS/xww8/rHbv3l20DlZYkbx/K3B4eFghCA0rt2L9iM2bN6vOzk41OjqqFyTDQl1TpkypOuK8dLRVBxXTgLzwpJ0xK7TGkrHea6xCYxQnix6r/fv367fvpk6dqlcH55YfAqiziy66SE2ePDnSaO/CCq9NYhGwjo4O7a3CYmbwXGGz9yOtSzFBXjraFBF4zTovPGmn12rPTWas99xUlTdDsyisvBWOGWWagFdhhfUoenp6VFtbm/ZKBQmrpqamTEwH5qWjzXTrMYzLC0/amZcW5ddO1rtfnnnIjcIqD7VUmzZ6FVaY+tu0aZNe6Gv8+PFjhBWmBbFlIc4qLx1tXppdXnjSzry0KL92st7rjyeFld86Z27xCXgVVlFTf5wKjF8xeUvJgctvjeWFp99Sp5dbXnjSTn9tgMLKH0vm5EbAm7CCtwofOMQXtRsaGrQViLeS4PXBwcExx+OYiu8H4c/3hjiwoA0xYdzcCeSFJ+10r9taOIP17rcW88AzzEaQKLefxydegj5Q7Jcuc8s7AW/CCgJqYGBAB62bm7ncgizBkAVoeXkyzAKrODbkhSftjFObtZeG9e63TvPAkx4rv3XO3OIT8Cas4l8yGynz0DFkg1Q8K/LCk3bGq8+4qcgzLql46cgzHqc4qSis4lAKT2PHTCOlGc5jh/ZghmrFihWFDGXdSnMJJpnNylK8dTJKwWdTWFlcqrVwXBqVW8k8OSD4pU2e5GkSyFq/lIf2SWGV7B5yEVYQVevWrVNLly7VoUBYIQAfW54zZ442Qta2pLBKVieZPzsPHUPmIRoG5oUn7fTbqsiTPLMqAPMkrN5z/Xf9NqQycvvmjWcVnRVXWM2YMaNomSX70vRYTZ9eRnXk85S8DAh5oZsXnrTTb4siT/KksEreBrIqrJYvX65GRkaKCmh+rg4vAWDNStsjZZ4AYbVs2TIdg21uWfrEXfIaLM6BU4EW0ay53H1XeFr5cYD1S5Y8yTOrggV25aF90mPldg+V67HC9J6sCIArioiaMGGCWrJkiZo4cSKnAt2qIr+p89Ax5IluXnjSTr+tijzJM6sCkMLKrW2WK6yCpgLNr7BQWHEqsGpfPXe7BbKXmgOs3zohT/LMqmChx8pv20RuWZ0KNL+kAjvD3grEW359fX1FwevyeTsKKworCqsy+wwKgTLBhZxGnuRJYZWsDdBj5cavXI9Vc3OzvpC93MLMmTNVZ2enGh0d5VSgW1XkN3VeBq68EM4LT9rpt0WRJ3lmVQBSWLm1TVtYuZ3N1CYBBq9b7SFrwescuPzesORJnlkVAnmZYsuLnXkSVn7vSuZWbQIUVhRWXtogBYsXjIVMyJM8KQCTtQEKq2T8eHb5BCisKKzKbz3GmRQCXjBSWPnFSJ51zJPCKqXKZ7aRBCisKKwiG0mcBBRWcSjFT0Oe8VnFSUmecSjFT5MHnhRW8euTKf0SoLCisPLSovLQ0aKgtNNLddMT5BcjeabAk8IqBajMMhYBCisKq1gNJSoRBUsUIbfj5OnGKyo1eUYRcjueB54UVm51ytT+CHgTVvhgo3xXqKmpqbBQGBYUw8Jh2LL0baA8dAz0sPhr6JIT690vU/IkT5NAlt6qprDy2zaZW3wCXoQVPrLY3d2t2tvb9QcZZcOCYViRVRYJC0oT31S/KTkgkGdWBwQKar9tkzzrkyeFlf96Z47xCHgRVhBQ/f39qqOjo+iq5vL3OGDvxzMxnVQUVn65kid5UqgmbwO8j5IzjPJO43iWPGv+SsycskLAi7CCV2rdunWFMslS9uvXr1ctLS1KlryHsMI0YWtra9XLzw7MbxWQJ3lSWCVvA7yPkjOksPLHkDmVR8CbsMLlIZjwVeuVK1fq/8OLZQorCDBJV565/s5iB+aPJXIiT/KksEreBngfJWdIYeWPIXMqj4B3YQUzREANDAyM8ViZQqs8k/2cxQ7MD8eoTixrLnfWO+udAjB5G8jDfcQYq+T1zBzKI+BFWIUFqSOoXYLXBwcHVW9vr+rq6lINDQ2xrR0aGlL4873Bmxa0QfhlaaOdfmuDPMnTJMD7vbz2kIf7KMxGlLjcem9sbFT440YCpQh4EVa4QNiyCubvixcvLsRbVbta8vDEBUa0029LIU/ypMcqeRvIw31Ej1XyemYO5RHwJqzKu3z1zspDx0Bh5b99sN79MiVP8syqUKWwStY2sTblpk2b1MKFC9X48eMLmWGGasWKFYV9WZ8SM1SrV69WixYt0rNSEm+Nl9fkhTVzdsvMM5ml2TubwsqqE8YElddIOcCWxy3sLPIkz6wKlrw88FFYJbuHgoQVhBFWAFi6dKkWTxBTy5Yt04t/z5gxo/DiGsSUHDvppJMKSzFl6QW2ZHRKn01hRWHlpX1RCHjBWMiEPMmTwipZG8iTsHrm06cmK6yHs4++4ZGiXGxhZb7xL0so4QRzHUtTOOH33bt3qyeffFJ7sQ4//HDV09Oj2traihYS92B65rKgsKKw8tIoKQS8YKSw8ouRPOuYJ4WVW+VHCauwL6yYAgwvqcn04datW9XRRx+tHnroIS2mJk6cWDRV6GZdvlJTWFFYeWmxFFZeMFII+MVInnXMk8LKrfJ9CKvR0VEtnq6++mq1YcMGLagef/xxbQgWBw/6QoublflITWFFYeWlpVJYecFIIeAXI3nWMU8KK7fKjxJWcaYCcUWsBDBt2jT1xBNPqPnz5yvxYh133HHqhBNOyMzKAG503FJTWFFYubWYkNQUVl4wUgj4xUiedcyTwsqt8qOEFXJDDBVipzo7O/WbgmbwusRdIc22bdvU1KlTddC6TCG+9NJL6pprrqn5+CpworCisHK7+yisvPCKyoRCNYqQ23HydOMVlToPPCmsomqx+HiQsFq+fLkaGRnRCeUbwIidMr8NbK9PiZgrnHfttdcWfSf4wIEDBUHmZln+UlNYUVh5abV56GhRUNrppbrpCfKLkTxT4JknYZVC8ZllFQlQWFFYeWl+FCxeMHKA9YuRPOuYJ4VVSpXPbCMJUFhRWEU2kjgJKKziUIqfhjzjs4qTkjzjUIqfJg88Kazi1ydT+iVAYUVh5aVF5aGjRUFpp5fqpifIL0byTIEnhVUKUJllLAIUVhRWsRpKVCIKlihCbsfJ041XVGryjCLkdjwPPCms3OqUqf0RoLCisPLSmvLQ0dJj5aWqizJhvftlSp7+eFJY+WPJnNwIUFhRWLm1mJDUHBC8YOSUkF+M5FnHPCmsUqp8ZhtJwIuwknUrZL2L2bNnF75mjVVY+/r6tCH4AnZra2ukUZVIQCHglzJ5kqdJYN68eX6BJMyN7TMhQOv0PPCksPJb58wtPgFvwko+vIjVWGXDCq1YhRWrtOIbQt3d3aq9vT0TK6/moWMAR9oZvzHHSUmecSjFT0Oe8VnFSUmecSjFS0NhFY8TU/knkKqwgreqpaWlaPVVc99/ceLnyA4sPqs4KckzDqX4acgzPqs4KckzDqX4afLAk8Iqfn0ypV8C3oSVufS9LHEfJKzwhessTAfmoWOgx8pvYydP8rQJcMqyvDaRh/6Twqq8uuVZyQl4EVamGYi3WrVqlbruuuvUli1bijxWmBbERmEVv+Ly0IFRsMSvz7gpWe9xScVLR57xOMVNlQeeFFZxa5PpfBPwLqwOHTqkenp6VFtb2xhhZXuwfBfGJb88dAwULC41Gi8t6z0ep7ipyDMuqXjpyDMepzipKKziUGKaNAh4F1bwWPX29qquri6F/0vw+uDgYOH3hoaG2GUZGhpS+PO99ff3B2aJGLAsbbTTb22QJ3maBHi/l9ce8nAfhdmIEpdb742NjQp/3EigFAEvwspcUmHChAlqyZIlhTf/zGMSe5WFKuGTod9aIE/yNAkwdqm89sD7qDxuQWfRY5WMpSyjdMYZZxSWT5IcMa7v2LFDj/UTJ05Uy5YtUwMDA/qwaICw36dMmZLMsByc7UVY5aCcY0xkB+a31siTPCmskrcB3kfJGUoOFFbJWEJYrVmzRo0bN07PQMlME36/8847deaXXXaZFlarV69WixYtKqTBseHh4aLfzfjrWhdXFFZW2+OTdnk3IweE8riFnUWe5EmhmqwN5ElYlbI1GYX4Z9tjH4QQ1qc87rjj1OGHH1546QzhPViX8qmnntKx1HGFFSzBufBsdXR0xDcshykprCisvDRbCgEvGAuZkCd5UlglawMUVm78woTVBRdcoO6//361cOFCneH69evVxRdfrDZs2FAQVuZU4MyZMwuLgtueLBFryMtcTNzN0uynprCisPLSSikEvGCksPKLkTzrmCeFlVvlhwmrK6+8Ut12221aRGF6Dy8FzJ8/v/D2v4vHisLKrU5yl5pCwG+VkSd50sOSvA3wPkrOUHKgsHJjGSas4F3aunWrzgzTeHijcsaMGWUJK04FutVJ7lJnpQN75tOnBrI7+oZH9O9ZsTOqgmlnFCG34+TpxisqNXlGEXI7ngeeFFZudVpKWGG5JHxdZdq0aXqaD5usVxnXY8Xgdbf6yGXqrHQMFFaVbT5ZqfeoUtPOKEJux8nTjVdU6jzwpLCKqsXi46WEFeKhsMSCfJLOXAjcXlYBuWJpJbz5F7QMQ62/EYjyM8bKanuVfiuQwsrt5k+aOg8DAj2VSWt57Pmsd79M88CTwsqtzis99rlZl6/UFFYUVl5abB46WgoWL1VdlAnr3S9T8vTHM0/Cyl+pmVMWCFBYUVh5aYccELxgLGRCnuRpEqi0N6EWPOkUVn7vIeYWnwCFFYVV/NZSIiWFgBeMFFZ+MZJnmTwprMoEx9NIgDFWY9sAnwzLuy8orMrjFnYWeZInPVbJ2gA9Vsn48ezyCdBjRY9V+a3HOJNCwAtGelj8YiTPMnnSY1UmOJ5GAvRY0WPl6y6gsPJF8pV8yJM86bFK1gbosUrGj2eXT4AeK3qsym899Fh5YReUCYWVX7RZ4ZkXT1Be7CzVSiis/N5DzC0+AQorCqv4raVEyqwMXFGFoZ1RhNyOk6cbr7wIlrzYSWHl1v6YujIEvAorLFmPZe8vvfRS1draqkuA1Vr7+vr0/xcsWFD4vTLFC79KVgaEWujAQDkrPKPaFe2MIuR2nDzdeOXlfs+LnRRWbu2PqStDwJuwkiXuYfZb3vIWLaB27dql8NFFfFtodHRUdXd3q/b2dr3UfbW3rAwItdCBUVj5b81ZaZ9RJaOdUYSKj+flfs+LnRRWbu2PqStDwJuwgoAyNwgreKvwJezm5uaC98rcr0wRg6+SlQGhFjowCiv/LTkr7TOqZLQzihCFlRshf6kZY+WPJXNyI+BFWA0PD6uNGzeq+fPnq61bt2oLwoSVfMTRzUz/qbMyIORFWOXFzqiWwnqPIuR2nDzdeOXlPsqLnfRYubU/pq4MAS/CyvRMiecqSFiZxypTvLFXGen9oPrtrwfUvcfM0wdP//md6ogXf6MenLZQ77cdekD/O6H9S/pfpDf3n7v7M+qlgwOF40H7SH/UpZ/R5+G4vT9u4rHqiHct0r9HdWCP3bhAvfDq16qfTJql05/yy816//TrvqD3X9i6Wv8r+aW1L/naROW6d/9ygj70lgPb9L9i76XHjpS079D3v6ZeOvjLgv1p7z948xJd32LfG4d/oPeFZxrXB4Dxb3+v5oD8zXZh85R2s/HxZ/Uh2IftFw1v1f++/8zpuv1Jfi/+rL9oH8fwmxwP2kf7f/XxLTo/HE+yf/etN2t+zxz5plfq+cVhvd/6fz7lJf+49sl9avOc+PGv65/uuPeV+xr26fvm1Q3638svOk//O25iU8HepPuSl/A196Pud/AU28Re7MvCxeBh5meX19d+lJ1ZEdSlykuPla/WwHxcCSQWVoitWrlypdq5c2fRtRGoPjAwkHgqcGhoSOHP1/aa7TerVz37tNryuot0lhAq6GwfevNlev+8Fx/Wx4ff82m9L+nL3W/45g06Hznf3p90++WBRTtwxR2vdPh3fbJI+IkQfO6yVwQV8nvVc0+rZ973+VT3xz37dKCdL77hJH39+4+7Sh+3her5v77Xq31Hf/Wj+jpSXtf9o+58RdCKkD73iR69Lzzt/FA/L73m9YXr+doP4wlbcD3h2fqjz+qBVuzFfhr2CM9yymfbh33haefnWl9x04fxBCtswlPqW3he8NStidpTXPtMvkE3ktzvru3T9fpx05fL0/f9nqR/6+/vDx02EJJSztbY2Kjwx40EShFILKzszE2vlBm8Pjg4qHp7e1VXV5dqaHjlabGaW1aeuKKeDF2fYO0nWl/7YXbCI4AnaOEJkWo+ccMjUOoJ3pd90paC8sMxsQE8sYmN4sG49KoP6d9xvpk+rf2Dn7s4sPnH8bCYHiZ4p7CJB8reh4cMZZfjPvZxPfGIwQOITTxq4mE790PL9e/iobM9dr724UmFB1g8wzZUeFRxXDyA8KjC4yv2wqOK42KP5JfWftT9/tCqjxTZJ/YKz7Tti8MTHuZ7XpiuUcM+eCgfO/aVt8DBE8dNj32Uhz+t4/RYlT/CystobW1tRS+byewUxnCsADAy8sqMBEJ8li5dqrZv367WrVtXuPDixYvVjBkztPMFs1il4q3tGS2EGK1evVotWrRIHTx4UG3atEktXLhQjR8/XudvrjgwYcIEtWTJEm1rqXwqpT1SFVZ24QFZwJZf5X7OzIuwop1u9R01cJGnG8+o1OQZRaj4ONunG68kqSmsktBTJQVKkNDB1UxRg+WXxJmC/8OD2NHRofB/WyTZ52K/lLCCqMKG/LAhz23btqm5c+fWprBKVpWVO5sDghtrDghuvKJS54VnVDl4H0URorByI+Qvda6E1YOH+St4uTmd+3LRmbYAwgyUizgyvV7HHHOM6unpUfCAbdmypShESC4a12OF2a8gYRYnn9x6rMqt00qfxwHBjXhehADtdKvXpKl5H7kRZPt045UkNYWVIz1LWNnTgeZLarIYuEwFzp49W3uPbI+VKYAkNAhWYXrPFjk415xGRDqZYjQ9ZHv27CkIvKASlsqHwsqxTbgm54DgRowDghuvqNR54RlVDt5HUYTosXIj5C81hZUjS0tY4WwRSmeeeWYh3gnipNR0nogjEUUiZuRFN4QDyZdZTAvjeqywpBNejIOQg1hbsWKFzmbmzJl6MXJzySf8bk4pUlg5tgnX5BwQ3IjlRQjQTrd6TZqa95EbQbZPN15JUlNYOdILEFYioE4//XT1gx/8oCimKSpOCh4ue91Ke9HwcoRV0FSgKfQorBzr3WdyDghuNDkguPGKSp0XnlHl4H0URYgeKzdC/lJTWDmyDBBWMh34s5/9TF111VWFl8/iBKCbweviKfIhrFAqvGU4adKkQKFHYeVY7z6Tc0Bwo5kXIUA73eo1aWreR24E2T7deCVJTWHlSC9AWCEHTNH19fXp5RREINkxVrLcweOPP64vKlN9ttfKh7AKWm4B18TambhuTS634FiVVUvOAcENPQcEN15RqfPCM6ocvI+iCNFj5UbIX+pcCSt/xWZOGSDgfR2rDJQplgkcEGJhKiTKixCgnW71mjQ17yM3gmyfbrySpKawSkKP5yYhQGFl0ZNvciWB6nIuO1oXWtFpyTOakc8UFFZuNNk+3XglSU1hlYQez01CgMKKwipW++GAEAtT7ER54RlVIAqrKELFx/NS73mxsxR9Ciu3tsnU/ghQWFFYxWpNeeloaWes6vSWiMLKDSXbpxuvJKkprJLQ47lJCNSssGIHlqRZjD2XPOuTZ1SpKayiCNFj5UbILXWpfonCyo0lU/sjQGFFj1Ws1kRhFQtT7ER54RlVIAqrKEIUVm6E3FJTWLnxYurKEKCworCK1dLyIgRoZ6zqjJ2IPGOjipWQPGNhip2Iwio2KiasIAEKKwqrWM2NA0IsTLETkWdsVLESkmcsTLET1QJPTgXGrm4m9EzAi7CSjyvu3LlTm7d48eLC0vdYaRWrtmKTlVE9lyEwu1roGFAwTrW4tRbWuxuvqNTkGUXI7Th5uvGKSk2PVRQhHq8GAS/CCl+YxoavVpvfENqzZ49eXh5fnB4dHVXd3d2qvb1dTZkyJfWysgPzi5g8ydMkcPQNj+hdCn+3dsH7yI1XVGoKqyhCPF4NAl6ElWk4RFZ/f7/+OKL9XaBS3wnyXXh2YH6Jkid5UlglbwO8j5IzNHOgsPLLk7n5IeBFWJlTgU1NTYWPNQYJKxyXDzT6KUJwLuzA/NIlT/KksEreBngfJWdIYeWXIXPzT8CLsDLNwlRgb2+v6urqUhs3blQtLS2FeCv7q9P+i/O7HNmB+aVLnuRJYZW8DfA+Ss6QwsovQ+bmn4B3YQXvVU9Pj2pra1NbtmwpElblTAUODQ0p/Lluk26/PPCUA1fcoX/HdGXQBiFYyY12+qVNnuRpEuD9Xl57qIX7KKyPB5Fy+/nGxkaFv3rYzHjp8ePH6yLDOYJwH8RNy29pszB1Q5CGsF+eKzVrZts/PDxciP229UqScnkRVg8++KCaOnWqDko3PVb4vwSvDw4OFjxZDQ0NSWyOdS6fDGNhip2IPGOjipWQPGNhip2IPGOjipWwFnhyuYVYVR2aKEhYJcvR/WwIH8x8zZ8/Xws5W1iJqMKLcxJiZIqnrVu3qoGBAR3zjQ3n//CHPyyEK5llhEbZtm2bmjt3rruh1hlehBWMW758uRoZGdHZhy23YP6e2PKIDGqhY0AR+daVW0thvbvxes/13w084Zs3nqV/J083nlGpyTOKkNtxBq+78XJJHSSs7JfTkJ8sp2SO7xA369at05ebPXu2FjZhOgF5Iv3+/fvV5MmTi7xh5vVEGJnhRXKu6UEzZ81wzqZNm9TChQv1ygQQac8//7w655xzdIiSGZ4EEbd69Wq1aNEildT540VYuVRWpdKyA/NLmjxrkyeF1Ty/FcsHvszwpMcqWVXEEVYHDhzQQshcWsn2/ARN39nLMt10001qyZIlY5ZisuOy7bxw3PRISYkl3YwZMwqhSTgGj9TrXvc6nQwerrRWLqCwstrevHnsaINuRwqrZJ2UfXZWeFJY8X6v1fs9L8LqN6uv1FXw2kW36X+rvS/tIY6wEu+R6e3BeStWrChqVrI4uLlg+MyZMwuiTJZosttilPCJElbwSkkeEGDYTjzxRO3F+sAHPqBuueWWIg9VOXHgQfcPhRWFVSzFkBUhEGUs7YwiVHycworCisLK7Z7xnbraQsq+flJhtX379oJHyGRlTuvZHqtyhVXUVCDivuW6RxxxhJo1a5Y65phjtBfrlFNO0d4uM6aKwiqidXOA9Xv7k2dt8qSworCisPJ7b9dKbuV6rA4ePBj4opoprExBhGnEMGEVNRUIT9myZcv05/LgncJmv/mHcqxZs0aNGzdOLwOF+CkIqL1792qhZa6rSWFFYVXR+5fCyi/urPCksKKworDye2/XSm52sDmm7s4//3z16KOPjvmyih34bQavT5gwQcdPTZw4UYsgeImOPfZYdfzxx+ug8lLCKih4XYLlwRkB8/BKSb74TaYYZTkIeXNw0qRJhbcDka8d18Xg9RgtNysDV5SptDOKkNtx8nTjRWFFYUVh5XbPMHXlCPgUO1FWQ0hmarmFKIOrcZwDrF/q5FmbPPMirGgnBaCrAMxL8LrfnqX2cvM1PRdFxud1GLxu0eZbgcHNj8Iq6rZ0O54VnhQsfgVLXnhGtdastM8kdlJYRdHj8bQIUFhRWMVqW7XQ0aKgXHC1uLrzIgRop18BGHXTZ+V+T1LvFFZRtczjaRGgsKKwitW2stLRRhlLO6MIUViZBHx7qJMIAQr/sW03CU8KK7e+gKn9EaCworCK1ZooWGJhip0oKzyTDFyVFAK0kx4r8+aK88klCqvY3RETeiZAYUVhFatJZUUIRBlLO6MI0WNFj1V0G8nKfZREUFNYRdczU6RDgMKKwipWy8pKRxtlLO2MIkRhRWEV3Uaych9RWEXXFVNkjwCFFYVVrFaZlY42yljaGUWIworCKrqNZOU+orCKriumyB4BCisKq1itMisdbZSxtDOKEIUVhVV0G8nKfURhFV1XTJE9Al6ElSwZv3PnTl1CLDMv3+0xv2YtX7iuBIasdAxRZaWdUYTcjpOnG68kAxeuVKnlK2gng9fNls3gdbf7nKkrS8CLsMJ3d/D9H3zM0P64Ir4Z1NnZqUZHR1V3d7dqb2/X3/ZJe+MA65cwedYmTwoWv4IlLzyjWnNW7vckPBm8HlXLPJ4WAS/CyjQO39vp7e3VX5HeuHGjamlpKfJemftpFQr5ZqVjiCoj7Ywi5HacPN14JRm46LEayzovPKNaSVbuoyQ8KayiapnH0yLgXViZX6O2v72D/aamJu3ZSnvLSscQVc6s2JmkA6vkAEue9elhyUv7pJ3ZaZ8UVlG9JY+nRcCrsLK/RG0LK0wLYqOw+l11Ulj5bdrk6caTQiA7QqCSDyj1UO8UVm59AVP7I+BNWEkAO0STGbiedCpwaGhI4c91m3T75YGnHLjiDv17f39/4HHYW8ktK3Zeu/rpwGLftOj1+ves2BlVN1mxMy88aaff+508s8MzrI9HH1JuP9/Y2KjwVw8bwno2bdqkFi5cqMaPH6+LDOcIZqUQNy2/pc3CdNDg/zt27FBLliwpitWGrcuXL1dnnHGG6ujo0HauW7euYNrs2bP17+bLdDhovlBnzrYlLZMXYQVP1bJly7SRIqpgmBnIPjg4WIi9amhoSGp35PlZ8VxEGZoVO/PyBEue9LCYbSDO22H0BI29a/Jyvyexkx6rqN6y9PEgYZUsR/ezoS0Qqz1//lgJsYcAABHLSURBVHwt5CCM9u7dq2bNmlU084XfZRNhhX17dswUaeIMgmZBOuyvX79ezZkzRyXVKF6Ela0OUSBZcsFUiOYyDO6I3c7IimCJsjordibpwCo5cJEnhRWFVdRdEH08L/d7EjsprKLbQakUQcLKjqHG+X19fTobc3w3NYF4i8SrNDIyUpReHDD79+9XkydPLvKG2V4k6Ilp06Zpr9WiRYu0AJIQJHirnnjiiYLHKkpY4bj5sh3yssOXyiXoRViVe/E0z8uKYIkqY1bsTNKBUVjVp0egkvWel/ZJO7Mj/CmsokYfd4+VLawOHDighdCePXv09Bv+j9mpbdu2qblz5+oLBIkVU7Th3JtuumnM9B7OteOyJS9M80qYkSz3hBfj8HvQVKDp6DHDk+Cl6unpUW1tbXpq0dd0IIWV1bbmzfPbMUQ1bQqrKEJux8nTjReFgN/7nTyzwzMvwuq+++7TN+2FF16o/632vvQgcTxWIlLMF9dw3ooVK4o6IollMmewZs6cWRBlIojs3itoZQGJj8M5mCIUYQQbTGEVx2NFYeU2XmRmHSt2tH472qhmQGEVRaj4ONun3/ZJntnhSWFVnlBLKqy2b9+us7Djm0xvkO2xchVW8C6tXr1aX+Nb3/qWDrCH58tVWNlTgfRYRYwfHGBrc4CNKhXrPYoQhZVJwLeHmsKKwsrtDsxu6nI9VgcPHgx8Uc0ULfYXWsKEVdhUIALOxfsl03xm/mFLO5UKXkdNUFhRWHm9IzkgZGdAQMXyG3wUgBSASiXpl/LisfLakXvMzA42x9Td+eefrx599NHC0gVBU4EIAjeD1ydMmKDjpyZOnKhXD8Dn74499lh1/PHHj/E02eYHBa/LNUt5m+wX6mTaEW/9SbA9rmV/v5jB6xRWHm+hZB0YhcDYqkgyIJAnedoE6FkrJhJnmQ0KK69DRFUysxcdT9OIzC23kGZhw/IOG7iQHjcdp4TcaoVCgB4rs8XEGbgoACssAB88LPimPvdlt5td1ceDFIWVc7PI5Am+vEhRhfM1DYjr5PatQAorCgEKgaiuIvo4BXWO7iMKq0KDjiP8Kayi73+mSIcAhZXFlS53d5c7PRcV9lx47AsorCisavUBhcLKY0fBrJwIUFiFCStPT4epDlxhNqJMjtMDqdrp1CRLJ6ad85Ty1DZBmjxzxJP1To+Vx76UWaVHgMKKwkoT4ABLz0Wtei4iPap5ESx5sdPjeJWkX6LHymNFMCsnAhRWFFbpCysOCE5P2jUjBJy6oip6KvPSPvNiZ0bqncLKY0UwKycCFFYUVhRW/+8tjlzF1nGArU+hynp3qncKKyctwMQeCVBYUVhRWFFYjelS4rx1FelZ89hRJZkSirQzL4KFdvoVVh55emzqzKoGCFBYUVhRWFFYUVgFdeaOL4AgCwrA7LwMEOmxorCqAQmTzSJ4E1ZYtXTlypVq0qRJerl72cyvWdvLxydBkvo6Vp5uuqp0tADrOChUxU5HG1MfuJI0SOtc8szOAEuP1diGXQ/tk8LKY4fGrJwIeBFW+GbPqlWr1Nlnn62eeeaZgrAyP7Q4Ojqquru7VXt7u8KXqZNuFFYlBi4KqzHN6+gbHtG/1cQ3+DyJ/tSFKu10mrqKbJ/k6cSTwirpKMvzyyXgRVjJxUt9MBFpfC5NT2FFYWU2esYEuXspKaz+/0sLFCxOgiUvApDCqlxZwPOSEqi4sGpqalKtra1J7Q6NZUDGXr4V6KmzrYrLnR4reqxi3mFVaZ9ZmwL2dK9TqGZLqFJYxewEmMw7gYoKq82bN+sCUFi9Iv6wJfpYdF5WXs/LwOXx9qJgYYyVd49qXu6jjNhJYeWxQ2NWTgQqKqzKmQocGhpS+LO3a1c/HVrQmxa9Xk26/fLA4weuuEP/3t/fH3i8paVF/z79lzMCj//42D1OgMPshI3YktgZZiPyzYOdrjaiXGnydKrYiMRp2umrbabNk3b+rpGkeb9n7T7KSr2H9fGoFfTz5djZ2Nio8MeNBEoRSFVYmcHrg4ODqre3V3V1damGhobEtcIYK8ZYefcIJG6Vv8uAHit6rLy3z4x4glCuki+BZMROeqw8dmjMyomAF2GFtwKXL1+uRkZGChdfvHixam5u1gHrfX19+nf5zcnCkMQUVhRWHLism4OxS2N6i1hvg2ZECORFsOTFTgorHyMt8yiHgBdhVc6Fk55DYUVhRWFFYZVqrCKFaq6FKoVV0lGW55dLgMLKIlf4Zpynp9iqTAmhTI6DQlXsdLQRxaKdnGKjoKagjiOoKazKlQU8LykBCisKK02AgoWChYKFgiWOYOFUYNJhl+fXOgEKKworCiv5VqAnLyWFarbWM8qLEKCdY4fbJA989FjVunzJbvkorCisKKworMb0ULXkuaBg8StY8sKTwiq7wqPWLaOworCisKKworAK6ukZAziGSp7esqSwqnX5kt3yUVhRWFFYUVhRWFFYaQK15KmksMqu8Kh1yyisKKworCisKKworCispA2U4amsdaHA8rkRoLCisKKworCisKKworCisHJTD0wdSoDCisKKworCisKKworCisKKUskTAQorCisKKworCisKKworCitPsoLZUFhRWFFYUVhRWFFYUVhRWFEReSJAYUVhRWFFYUVhRWFFYUVh5UlWMBsKKworCisKKworCisKKworKiJPBCisKKworCisKKworCisKKw8yQpmk7qwWrt2rerr69OkFyxYoFpbW71QD/uGFDLHInfPfPrUwOvEWjkYZ3r6blySb13BjLBF7ubNK/HRYJzouBZLVex0tBHFop38WLR5Y9fSgpZl3++8j8b09ejnuUCol6GWmZRBIFVhtWvXLrV582bV2dmpRkdHVXd3t2pvb1dTpkwpw9TiUyisKKw4wFq3EQfYwAGWgmVsd1sPDygUVomHWWZQJoFUhRW8VS0tLaq5uVmbZ++XabM+jcKKworCisKKHit373S9eH4prJKMsDw3CYGKC6umpiYv04EUVhRWFFYUVhRWFFZBAyCnApPIAp6blEBFhRWmBbH5iLOisKKworCisKKworCisEoqA3i+bwIVFVblTAUODQ0p/HEjARIgARIggWoSaGxsVPjjRgKlCKQqrMzg9cHBQdXb26u6urpUQ0MDa4UESIAESIAESIAEao5AqsIKtMzlFhYvXlwIZK85kiwQCZAACZAACZBA3RNIXVjVPWECIAESIAESIAESqBsCFFZ1U9UsKAmQAAmQAAmQQNoEKKzSJsz8SYAESIAESIAE6oYAhVXdVDULSgIkQAIkQAIkkDYBCqu0CTN/EiABEiABEiCBuiFAYVU3Vc2CkgAJkAAJkAAJpE2AwiptwsyfBEiABEiABEigbghQWNVNVbOgJEACJEACJEACaROoOWGF7xGuW7euwG3BggX624TDw8Nq2bJlamBgQB+bOXOm6uzsVOPHj9f75nn2MV+VYNsgC6YeOnRIrVy5Uu3cuVNfSmy2yzJ79mzV0dGh0+zbt08tX75cjYyM6H3zmC97JR/7WviQNth95StfUYsWLdIr6UsZmpubC9+CNFfeF85p2XbGGWcU2Mg1sDjtjh071JIlS9SUKVMKi9VOmDCh8BvSws4VK1bo01C2pUuXpvZ1ANTp3XffXXR981NP5oK6Zlso53NQPlmbdpn8fH7/sxx7w+7r9evX67qU75KKnbiG2T/YbaEcG6LOMe9vaV+4p/r7+4vaLH7btGmTWrhwoe6XwphHXa/c43Z/I/cD7nX0TyeddFJR/yO2Ip30X2neP6jr1atXx+5z0Ab6+voKOKS/tTmXy4vnkUAYgZoUVigsOlTcQPIZHfxm3pTotKTjRYeCwVWEFv6PDSLB1yYDAEQT8kVn+41vfEO9+93vVl/84hf1bzII3HPPPeq8885T27dv15eX32EzNogrs3OQjg3pfNpsCiuzw8fvMljINaV8ZudbiUEXHNasWaPGjRtX9Lkk/H7nnXfqIlx22WVaWMMe1PHo6Kh64IEH1CWXXKLrHQOtiCmct3fvXnXuuef6qvqifGDDtm3b1NSpUwuDlC2sWlpaxtRjFoSV2GUK5q1btxa10VSglcjUHmzlvj7xxBMLIgX1bd77pdp1GvajzvFAJ/ct2hce3mybzPvFvNdhE9ol2s3cuXPTMLEoT1t4gHF3d7d66aWX1DXXXKMfUsw0aAN2+dK4f1z7HPOesT+vZvdnqUPlBeqKQM0LK7mB7M4VNxqeGOfPn696enpUW1ub7jDS2uR64nGK07nbwkQ6uPb2dn262TmkKWLCnvDMa6J8u3fvVk8++aR+ojz88MMrwlVsO+644/Q1TQ8F6vypp57SdWsKK9N7VmnBAmawCzeeiNK8CStTzNjiP637JyxfW1iZ95lwFS+1tI2gB4M07TaFlXkds94hGqQfsu/tNG0LyjtIWEEEwisMDzAeTvDtV+l/TGGVtq0ufY4trMRDSI9V2rXE/GtSWIVNBQZ5rM4888zAp1nfTSNM+IQJLlw/6BzpLDD9Zrri0xSHYdOO9lPr0UcfrR566CEtZCZOnFgRrmLDBRdcoO6//349jYIN0wAXX3yx2rBhg7bnmGOOKUxXmFOwaXILakNSp/CWigcNtoo3KGz6p9IC0LY97Ok/qx4r8VibXkvzwSlM7Pi+75GfeHMxbS/T0vjdvPfNe2nPnj1jpgnTsCsszzBhdfXVV6tbbrlFPxCY/Q8eFBBmYZcvDZtd+hx7Wp1TgWnUCPMMIlCTwgoFxc1vuo7RqZoxVhKTZE4XorNIazOnHs1rlOrgo4SVGWOV5geuw57wxFuADlcEzOOPP66LB+Fgx5CkwVZsu/LKK9Vtt91W8E6FeSPNKcs5c+boKQ54ANP0Vtr1jf13vetdWuihncJWU1hldSpQ4lXMOJo0PaVx2osdY2XHGtpTasizUve8bb88oFx66aWFuE952DM9f2afYMb/pRX7GWSn6Q03vYIoA+x73/veV3iQEQ+wXb449eeaxqXPMR8GSnn7XW1gehKIIlDTwgqFl44/zDNl3nBpDq5hAqpUgHfcqUA84Yr3I40g8VKuc3Re06ZNU0888YSeVpUpAkzNnXDCCanEfJmN2n6CxTFM/UCczJgxI3A6Uuoc9iKQPK3YtKCbz57KwP6RRx6pzjnnHM0qzDOVJY9VkFA0p9miOh2fx+2pQDvvUg8nacQjRpXNFnWo17e+9a0FT68dv2SKlkrFBYV5rGSKHw8E06dP19PsEmgv5a6EaI3b59j3TJC3P43+MqoN8HjtE6hpYWV7rIICWEV82cHrGJx9DhZBwesyXQX3uhm8jrftZs2apcT7k8Xgdbk17GDsoEDXNG8jcxCAqIMXD0IPcSDYZKoPLOFpAWez88f/7eD1NIOEzYHefFtMPI4UVm6txVVYVeJNVbsEcj9DNNnXx/6tt96qjj/++IJIkXYxadKkwLfw0hYDpYQVvPriRRMP2l133aX7q6DyudVmvNRx+xx6rOLxZCr/BGpSWJkxVjI1ENUBm/Pxabnc7VglGUzt6Yy4yy2YT7BpDhi23eYr6nLs2muvLXinwPLAgQNFy1n4b7qv5GgPAuaUqxkQjJgvcyrYnDpFRy1tJs3XxU0PqohlGaRMYWW+Ii7tNyxeJC2udr5hgs9kh3Ok7VbKrqj72vZY2RxhZ5rT6NJGZdreXt5B7n3Us/0gZ9taKbZRwkqEH8omgexh5UujHcTtc8L42f1ZWv19GmVnnvkgUHPCKh/YaSUJkAAJkAAJkEAtEqCwqsVaZZlIgARIgARIgASqQoDCqirYeVESIAESIAESIIFaJEBhVYu1yjKRAAmQAAmQAAlUhQCFVVWw86IkQAIkQAIkQAK1SIDCqhZrlWUiARIgARIgARKoCgEKq6pg50VJgARIgARIgARqkQCFVS3WKstEAiRAAiRAAiRQFQIUVlXBzouSAAmQAAmQAAnUIgEKq1qsVZaJBEiABEiABEigKgQorKqCnRclARIgARIgARKoRQIUVrVYqywTCZAACZAACZBAVQgUhNWPfvSjrYcddth5VbGCFyUBEiABEiABEiCBGiDw8ssvP/B/AS8irQcrSCvV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AutoShape 8" descr="data:image/png;base64,iVBORw0KGgoAAAANSUhEUgAAAlYAAAE8CAYAAAACIv++AAAAAXNSR0IArs4c6QAAIABJREFUeF7tnQ2cHVV99w+xNrwYN7IxwoomED9JAVkjXUCCvCgRtpQVaaqQBAK7PDFVlHVFa5o21pI2TVtxmyjFuE0WAlFIGxBjMeCmAV8SA1sMwYixoonguoYsZl1eNqXC8/wOz/967tmZO3PunLl35t7ffD77SebOmTP/8z1nzvnN//znzGGKGwmQAAmQAAmQAAmQgBcChyGXn//85y+/8MILXjJkJiRAAiRAAiRAAiRQjwRefvnlB7Sw2rNnz8vTp0+vRwYsMwmQAAmQAAmQAAl4IfDjH/9YUVh5QclMSIAESIAESIAE6p0AhVW9twCWnwRIgARIgARIwBsBCitvKJkRCZAACZAACZBAvROgsKr3FsDykwAJkAAJkAAJeCNAYeUNJTMiARIgARIgARKodwIUVvXeAlh+EiABEiABEiABbwQorLyhZEYkQAIkQAIkQAL1ToDCqt5bAMtPAiRAAiRAAiTgjQCFlTeUzIgESIAESIAESKDeCVBY1XsLYPlJgARIgARIgAS8EaCw8oaSGZEACZAACZAACdQ7AQqrem8BLD8JkAAJkAAJkIA3AhRW3lAyIxIgARIgARIggXonQGFV7y2A5ScBEiABEiABEvBGgMLKG0pmVK8Ebr/9dnXvvfeq008/XX3oQx9S48ePr1cUY8p96NAh9dWvflV985vfVM8//7z6gz/4A3XdddepiRMnklGNEPjFL36h/v7v/14NDw+rv/iLv1AnnXSSt5Kh/Xzxi19UO3bsUOecc4665ppr1Ktf/Wpv+TMjEkiDAIVVGlSZZywC0iE/88wzgek7OjrU7NmzY+VVzURr165VfX19aubMmaqzs5PCyqiMTZs2qa985SuFXyZMmKCWLFmipkyZUs0qq7lrP/jgg6qnp0e99NJLCowXL16sjj/++IqUc9++fWr58uVqZGREX7e5udnbdSHWli1bpgYGBlRTU5NaunSpamho8JY/MyKBNAhQWKVBlXnGImB2yEEnUFjFwpjZRPA2fP7zn1ePPPKIOvHEE9XHP/5x7W3A32GHHZZZu/NmGDivXLlS7dy5s2D6+9//fnXppZdWpChpCivxWD388MPq3HPPVVdffTU9VhWpVV4kCQEKqyT0eG4iAmaHvGDBAtXa2poov2qdTI9VMHlzwIfnEUKZm38CP/3pT7XH6Mgjj1RvfvObtZCdNm2a+tSnPqVe85rX+L+glWOawip143kBEkiBAIVVClCZZTwCcYXVU089pf7u7/5Ovfa1r9VejwceeEDH7GDgfutb36qfYjE9cM8994z5/Q1veIM2RvJAbM/111+vvvWtb6nNmzfruB9MmVx55ZVq+vTpRYb/6le/Unfffbfq7+/X6RA7hTR/+qd/qt7ylrcUvC62sPre976np2UOP/xwPe11wgknFPKVqTFMheEYpm1+/etfK/wOm3AdlPNd73qXuuSSS3Qesr388st60Ny4caP6+c9/rq+PAXTu3LnarjAvkHiOHn30UT1V8z//8z/qjjvuUE8++aR63etep973vvepd7/73epVr3pV4Vovvvii+s53vqO+9rWvKXBA2eF1Aqdjjz1Wp5N84SkBUwzwX//619UxxxyjbV+1atWYhnD22WerD37wg2rcuHFq165dmu8TTzyhfvvb3+pyz5o1S7W1tWm7oq4BfmhDK1as0NOwV1xxhW4D4I/tHe94h2aDvDds2DDmd1wPG7ju3btX1wFskrpGnpdffrmSNmSW98///M91+b/85S9rPrAXXiJ4Vcx6ePrpp3V9SRtCXvPmzVMtLS2FdL/85S+1feCIPCdPnqwuuugi3QbixBNJmwLbs846S9144426XBBWZryTq/1oA7Ab8YPgA44o5/nnn6/++I//uDDlbQur3//939cxV0iPqfHTTjut0A7geYJ3Dfch4rEwvYdBCNPFaAfY/vAP/1DXG1jB5ptvvlk99NBDmgnqGNvo6Kiu661bt6rf/OY3atKkSepP/uRPFBiY7TheT8RUJOCXAIWVX57MzYFAXGEl6SAI0GkjlsPcGhsb9e7Q0FDR7yeffLIWYkcccYQegPFUjw2dOkSFuWHA+OQnP6mmTp2qf/7JT36i/umf/mnMtXAMHTfEATpxbLawgh0QghBMEAkYJLC98MIL6nOf+5zavXu3Phd5QPBhIDxw4MAYcqeeeqq69tprtf0YpDD4QAwijsbcIHoQEP72t789kL7pOULwOG56Mw+IHAimCy64QA/2sHP16tV6MLM3k5OZL+pA+GOwhMjANKBtK8q9cOFCPVhDTNjHcT0ICwhACLRS10C8jQgreGb+93//Vw+45gYR+Oyzz46pR4gWeNBQlz/4wQ+0OAuyBQIY7eLoo48OtUWuB44f/ehH1RlnnKF/ghhBG0I7MDczzuz73/++uummm7SYszd4cOfPn19SKOC8z372s+pHP/qRFjEzZszQbQ/xixdffLFueyL0wliG2X/rrbeq++67L7BNXXjhhVrkgJ8trHAP/cM//IP62c9+pll8+MMf1gIRbRj3CsQQ2uEnPvEJ9d///d/qn//5nzVbcxMPZ5DXE7994QtfUP/1X/8VyjXQaP5IAhUiQGFVIdC8zFgCpWKsICowSEE0mOkwsENswGMEoSEdf9Dv4jFCWjMPTJn82Z/9mcI10Dmjk8bT+Xve8x7t/cLgLALoTW96k/rIRz6ijjvuOB1ACy8MRBm8XPAIwOthCysMsMgTT+dmOtMGDILwWshAgwH8Yx/7mBYVP/zhD/V1nnvuucITv0z3wDZ4PDCwwWYMfghcNkWkTdocnGAbBNRll12mn/QxKKM8b3zjG9Vf/uVfatEpXgUMhhgUYefBgwfVv/zLv2hRKKIEQsaM7YFNGMghUFBvEMJy3JwKlLJAFMBThnNQJ9u2bVP/+q//qgdZEQVmHiiXfY3HHntMiyJsqCsITLQF2ArvXtjv4PxXf/VX2tMBYXXXXXdpzx04ghFEJfIAYwgriFab43vf+14dxwR+EMcQUCIkcF28zbZ9+3ZtT1dXl/Yuog2h3cITBjEq7QxtcdGiRXrqDp5CcAB/2+Np1y3aCkQM2iHqD16eW265RXtuzTrFeS7249q33XabrkN4iiBy8X+8AbtlyxbttYSwRXuxhdUpp5yiywjvJcoOuyC20YZE9EkMmIg3eFzh9UQ7gJcMbQTtIkhYifcZge3oC+DlhKiHdxXeNL4YwdGm2gQorKpdA3V8/XKEFcTWmWeeqanBqwQvFMRG2O/ylpJ5LXiKzjvvPJ2H+cQvT9EY/CRfMy3S47VviAUMPJjKwDlBMVZmOpmSgbdp3bp1WjxhUMf2t3/7t2r//v1a6OF1chkAJehbBAmmzP7t3/5tTOyMeFuOOuqo0LftzMEJ0zIQijLFJPmKCIUQ/NKXvqS+/e1vF3kbYBfefERZ5e0snCPCCaIB02PwxsgWFmMl1zQHXZwDj4ZcW2KEYGepa2DqDsIKtqCuZTpX+If9HvV2YpA31SwPptxQZ/DYmHbLm6EQWRARGPDDAsml/eJ8aUvgAMGLcyHYSsUeYgpTBIzpGcKULzxl2MypOBf7w5YMkTZs8guKsTLvTbmHxC54nSEY8cAjwgr5wYMIEW9O5UUJK/QFEGAQyNxIICsEKKyyUhN1aIfrVKD9OndY0GzQ76UCbEUYiWAwp5fwtG0+AZsDhoi2IGGFqT3EmSB+Bt6XOXPmaA8IvEHmNKC8ph5W/ZIWAxCETdhmeufsNKWCyEWY4ByUB1NJ9htmdn4iDDEYBnmkooSV8MJr+fDSmXFkIrqCxFtQALzYbwsll98hUOD5QawS6teelhNxU4qj3QYGBwcLSxCIx8vmaLIPq9dSb/eZHiBTmJu/S/uBWHGxH8IK6eENhYcKDxsQgLJFCStz2htiHp5PxJrBiyUPMPBO2dOl8NjBK4kYLrSLIJthx/r16/W0ODZ4GNFu4QU0Yx/rsEtlkTNCgMIqIxVRj2ZkQVhhUF2zZo36z//8z4InxoewQr7mlAyexiGs4MGAFwEehqjlJtAmJGBXBu6wdoIYIHg9MP3jIqwQ4yPejbjCSgLv4XmoBWGFaTMI16AYK7CslrCCYEC7wXRp0CZTtmF24xxMN+LhwI5Xs0WqLQxxblAcU1xhhXSmdwtTtHhhAgHqtliEdw+B6BBxEmuFAHZ4VrEFtTF5kQNxehIvCTEIof62t72tHrtTljlDBCisMlQZ9WZKtYSVOW1oTgWKBwVeCwlmFhEkdYM3EjFdZXqIwpZbkPgXPGFDSCHexoztMWNFTI9DUDuQKZNyXqMPmwLCdcRDBE+BDMAyDWlOLwXZVMoDgvRhx6UsJgukRzyTxKaJVwOellLizcUzhWvY6SE4JH/UP1bOxxumUVOBUcIEbwNiOg9xQGFeJ5nGRRnNqcA4/YAZCB6VXqbiXDxWpscNU20IpMe0bNypQNgEL5e8xAGhhPg8bDINaNuN+v+P//gP/VKDeMTM+glbsgP3EQLgcT0u6xHVGni8EgQorCpBmdcIJFAtYYVOG1MTCLK9//77dUAunvoxgOAtPnMaTwKiMTWFDhwDP56QzWDxMGGFt9EQWCyvkQOCOTVjTpeYQfKwBVMkeMLHsgVYUkK8E8gDAzUGOjyhIx4HyzTgDSwMoEGxMXGCls3yyOv7yAseEwQHw3uCFfK/8Y1v6OUJ8BZhucLK9LTAG4O3yzBoI3gdLJGv1EXUNXwKK8TrgKF4WxDThroox2OF8yQw3QxeRzwdhAMC3xEXJ9PF8LLgcy2IFYLAgOjCtFl7e7t+ccLe0EYlPk9YmWnMNixxdbApTKSWmsqE2HznO9+pva3w7iJWKmoqUIQyvLSId5PNnAbEb7j3UGYsU4GHFQTuY3mFUsIK/ca///u/qw984AOaDcQrhBUGMworDjZZIEBhlYVaqFMboqbCZKkCl1gqoIyKscIgjsHL3MzX6vE74kowlWfGlUh6e2mGUguE2p90sT1gEAZ4AzDodXszQB4CQ76ZFtRcSnmXTHHye7/3e1osmNNH9nINiNGBKIDnLmiTeokSPWHHo8piLjMRdY2kwgoLakLoYCoqbCtHWIEppllRtzK9JfmboqRUOzOn8WzbIKbRHsJi60yPVhzvj92G8QbgP/7jPxY9FJg2xBFWSG9PV9reu7Ap7lJTgWH9BqcC63QgyWCxKawyWCn1YlLUtwJlAJd0GPARBwQPDraw32WKTYLdkd5e6gCvc8NbhSUDZJFRWQgSecMrA2GBJ2PcJBgcEWyLt8EQjP7617++UE3yEWZziQg5aC4tYE99SRoEuMM7Yi5OCW8aym8G48qinVgDCudAHMFmLH+AJRTMIHCzDZniBB4ieEfwKj28GjgfHiPYbi5siTctMS2DtwPhZYHHCiIE1wEDiD7kK4s3IuD4qquuKmq6OC7TivbxsLL80R/9kfZeiOct6hqYboXXR6YyxbsT9rtMv0EYYOoT6XENlBUiB/E+EM7wFKLNYM0l+bRSKVuC2oC0IdTt448/rtsUGOJFBuEd1s7wQW/UvyzGavcJMp2KukT8EtY6szdT1GDtMHgew+oryH4sfAqvKRYuRX3hjVG0fdwT8MYKv7D7EPaYnrMgEYhr3HnnnYW2D/Zoo2bwum0zRCPaJeoM9wHaLRavhWhj8Hq9jB7ZLieFVbbrh9Z5IlDqrUBPlwjMBlN1sliiOQ2Y5jXtvKO8PpW0hdeqLwJBcXN4QOFGArVMgMKqlmuXZSsQqJawkrV74F2KClBPq7oorNIiy3yjCJj3nfkVgqjzeJwE8kyAwirPtUfbYxOohrAy41zsxTBjG+4hIYWVB4jMoiwCEmOIqWP724VlZciTSCAHBCisclBJNDE5AYkDwRtEeLXd/Dht8tyDc0CMFxYAxVuEmAZErE6cj+r6tseMDTI/ZOv7OsyPBEwCCIDHW7T4RA3eOkUsmLkyP2mRQK0SoLCq1ZpluUiABEiABEiABCpOgMKq4sh5QRIgARIgARIggVolQGFVqzXLcpEACZAACZAACVScAIVVxZHzgiRAAiRAAiRAArVKgMKqVmuW5SIBEiABEiABEqg4AQqriiPnBUmABEiABEiABGqVAIVVrdYsy0UCJEACJEACJFBxAhRWFUfOC5IACZAACZAACdQqAQqrWq1ZlosESIAESIAESKDiBCisKo6cFyQBEiABEiABEqhVAhRWtVqzLBcJkAAJkAAJkEDFCVBYVRw5L0gCJEACJEACJFCrBCisarVmWS4SIAESIAESIIGKE3AWVocOHVIrV65UkyZNUh0dHQWD165dq/r6+vT+ggULVGtrq/5/2O8VLykvSAIkQAIkQAIkQAIpE3ASVvv27VOrVq1SZ599tnrmmWcKwmrXrl1q8+bNqrOzU42Ojqru7m7V3t6uhoeHA3+fMmVKysVi9iRAAiRAAiRAAiRQeQJOwkrMg5Dq7+8vCCt4pVpaWlRzc3PBS4V9pAn6XdJVvri8IgmQAAmQAAmQAAmkRyA1YdXU1KQGBgbGCCv8LtOE6RWLOZMACZAACZAACZBA5QmkIqwwLYjNFlbyO4VV5SuaVyQBEiABEiABEkifQCrCSqYGORWYfgXyCiRAAiRAAiRAAtkh4EVYmcHrg4ODqre3V3V1dSkEu0tQu/l7Q0NDbAJDQ0MKf9xIgARIgARIoJoEGhsbFf64kUApAk7CCkJp+fLlamRkpJDn4sWLddC6uayC/IZEYb+zWkiABEiABEiABEig1gg4CataKzzLQwIkQAIkQAIkQAI+CVBY+aTJvEiABEiABEiABOqaAIVVXVc/C08CJEACJEACJOCTAIWVT5rMiwRIgARIgARIoK4JUFjVdfWz8CRAAiRAAiRAAj4JUFj5pMm8SIAESIAESIAE6poAhVVdVz8LTwIkQAIkQAIk4JMAhZVPmsyLBEiABEiABEigrglQWNV19bPwJEACJEACJEACPglQWPmkybxIgARIgARIgATqmgCFVV1XPwtPAiRAAiRAAiTgkwCFlU+azIsESIAESIAESKCuCVBY1XX1s/AkQAIkQAIkQAI+CVBY+aTJvEiABEiABEiABOqaAIVVXVc/C08CJEACJEACJOCTgDdhtXbtWtXX16dtW7x4sWpubtb/N39fsGCBam1t9Wk/8yIBEiABEiABEiCBzBDwIqw2b96sBgYGVEdHh9q3b5/q7e1VXV1d+v841tnZqUZHR1V3d7dqb29XU6ZMyQwAGlJfBL785S8HFnjevHn1BYKlJQESIAESSIWAF2EFr1RLS4v2Uh06dEitXLlSe6b6+/sLv4v3StKlUhpmSgIRBCis2ERIgARIgATSJOBFWJkeK1NABQmrpqYmTgemWaPMuyQBCis2EBIgARIggTQJeBFWw8PDatmyZXo6UDbEWdnCCgIMG+Os0qxS5l2KAIUV2wcJkAAJkECaBLwIK9NATAX29PSotrY2tWXLFk4Fpll7zNuZAIWVMzKeQAIkQAIk4EDAu7CCV2rXrl06YH3Pnj2F4PXBwcFCUHtDQ0NsE4eGhhT+uJGADwLwogZtiP3jRgIkQAKlCDQ2Nir8cSOBUgS8CCsIqRUrVujrzJw5U4uq8ePH6/2wZRhYLSRQDQL0WFWDOq9JAiRAAvVDwIuwqh9cLGneCVBY5b0GaT8JkAAJZJsAhVW264fWeSZAYeUZKLMjARIgARIoIkBhxQZRVwQorOqqullYEiABEqg4AQqriiPnBatJgMKqmvR5bRIgARKofQIUVrVfxyyhQYDCis2BBEiABEggTQIUVmnSZd6ZI0BhlbkqoUEkQAIkUFMEKKxqqjpZmCgCFFZRhHicBEiABEggCQEKqyT0eG7uCFBY5a7KaDAJkAAJ5IoAhVWuqovGJiVAYZWUIM8nARIgARIoRaBuhRUH2Pq8MVjv9VnvLDUJkAAJVIoAhZVFet68eZViz+tUgQCFVRWg85IkQAIkUEcEKKworOqouStFYVVX1c3CkgAJkEDFCVBYUVhVvNFV84IUVtWkz2uTQOUIhN3rsIAzE5Wrh3q8EoUVhVVdtXsKq7qqbha2jglQWNVx5Ve56BRWFFZVboKVvTyFVWV582okUC0CFFbVIs/rehFWhw4dUitXrlQ7d+7URGfPnq06Ojr0/9euXav6+vr0/xcsWKBaW1szQZ0DbCaqoeJGsN4rjpwXJIGqEKCwqgp2XvT/TTV7EVa7du1S/f39WkxBZPX09Ki2tjY1PDysNm/erDo7O9Xo6Kjq7u5W7e3tasqUKVWHzwG26lVQFQNY71XBzovGJMD2GRNUjGQUVjEgMUkqBFIRVuvXr1dz5sxRGzduVC0tLaq5ubngvTL3UylRzEzZgcUEVWPJWO81VqE1Vhy2T38VSmHljyVzciPgRVjhkjLlN2HCBLVkyRLtlcJvtrBqamrKxHQgOzC3hlIrqVnvtVKTtVkOtk9/9Uph5Y8lc3Ij4EVYSYzV9OnT9dwiNkz/wXNlCitMC2LLQpwVOzC3hlIrqVnvtVKTtVkOtk9/9Uph5Y8lc3Ij4EVYwTNleqLEU4W4K04FulUIU6dLgANXunyZezICbJ/J+JlnU1j5Y8mc3Ah4F1bivRKvlASvDw4Oqt7eXtXV1aUaGhpiWzk0NKTw53uD6AvaIAS51S4B1nvt1m0tlIzt018thrHEFcrt5xsbGxX+uJFAKQJehBXe/lu2bJkaGBjQ1wpbbmHx4sWFQPZqVwufDKtdA9W5Puu9Otx51XgE2D7jcYqTih6rOJSYJg0CXoRVGoalnSc7sLQJZzN/1ns264VWvUKA7dNfS8iisNq/f7+699571dSpU9UDDzzgr7DMKXUCqLOLLrpITZ48OfJadSestmzZop599ln13HPPBcJ5wxveoH8///zz9b9Ib+5/73vf0+fK8aB9pH/HO96hz8Nxe/+oo45Sp5xySuF4kv3HHntM5yP55W3/pz/9qeYp9qe9HzVwpXF91M8JJ5yg6wn5J9n/1a9+pXlJfvY+juE3OR60j/Yv7RzHa20ffHFPYZP7vJL7ci25vst+VPtEecz8Inv4Ok6QRWF1yy23qJNPPlmddtppdVwz+Sz6ww8/rHbv3q2uvvrqyALUnbASIYTBJ2jDgBQlnFyO28KsnH0MfJdccklB6GVxv5RQ9WnvPffcozkID9f9qIHLzg/pMZDJ9bifjIdrfdVbetf2mTU+8uCahf4qi8LqM5/5jMIft3wSgJfxvPPOizS+7oSVEInqwCLJeUpgP4HmdT+MJzpYlyf2NMpvejCi6r0aHg5XD4vpYZIHBPFA2fvwkIG/HPexn8TjltRjZ58PDy3KJx66vO9Htc9qlM/2iOMeEY887Cm1H8fD7/Kg6pJfHoXVCy+8oF/wuvLKK9VZZ53laZTxk813v/tdddttt+kvqBxxxBFjMg2zHS+ffeQjH9GCcsaMGX6M8ZDLtddeqx555JHInE499VR100036XRxhTGFlYV13rx5kaCZYCyBqAEhK8zyYmdWeNGOyhJg+/THO+vCSoTI6tWrdaHf9ra3qVtvvVXdfPPNFFb+mkFoTmeeeabavn175JXMdBRWEbjYgUW2J6cEeeFJO52qlYkrTCAv7bPCWMq6XJaFlYiqN77xjWrp0qW6fPAIwdOxY8cOCquyatztJHis5s+fr2bNmhV6IuoE7Ygeq5hs2YHFBBUzWV540s6YFcpkVSGQl/ZZFTiOF82ysNqzZ4+eVvrCF75QtC6WPZ2Ggf2d73ynLvntt9+uhYB57pFHHlmYOsSUFaYRIdY+/elPqwsvvFCLNgiIRx99VH3nO9/R04tYGmlkZETdf//9Rb+b11q0aNGYKT9zKhBTaGIXPG133nmnevOb31x0ffl90qRJRVOB+CLLFVdcoct0ww03aBujru1Y9fqNSzsWyv4N1/zEJz6hbrzxxkBxJcc/+9nPFqZl6bGix8q1LSZKn5cBgXYmqmaenDKBvLTPlDF4yT7Lwgri4tvf/vYY8WIKKwiS6667Tq1atUrh/xBVECH4v4iyMGEFwQCRhQ0xURBCEh8FofCLX/xC/37XXXdpO5DvNddco/+F+MJLERdccEFRLFVYjBWEGja5pnjhUEbERH74wx8uCCukW7Nmjfqbv/kb9fzzz+vfP/axj6m//uu/LnltlwaBNy/b29t1nvKiAPbxOxYpN9/qCxNXYb9TWFFYubTFxGnzMiDQzsRVzQxSJJCX9pkiAm9Z511YAYQZLA4Bg5c0sGp8KWElge+SHoLMFEUQVsjH/H358uVqyZIlau/evfobv0Gry5t5QBTh/Pvuu6/geRJhJdeX9BBrOAabsRq+eKukovEm6YYNG0pe27VR4FoQbxBX+/bt06IKggrCyt62bdumrr/+eiWeqVKeLAorCivXtpgofV4GBNqZqJpzezLrPbdVV7bhWRZWGLwhfGwRY3qsKims5E0/vMEHwYTNtk2Ekoiws88+W6cVz1RcYQUvlsSVmZVb6trlNAIRVzg3TFRJvhBXKAdiqUrFXlFYUViV0xbLPocDV9noAk/MC0+/pU4vt7zwzIud6dWUv5yzLKziBK+XmgqUKULQuuyyy7QgkBircjxWEDpYEX7hwoVFMVym58oWVriOGddlCyuZIjSnAg8cOKCFC2KysPTCzp07Fb4vvGvXrpLXLrdVyFRgnLXD5O2/Um8LUlhRWJXbFss6Ly8DAu0sq3pzfxLrPfdV6FyALAsrFMZebgHB5og/giAxp9Ps4HWcizQIUL/88ss1F8QqJRFW4oWSpR8kUN6EHhS8jgB1xGJNmDChEGMleaA88AKJfbKOlRm8bi4xUerazpVfxgkUVmVAs0/JS0froagVySIvPGlnRZpD5i7Ces9claRuUNaFVeoAeAEnAhRWTriCE+elo/VQ1IpkkReetLMizSFzF2G9Z65KUjeIwip1xDV1AVmJ3Vxp3S46iiMfAAAgAElEQVQgpwIjqjwvHW1eWm5eeNLOvLQov3ay3v3yzENuFFZ5qKV82VjRbwWuXbtW9fX1FRFavHixam5uVuaxBQsWqNbW1kyQzEtHmwlYMYzIC0/aGaMyazAJ670GK7XMh2ecVq1Pl+G1/5NPPlmddtpp9VchOS/xww8/rHbv3l20DlZYkbx/K3B4eFghCA0rt2L9iM2bN6vOzk41OjqqFyTDQl1TpkypOuK8dLRVBxXTgLzwpJ0xK7TGkrHea6xCYxQnix6r/fv367fvpk6dqlcH55YfAqiziy66SE2ePDnSaO/CCq9NYhGwjo4O7a3CYmbwXGGz9yOtSzFBXjraFBF4zTovPGmn12rPTWas99xUlTdDsyisvBWOGWWagFdhhfUoenp6VFtbm/ZKBQmrpqamTEwH5qWjzXTrMYzLC0/amZcW5ddO1rtfnnnIjcIqD7VUmzZ6FVaY+tu0aZNe6Gv8+PFjhBWmBbFlIc4qLx1tXppdXnjSzry0KL92st7rjyeFld86Z27xCXgVVlFTf5wKjF8xeUvJgctvjeWFp99Sp5dbXnjSTn9tgMLKH0vm5EbAm7CCtwofOMQXtRsaGrQViLeS4PXBwcExx+OYiu8H4c/3hjiwoA0xYdzcCeSFJ+10r9taOIP17rcW88AzzEaQKLefxydegj5Q7Jcuc8s7AW/CCgJqYGBAB62bm7ncgizBkAVoeXkyzAKrODbkhSftjFObtZeG9e63TvPAkx4rv3XO3OIT8Cas4l8yGynz0DFkg1Q8K/LCk3bGq8+4qcgzLql46cgzHqc4qSis4lAKT2PHTCOlGc5jh/ZghmrFihWFDGXdSnMJJpnNylK8dTJKwWdTWFlcqrVwXBqVW8k8OSD4pU2e5GkSyFq/lIf2SWGV7B5yEVYQVevWrVNLly7VoUBYIQAfW54zZ442Qta2pLBKVieZPzsPHUPmIRoG5oUn7fTbqsiTPLMqAPMkrN5z/Xf9NqQycvvmjWcVnRVXWM2YMaNomSX70vRYTZ9eRnXk85S8DAh5oZsXnrTTb4siT/KksEreBrIqrJYvX65GRkaKCmh+rg4vAWDNStsjZZ4AYbVs2TIdg21uWfrEXfIaLM6BU4EW0ay53H1XeFr5cYD1S5Y8yTOrggV25aF90mPldg+V67HC9J6sCIArioiaMGGCWrJkiZo4cSKnAt2qIr+p89Ax5IluXnjSTr+tijzJM6sCkMLKrW2WK6yCpgLNr7BQWHEqsGpfPXe7BbKXmgOs3zohT/LMqmChx8pv20RuWZ0KNL+kAjvD3grEW359fX1FwevyeTsKKworCqsy+wwKgTLBhZxGnuRJYZWsDdBj5cavXI9Vc3OzvpC93MLMmTNVZ2enGh0d5VSgW1XkN3VeBq68EM4LT9rpt0WRJ3lmVQBSWLm1TVtYuZ3N1CYBBq9b7SFrwescuPzesORJnlkVAnmZYsuLnXkSVn7vSuZWbQIUVhRWXtogBYsXjIVMyJM8KQCTtQEKq2T8eHb5BCisKKzKbz3GmRQCXjBSWPnFSJ51zJPCKqXKZ7aRBCisKKwiG0mcBBRWcSjFT0Oe8VnFSUmecSjFT5MHnhRW8euTKf0SoLCisPLSovLQ0aKgtNNLddMT5BcjeabAk8IqBajMMhYBCisKq1gNJSoRBUsUIbfj5OnGKyo1eUYRcjueB54UVm51ytT+CHgTVvhgo3xXqKmpqbBQGBYUw8Jh2LL0baA8dAz0sPhr6JIT690vU/IkT5NAlt6qprDy2zaZW3wCXoQVPrLY3d2t2tvb9QcZZcOCYViRVRYJC0oT31S/KTkgkGdWBwQKar9tkzzrkyeFlf96Z47xCHgRVhBQ/f39qqOjo+iq5vL3OGDvxzMxnVQUVn65kid5UqgmbwO8j5IzjPJO43iWPGv+SsycskLAi7CCV2rdunWFMslS9uvXr1ctLS1KlryHsMI0YWtra9XLzw7MbxWQJ3lSWCVvA7yPkjOksPLHkDmVR8CbsMLlIZjwVeuVK1fq/8OLZQorCDBJV565/s5iB+aPJXIiT/KksEreBngfJWdIYeWPIXMqj4B3YQUzREANDAyM8ViZQqs8k/2cxQ7MD8eoTixrLnfWO+udAjB5G8jDfcQYq+T1zBzKI+BFWIUFqSOoXYLXBwcHVW9vr+rq6lINDQ2xrR0aGlL4873Bmxa0QfhlaaOdfmuDPMnTJMD7vbz2kIf7KMxGlLjcem9sbFT440YCpQh4EVa4QNiyCubvixcvLsRbVbta8vDEBUa0029LIU/ypMcqeRvIw31Ej1XyemYO5RHwJqzKu3z1zspDx0Bh5b99sN79MiVP8syqUKWwStY2sTblpk2b1MKFC9X48eMLmWGGasWKFYV9WZ8SM1SrV69WixYt0rNSEm+Nl9fkhTVzdsvMM5ml2TubwsqqE8YElddIOcCWxy3sLPIkz6wKlrw88FFYJbuHgoQVhBFWAFi6dKkWTxBTy5Yt04t/z5gxo/DiGsSUHDvppJMKSzFl6QW2ZHRKn01hRWHlpX1RCHjBWMiEPMmTwipZG8iTsHrm06cmK6yHs4++4ZGiXGxhZb7xL0so4QRzHUtTOOH33bt3qyeffFJ7sQ4//HDV09Oj2traihYS92B65rKgsKKw8tIoKQS8YKSw8ouRPOuYJ4WVW+VHCauwL6yYAgwvqcn04datW9XRRx+tHnroIS2mJk6cWDRV6GZdvlJTWFFYeWmxFFZeMFII+MVInnXMk8LKrfJ9CKvR0VEtnq6++mq1YcMGLagef/xxbQgWBw/6QoublflITWFFYeWlpVJYecFIIeAXI3nWMU8KK7fKjxJWcaYCcUWsBDBt2jT1xBNPqPnz5yvxYh133HHqhBNOyMzKAG503FJTWFFYubWYkNQUVl4wUgj4xUiedcyTwsqt8qOEFXJDDBVipzo7O/WbgmbwusRdIc22bdvU1KlTddC6TCG+9NJL6pprrqn5+CpworCisHK7+yisvPCKyoRCNYqQ23HydOMVlToPPCmsomqx+HiQsFq+fLkaGRnRCeUbwIidMr8NbK9PiZgrnHfttdcWfSf4wIEDBUHmZln+UlNYUVh5abV56GhRUNrppbrpCfKLkTxT4JknYZVC8ZllFQlQWFFYeWl+FCxeMHKA9YuRPOuYJ4VVSpXPbCMJUFhRWEU2kjgJKKziUIqfhjzjs4qTkjzjUIqfJg88Kazi1ydT+iVAYUVh5aVF5aGjRUFpp5fqpifIL0byTIEnhVUKUJllLAIUVhRWsRpKVCIKlihCbsfJ041XVGryjCLkdjwPPCms3OqUqf0RoLCisPLSmvLQ0dJj5aWqizJhvftlSp7+eFJY+WPJnNwIUFhRWLm1mJDUHBC8YOSUkF+M5FnHPCmsUqp8ZhtJwIuwknUrZL2L2bNnF75mjVVY+/r6tCH4AnZra2ukUZVIQCHglzJ5kqdJYN68eX6BJMyN7TMhQOv0PPCksPJb58wtPgFvwko+vIjVWGXDCq1YhRWrtOIbQt3d3aq9vT0TK6/moWMAR9oZvzHHSUmecSjFT0Oe8VnFSUmecSjFS0NhFY8TU/knkKqwgreqpaWlaPVVc99/ceLnyA4sPqs4KckzDqX4acgzPqs4KckzDqX4afLAk8Iqfn0ypV8C3oSVufS9LHEfJKzwhessTAfmoWOgx8pvYydP8rQJcMqyvDaRh/6Twqq8uuVZyQl4EVamGYi3WrVqlbruuuvUli1bijxWmBbERmEVv+Ly0IFRsMSvz7gpWe9xScVLR57xOMVNlQeeFFZxa5PpfBPwLqwOHTqkenp6VFtb2xhhZXuwfBfGJb88dAwULC41Gi8t6z0ep7ipyDMuqXjpyDMepzipKKziUGKaNAh4F1bwWPX29qquri6F/0vw+uDgYOH3hoaG2GUZGhpS+PO99ff3B2aJGLAsbbTTb22QJ3maBHi/l9ce8nAfhdmIEpdb742NjQp/3EigFAEvwspcUmHChAlqyZIlhTf/zGMSe5WFKuGTod9aIE/yNAkwdqm89sD7qDxuQWfRY5WMpSyjdMYZZxSWT5IcMa7v2LFDj/UTJ05Uy5YtUwMDA/qwaICw36dMmZLMsByc7UVY5aCcY0xkB+a31siTPCmskrcB3kfJGUoOFFbJWEJYrVmzRo0bN07PQMlME36/8847deaXXXaZFlarV69WixYtKqTBseHh4aLfzfjrWhdXFFZW2+OTdnk3IweE8riFnUWe5EmhmqwN5ElYlbI1GYX4Z9tjH4QQ1qc87rjj1OGHH1546QzhPViX8qmnntKx1HGFFSzBufBsdXR0xDcshykprCisvDRbCgEvGAuZkCd5UlglawMUVm78woTVBRdcoO6//361cOFCneH69evVxRdfrDZs2FAQVuZU4MyZMwuLgtueLBFryMtcTNzN0uynprCisPLSSikEvGCksPKLkTzrmCeFlVvlhwmrK6+8Ut12221aRGF6Dy8FzJ8/v/D2v4vHisLKrU5yl5pCwG+VkSd50sOSvA3wPkrOUHKgsHJjGSas4F3aunWrzgzTeHijcsaMGWUJK04FutVJ7lJnpQN75tOnBrI7+oZH9O9ZsTOqgmlnFCG34+TpxisqNXlGEXI7ngeeFFZudVpKWGG5JHxdZdq0aXqaD5usVxnXY8Xgdbf6yGXqrHQMFFaVbT5ZqfeoUtPOKEJux8nTjVdU6jzwpLCKqsXi46WEFeKhsMSCfJLOXAjcXlYBuWJpJbz5F7QMQ62/EYjyM8bKanuVfiuQwsrt5k+aOg8DAj2VSWt57Pmsd79M88CTwsqtzis99rlZl6/UFFYUVl5abB46WgoWL1VdlAnr3S9T8vTHM0/Cyl+pmVMWCFBYUVh5aYccELxgLGRCnuRpEqi0N6EWPOkUVn7vIeYWnwCFFYVV/NZSIiWFgBeMFFZ+MZJnmTwprMoEx9NIgDFWY9sAnwzLuy8orMrjFnYWeZInPVbJ2gA9Vsn48ezyCdBjRY9V+a3HOJNCwAtGelj8YiTPMnnSY1UmOJ5GAvRY0WPl6y6gsPJF8pV8yJM86bFK1gbosUrGj2eXT4AeK3qsym899Fh5YReUCYWVX7RZ4ZkXT1Be7CzVSiis/N5DzC0+AQorCqv4raVEyqwMXFGFoZ1RhNyOk6cbr7wIlrzYSWHl1v6YujIEvAorLFmPZe8vvfRS1draqkuA1Vr7+vr0/xcsWFD4vTLFC79KVgaEWujAQDkrPKPaFe2MIuR2nDzdeOXlfs+LnRRWbu2PqStDwJuwkiXuYfZb3vIWLaB27dql8NFFfFtodHRUdXd3q/b2dr3UfbW3rAwItdCBUVj5b81ZaZ9RJaOdUYSKj+flfs+LnRRWbu2PqStDwJuwgoAyNwgreKvwJezm5uaC98rcr0wRg6+SlQGhFjowCiv/LTkr7TOqZLQzihCFlRshf6kZY+WPJXNyI+BFWA0PD6uNGzeq+fPnq61bt2oLwoSVfMTRzUz/qbMyIORFWOXFzqiWwnqPIuR2nDzdeOXlPsqLnfRYubU/pq4MAS/CyvRMiecqSFiZxypTvLFXGen9oPrtrwfUvcfM0wdP//md6ogXf6MenLZQ77cdekD/O6H9S/pfpDf3n7v7M+qlgwOF40H7SH/UpZ/R5+G4vT9u4rHqiHct0r9HdWCP3bhAvfDq16qfTJql05/yy816//TrvqD3X9i6Wv8r+aW1L/naROW6d/9ygj70lgPb9L9i76XHjpS079D3v6ZeOvjLgv1p7z948xJd32LfG4d/oPeFZxrXB4Dxb3+v5oD8zXZh85R2s/HxZ/Uh2IftFw1v1f++/8zpuv1Jfi/+rL9oH8fwmxwP2kf7f/XxLTo/HE+yf/etN2t+zxz5plfq+cVhvd/6fz7lJf+49sl9avOc+PGv65/uuPeV+xr26fvm1Q3638svOk//O25iU8HepPuSl/A196Pud/AU28Re7MvCxeBh5meX19d+lJ1ZEdSlykuPla/WwHxcCSQWVoitWrlypdq5c2fRtRGoPjAwkHgqcGhoSOHP1/aa7TerVz37tNryuot0lhAq6GwfevNlev+8Fx/Wx4ff82m9L+nL3W/45g06Hznf3p90++WBRTtwxR2vdPh3fbJI+IkQfO6yVwQV8nvVc0+rZ973+VT3xz37dKCdL77hJH39+4+7Sh+3her5v77Xq31Hf/Wj+jpSXtf9o+58RdCKkD73iR69Lzzt/FA/L73m9YXr+doP4wlbcD3h2fqjz+qBVuzFfhr2CM9yymfbh33haefnWl9x04fxBCtswlPqW3he8NStidpTXPtMvkE3ktzvru3T9fpx05fL0/f9nqR/6+/vDx02EJJSztbY2Kjwx40EShFILKzszE2vlBm8Pjg4qHp7e1VXV5dqaHjlabGaW1aeuKKeDF2fYO0nWl/7YXbCI4AnaOEJkWo+ccMjUOoJ3pd90paC8sMxsQE8sYmN4sG49KoP6d9xvpk+rf2Dn7s4sPnH8bCYHiZ4p7CJB8reh4cMZZfjPvZxPfGIwQOITTxq4mE790PL9e/iobM9dr724UmFB1g8wzZUeFRxXDyA8KjC4yv2wqOK42KP5JfWftT9/tCqjxTZJ/YKz7Tti8MTHuZ7XpiuUcM+eCgfO/aVt8DBE8dNj32Uhz+t4/RYlT/CystobW1tRS+byewUxnCsADAy8sqMBEJ8li5dqrZv367WrVtXuPDixYvVjBkztPMFs1il4q3tGS2EGK1evVotWrRIHTx4UG3atEktXLhQjR8/XudvrjgwYcIEtWTJEm1rqXwqpT1SFVZ24QFZwJZf5X7OzIuwop1u9R01cJGnG8+o1OQZRaj4ONunG68kqSmsktBTJQVKkNDB1UxRg+WXxJmC/8OD2NHRofB/WyTZ52K/lLCCqMKG/LAhz23btqm5c+fWprBKVpWVO5sDghtrDghuvKJS54VnVDl4H0URorByI+Qvda6E1YOH+St4uTmd+3LRmbYAwgyUizgyvV7HHHOM6unpUfCAbdmypShESC4a12OF2a8gYRYnn9x6rMqt00qfxwHBjXhehADtdKvXpKl5H7kRZPt045UkNYWVIz1LWNnTgeZLarIYuEwFzp49W3uPbI+VKYAkNAhWYXrPFjk415xGRDqZYjQ9ZHv27CkIvKASlsqHwsqxTbgm54DgRowDghuvqNR54RlVDt5HUYTosXIj5C81hZUjS0tY4WwRSmeeeWYh3gnipNR0nogjEUUiZuRFN4QDyZdZTAvjeqywpBNejIOQg1hbsWKFzmbmzJl6MXJzySf8bk4pUlg5tgnX5BwQ3IjlRQjQTrd6TZqa95EbQbZPN15JUlNYOdILEFYioE4//XT1gx/8oCimKSpOCh4ue91Ke9HwcoRV0FSgKfQorBzr3WdyDghuNDkguPGKSp0XnlHl4H0URYgeKzdC/lJTWDmyDBBWMh34s5/9TF111VWFl8/iBKCbweviKfIhrFAqvGU4adKkQKFHYeVY7z6Tc0Bwo5kXIUA73eo1aWreR24E2T7deCVJTWHlSC9AWCEHTNH19fXp5RREINkxVrLcweOPP64vKlN9ttfKh7AKWm4B18TambhuTS634FiVVUvOAcENPQcEN15RqfPCM6ocvI+iCNFj5UbIX+pcCSt/xWZOGSDgfR2rDJQplgkcEGJhKiTKixCgnW71mjQ17yM3gmyfbrySpKawSkKP5yYhQGFl0ZNvciWB6nIuO1oXWtFpyTOakc8UFFZuNNk+3XglSU1hlYQez01CgMKKwipW++GAEAtT7ER54RlVIAqrKELFx/NS73mxsxR9Ciu3tsnU/ghQWFFYxWpNeeloaWes6vSWiMLKDSXbpxuvJKkprJLQ47lJCNSssGIHlqRZjD2XPOuTZ1SpKayiCNFj5UbILXWpfonCyo0lU/sjQGFFj1Ws1kRhFQtT7ER54RlVIAqrKEIUVm6E3FJTWLnxYurKEKCworCK1dLyIgRoZ6zqjJ2IPGOjipWQPGNhip2Iwio2KiasIAEKKwqrWM2NA0IsTLETkWdsVLESkmcsTLET1QJPTgXGrm4m9EzAi7CSjyvu3LlTm7d48eLC0vdYaRWrtmKTlVE9lyEwu1roGFAwTrW4tRbWuxuvqNTkGUXI7Th5uvGKSk2PVRQhHq8GAS/CCl+YxoavVpvfENqzZ49eXh5fnB4dHVXd3d2qvb1dTZkyJfWysgPzi5g8ydMkcPQNj+hdCn+3dsH7yI1XVGoKqyhCPF4NAl6ElWk4RFZ/f7/+OKL9XaBS3wnyXXh2YH6Jkid5UlglbwO8j5IzNHOgsPLLk7n5IeBFWJlTgU1NTYWPNQYJKxyXDzT6KUJwLuzA/NIlT/KksEreBngfJWdIYeWXIXPzT8CLsDLNwlRgb2+v6urqUhs3blQtLS2FeCv7q9P+i/O7HNmB+aVLnuRJYZW8DfA+Ss6QwsovQ+bmn4B3YQXvVU9Pj2pra1NbtmwpElblTAUODQ0p/Lluk26/PPCUA1fcoX/HdGXQBiFYyY12+qVNnuRpEuD9Xl57qIX7KKyPB5Fy+/nGxkaFv3rYzHjp8ePH6yLDOYJwH8RNy29pszB1Q5CGsF+eKzVrZts/PDxciP229UqScnkRVg8++KCaOnWqDko3PVb4vwSvDw4OFjxZDQ0NSWyOdS6fDGNhip2IPGOjipWQPGNhip2IPGOjipWwFnhyuYVYVR2aKEhYJcvR/WwIH8x8zZ8/Xws5W1iJqMKLcxJiZIqnrVu3qoGBAR3zjQ3n//CHPyyEK5llhEbZtm2bmjt3rruh1hlehBWMW758uRoZGdHZhy23YP6e2PKIDGqhY0AR+daVW0thvbvxes/13w084Zs3nqV/J083nlGpyTOKkNtxBq+78XJJHSSs7JfTkJ8sp2SO7xA369at05ebPXu2FjZhOgF5Iv3+/fvV5MmTi7xh5vVEGJnhRXKu6UEzZ81wzqZNm9TChQv1ygQQac8//7w655xzdIiSGZ4EEbd69Wq1aNEildT540VYuVRWpdKyA/NLmjxrkyeF1Ty/FcsHvszwpMcqWVXEEVYHDhzQQshcWsn2/ARN39nLMt10001qyZIlY5ZisuOy7bxw3PRISYkl3YwZMwqhSTgGj9TrXvc6nQwerrRWLqCwstrevHnsaINuRwqrZJ2UfXZWeFJY8X6v1fs9L8LqN6uv1FXw2kW36X+rvS/tIY6wEu+R6e3BeStWrChqVrI4uLlg+MyZMwuiTJZosttilPCJElbwSkkeEGDYTjzxRO3F+sAHPqBuueWWIg9VOXHgQfcPhRWFVSzFkBUhEGUs7YwiVHycworCisLK7Z7xnbraQsq+flJhtX379oJHyGRlTuvZHqtyhVXUVCDivuW6RxxxhJo1a5Y65phjtBfrlFNO0d4uM6aKwiqidXOA9Xv7k2dt8qSworCisPJ7b9dKbuV6rA4ePBj4opoprExBhGnEMGEVNRUIT9myZcv05/LgncJmv/mHcqxZs0aNGzdOLwOF+CkIqL1792qhZa6rSWFFYVXR+5fCyi/urPCksKKworDye2/XSm52sDmm7s4//3z16KOPjvmyih34bQavT5gwQcdPTZw4UYsgeImOPfZYdfzxx+ug8lLCKih4XYLlwRkB8/BKSb74TaYYZTkIeXNw0qRJhbcDka8d18Xg9RgtNysDV5SptDOKkNtx8nTjRWFFYUVh5XbPMHXlCPgUO1FWQ0hmarmFKIOrcZwDrF/q5FmbPPMirGgnBaCrAMxL8LrfnqX2cvM1PRdFxud1GLxu0eZbgcHNj8Iq6rZ0O54VnhQsfgVLXnhGtdastM8kdlJYRdHj8bQIUFhRWMVqW7XQ0aKgXHC1uLrzIgRop18BGHXTZ+V+T1LvFFZRtczjaRGgsKKwitW2stLRRhlLO6MIUViZBHx7qJMIAQr/sW03CU8KK7e+gKn9EaCworCK1ZooWGJhip0oKzyTDFyVFAK0kx4r8+aK88klCqvY3RETeiZAYUVhFatJZUUIRBlLO6MI0WNFj1V0G8nKfZREUFNYRdczU6RDgMKKwipWy8pKRxtlLO2MIkRhRWEV3Uaych9RWEXXFVNkjwCFFYVVrFaZlY42yljaGUWIworCKrqNZOU+orCKriumyB4BCisKq1itMisdbZSxtDOKEIUVhVV0G8nKfURhFV1XTJE9Al6ElSwZv3PnTl1CLDMv3+0xv2YtX7iuBIasdAxRZaWdUYTcjpOnG68kAxeuVKnlK2gng9fNls3gdbf7nKkrS8CLsMJ3d/D9H3zM0P64Ir4Z1NnZqUZHR1V3d7dqb2/X3/ZJe+MA65cwedYmTwoWv4IlLzyjWnNW7vckPBm8HlXLPJ4WAS/CyjQO39vp7e3VX5HeuHGjamlpKfJemftpFQr5ZqVjiCoj7Ywi5HacPN14JRm46LEayzovPKNaSVbuoyQ8KayiapnH0yLgXViZX6O2v72D/aamJu3ZSnvLSscQVc6s2JmkA6vkAEue9elhyUv7pJ3ZaZ8UVlG9JY+nRcCrsLK/RG0LK0wLYqOw+l11Ulj5bdrk6caTQiA7QqCSDyj1UO8UVm59AVP7I+BNWEkAO0STGbiedCpwaGhI4c91m3T75YGnHLjiDv17f39/4HHYW8ktK3Zeu/rpwGLftOj1+ves2BlVN1mxMy88aaff+508s8MzrI9HH1JuP9/Y2KjwVw8bwno2bdqkFi5cqMaPH6+LDOcIZqUQNy2/pc3CdNDg/zt27FBLliwpitWGrcuXL1dnnHGG6ujo0HauW7euYNrs2bP17+bLdDhovlBnzrYlLZMXYQVP1bJly7SRIqpgmBnIPjg4WIi9amhoSGp35PlZ8VxEGZoVO/PyBEue9LCYbSDO22H0BI29a/Jyvyexkx6rqN6y9PEgYZUsR/ezoS0Qqz1//lgJsYcAABHLSURBVHwt5CCM9u7dq2bNmlU084XfZRNhhX17dswUaeIMgmZBOuyvX79ezZkzRyXVKF6Ela0OUSBZcsFUiOYyDO6I3c7IimCJsjordibpwCo5cJEnhRWFVdRdEH08L/d7EjsprKLbQakUQcLKjqHG+X19fTobc3w3NYF4i8SrNDIyUpReHDD79+9XkydPLvKG2V4k6Ilp06Zpr9WiRYu0AJIQJHirnnjiiYLHKkpY4bj5sh3yssOXyiXoRViVe/E0z8uKYIkqY1bsTNKBUVjVp0egkvWel/ZJO7Mj/CmsokYfd4+VLawOHDighdCePXv09Bv+j9mpbdu2qblz5+oLBIkVU7Th3JtuumnM9B7OteOyJS9M80qYkSz3hBfj8HvQVKDp6DHDk+Cl6unpUW1tbXpq0dd0IIWV1bbmzfPbMUQ1bQqrKEJux8nTjReFgN/7nTyzwzMvwuq+++7TN+2FF16o/632vvQgcTxWIlLMF9dw3ooVK4o6IollMmewZs6cWRBlIojs3itoZQGJj8M5mCIUYQQbTGEVx2NFYeU2XmRmHSt2tH472qhmQGEVRaj4ONun3/ZJntnhSWFVnlBLKqy2b9+us7Djm0xvkO2xchVW8C6tXr1aX+Nb3/qWDrCH58tVWNlTgfRYRYwfHGBrc4CNKhXrPYoQhZVJwLeHmsKKwsrtDsxu6nI9VgcPHgx8Uc0ULfYXWsKEVdhUIALOxfsl03xm/mFLO5UKXkdNUFhRWHm9IzkgZGdAQMXyG3wUgBSASiXpl/LisfLakXvMzA42x9Td+eefrx599NHC0gVBU4EIAjeD1ydMmKDjpyZOnKhXD8Dn74499lh1/PHHj/E02eYHBa/LNUt5m+wX6mTaEW/9SbA9rmV/v5jB6xRWHm+hZB0YhcDYqkgyIJAnedoE6FkrJhJnmQ0KK69DRFUysxcdT9OIzC23kGZhw/IOG7iQHjcdp4TcaoVCgB4rs8XEGbgoACssAB88LPimPvdlt5td1ceDFIWVc7PI5Am+vEhRhfM1DYjr5PatQAorCgEKgaiuIvo4BXWO7iMKq0KDjiP8Kayi73+mSIcAhZXFlS53d5c7PRcV9lx47AsorCisavUBhcLKY0fBrJwIUFiFCStPT4epDlxhNqJMjtMDqdrp1CRLJ6ad85Ty1DZBmjxzxJP1To+Vx76UWaVHgMKKwkoT4ABLz0Wtei4iPap5ESx5sdPjeJWkX6LHymNFMCsnAhRWFFbpCysOCE5P2jUjBJy6oip6KvPSPvNiZ0bqncLKY0UwKycCFFYUVhRW/+8tjlzF1nGArU+hynp3qncKKyctwMQeCVBYUVhRWFFYjelS4rx1FelZ89hRJZkSirQzL4KFdvoVVh55emzqzKoGCFBYUVhRWFFYUVgFdeaOL4AgCwrA7LwMEOmxorCqAQmTzSJ4E1ZYtXTlypVq0qRJerl72cyvWdvLxydBkvo6Vp5uuqp0tADrOChUxU5HG1MfuJI0SOtc8szOAEuP1diGXQ/tk8LKY4fGrJwIeBFW+GbPqlWr1Nlnn62eeeaZgrAyP7Q4Ojqquru7VXt7u8KXqZNuFFYlBi4KqzHN6+gbHtG/1cQ3+DyJ/tSFKu10mrqKbJ/k6cSTwirpKMvzyyXgRVjJxUt9MBFpfC5NT2FFYWU2esYEuXspKaz+/0sLFCxOgiUvApDCqlxZwPOSEqi4sGpqalKtra1J7Q6NZUDGXr4V6KmzrYrLnR4reqxi3mFVaZ9ZmwL2dK9TqGZLqFJYxewEmMw7gYoKq82bN+sCUFi9Iv6wJfpYdF5WXs/LwOXx9qJgYYyVd49qXu6jjNhJYeWxQ2NWTgQqKqzKmQocGhpS+LO3a1c/HVrQmxa9Xk26/fLA4weuuEP/3t/fH3i8paVF/z79lzMCj//42D1OgMPshI3YktgZZiPyzYOdrjaiXGnydKrYiMRp2umrbabNk3b+rpGkeb9n7T7KSr2H9fGoFfTz5djZ2Nio8MeNBEoRSFVYmcHrg4ODqre3V3V1damGhobEtcIYK8ZYefcIJG6Vv8uAHit6rLy3z4x4glCuki+BZMROeqw8dmjMyomAF2GFtwKXL1+uRkZGChdfvHixam5u1gHrfX19+nf5zcnCkMQUVhRWHLism4OxS2N6i1hvg2ZECORFsOTFTgorHyMt8yiHgBdhVc6Fk55DYUVhRWFFYZVqrCKFaq6FKoVV0lGW55dLgMLKIlf4Zpynp9iqTAmhTI6DQlXsdLQRxaKdnGKjoKagjiOoKazKlQU8LykBCisKK02AgoWChYKFgiWOYOFUYNJhl+fXOgEKKworCiv5VqAnLyWFarbWM8qLEKCdY4fbJA989FjVunzJbvkorCisKKworMb0ULXkuaBg8StY8sKTwiq7wqPWLaOworCisKKworAK6ukZAziGSp7esqSwqnX5kt3yUVhRWFFYUVhRWFFYaQK15KmksMqu8Kh1yyisKKworCisKKworCispA2U4amsdaHA8rkRoLCisKKworCisKKworCisHJTD0wdSoDCisKKworCisKKworCisKKUskTAQorCisKKworCisKKworCitPsoLZUFhRWFFYUVhRWFFYUVhRWFEReSJAYUVhRWFFYUVhRWFFYUVh5UlWMBsKKworCisKKworCisKKworKiJPBCisKKworCisKKworCisKKw8yQpmk7qwWrt2rerr69OkFyxYoFpbW71QD/uGFDLHInfPfPrUwOvEWjkYZ3r6blySb13BjLBF7ubNK/HRYJzouBZLVex0tBHFop38WLR5Y9fSgpZl3++8j8b09ejnuUCol6GWmZRBIFVhtWvXLrV582bV2dmpRkdHVXd3t2pvb1dTpkwpw9TiUyisKKw4wFq3EQfYwAGWgmVsd1sPDygUVomHWWZQJoFUhRW8VS0tLaq5uVmbZ++XabM+jcKKworCisKKHit373S9eH4prJKMsDw3CYGKC6umpiYv04EUVhRWFFYUVhRWFFZBAyCnApPIAp6blEBFhRWmBbH5iLOisKKworCisKKworCisEoqA3i+bwIVFVblTAUODQ0p/HEjARIgARIggWoSaGxsVPjjRgKlCKQqrMzg9cHBQdXb26u6urpUQ0MDa4UESIAESIAESIAEao5AqsIKtMzlFhYvXlwIZK85kiwQCZAACZAACZBA3RNIXVjVPWECIAESIAESIAESqBsCFFZ1U9UsKAmQAAmQAAmQQNoEKKzSJsz8SYAESIAESIAE6oYAhVXdVDULSgIkQAIkQAIkkDYBCqu0CTN/EiABEiABEiCBuiFAYVU3Vc2CkgAJkAAJkAAJpE2AwiptwsyfBEiABEiABEigbghQWNVNVbOgJEACJEACJEACaROoOWGF7xGuW7euwG3BggX624TDw8Nq2bJlamBgQB+bOXOm6uzsVOPHj9f75nn2MV+VYNsgC6YeOnRIrVy5Uu3cuVNfSmy2yzJ79mzV0dGh0+zbt08tX75cjYyM6H3zmC97JR/7WviQNth95StfUYsWLdIr6UsZmpubC9+CNFfeF85p2XbGGWcU2Mg1sDjtjh071JIlS9SUKVMKi9VOmDCh8BvSws4VK1bo01C2pUuXpvZ1ANTp3XffXXR981NP5oK6Zlso53NQPlmbdpn8fH7/sxx7w+7r9evX67qU75KKnbiG2T/YbaEcG6LOMe9vaV+4p/r7+4vaLH7btGmTWrhwoe6XwphHXa/c43Z/I/cD7nX0TyeddFJR/yO2Ip30X2neP6jr1atXx+5z0Ab6+voKOKS/tTmXy4vnkUAYgZoUVigsOlTcQPIZHfxm3pTotKTjRYeCwVWEFv6PDSLB1yYDAEQT8kVn+41vfEO9+93vVl/84hf1bzII3HPPPeq8885T27dv15eX32EzNogrs3OQjg3pfNpsCiuzw8fvMljINaV8ZudbiUEXHNasWaPGjRtX9Lkk/H7nnXfqIlx22WVaWMMe1PHo6Kh64IEH1CWXXKLrHQOtiCmct3fvXnXuuef6qvqifGDDtm3b1NSpUwuDlC2sWlpaxtRjFoSV2GUK5q1btxa10VSglcjUHmzlvj7xxBMLIgX1bd77pdp1GvajzvFAJ/ct2hce3mybzPvFvNdhE9ol2s3cuXPTMLEoT1t4gHF3d7d66aWX1DXXXKMfUsw0aAN2+dK4f1z7HPOesT+vZvdnqUPlBeqKQM0LK7mB7M4VNxqeGOfPn696enpUW1ub7jDS2uR64nGK07nbwkQ6uPb2dn262TmkKWLCnvDMa6J8u3fvVk8++aR+ojz88MMrwlVsO+644/Q1TQ8F6vypp57SdWsKK9N7VmnBAmawCzeeiNK8CStTzNjiP637JyxfW1iZ95lwFS+1tI2gB4M07TaFlXkds94hGqQfsu/tNG0LyjtIWEEEwisMDzAeTvDtV+l/TGGVtq0ufY4trMRDSI9V2rXE/GtSWIVNBQZ5rM4888zAp1nfTSNM+IQJLlw/6BzpLDD9Zrri0xSHYdOO9lPr0UcfrR566CEtZCZOnFgRrmLDBRdcoO6//349jYIN0wAXX3yx2rBhg7bnmGOOKUxXmFOwaXILakNSp/CWigcNtoo3KGz6p9IC0LY97Ok/qx4r8VibXkvzwSlM7Pi+75GfeHMxbS/T0vjdvPfNe2nPnj1jpgnTsCsszzBhdfXVV6tbbrlFPxCY/Q8eFBBmYZcvDZtd+hx7Wp1TgWnUCPMMIlCTwgoFxc1vuo7RqZoxVhKTZE4XorNIazOnHs1rlOrgo4SVGWOV5geuw57wxFuADlcEzOOPP66LB+Fgx5CkwVZsu/LKK9Vtt91W8E6FeSPNKcs5c+boKQ54ANP0Vtr1jf13vetdWuihncJWU1hldSpQ4lXMOJo0PaVx2osdY2XHGtpTasizUve8bb88oFx66aWFuE952DM9f2afYMb/pRX7GWSn6Q03vYIoA+x73/veV3iQEQ+wXb449eeaxqXPMR8GSnn7XW1gehKIIlDTwgqFl44/zDNl3nBpDq5hAqpUgHfcqUA84Yr3I40g8VKuc3Re06ZNU0888YSeVpUpAkzNnXDCCanEfJmN2n6CxTFM/UCczJgxI3A6Uuoc9iKQPK3YtKCbz57KwP6RRx6pzjnnHM0qzDOVJY9VkFA0p9miOh2fx+2pQDvvUg8nacQjRpXNFnWo17e+9a0FT68dv2SKlkrFBYV5rGSKHw8E06dP19PsEmgv5a6EaI3b59j3TJC3P43+MqoN8HjtE6hpYWV7rIICWEV82cHrGJx9DhZBwesyXQX3uhm8jrftZs2apcT7k8Xgdbk17GDsoEDXNG8jcxCAqIMXD0IPcSDYZKoPLOFpAWez88f/7eD1NIOEzYHefFtMPI4UVm6txVVYVeJNVbsEcj9DNNnXx/6tt96qjj/++IJIkXYxadKkwLfw0hYDpYQVvPriRRMP2l133aX7q6DyudVmvNRx+xx6rOLxZCr/BGpSWJkxVjI1ENUBm/Pxabnc7VglGUzt6Yy4yy2YT7BpDhi23eYr6nLs2muvLXinwPLAgQNFy1n4b7qv5GgPAuaUqxkQjJgvcyrYnDpFRy1tJs3XxU0PqohlGaRMYWW+Ii7tNyxeJC2udr5hgs9kh3Ok7VbKrqj72vZY2RxhZ5rT6NJGZdreXt5B7n3Us/0gZ9taKbZRwkqEH8omgexh5UujHcTtc8L42f1ZWv19GmVnnvkgUHPCKh/YaSUJkAAJkAAJkEAtEqCwqsVaZZlIgARIgARIgASqQoDCqirYeVESIAESIAESIIFaJEBhVYu1yjKRAAmQAAmQAAlUhQCFVVWw86IkQAIkQAIkQAK1SIDCqhZrlWUiARIgARIgARKoCgEKq6pg50VJgARIgARIgARqkQCFVS3WKstEAiRAAiRAAiRQFQIUVlXBzouSAAmQAAmQAAnUIgEKq1qsVZaJBEiABEiABEigKgQorKqCnRclARIgARIgARKoRQIUVrVYqywTCZAACZAACZBAVQgUhNWPfvSjrYcddth5VbGCFyUBEiABEiABEiCBGiDw8ssvP/B/AS8irQcrSCvV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7" name="AutoShape 9" descr="data:image/png;base64,iVBORw0KGgoAAAANSUhEUgAAAlYAAAE8CAYAAAACIv++AAAAAXNSR0IArs4c6QAAIABJREFUeF7tnQ2cHVV99w+xNrwYN7IxwoomED9JAVkjXUCCvCgRtpQVaaqQBAK7PDFVlHVFa5o21pI2TVtxmyjFuE0WAlFIGxBjMeCmAV8SA1sMwYixoonguoYsZl1eNqXC8/wOz/967tmZO3PunLl35t7ffD77SebOmTP/8z1nzvnN//znzGGKGwmQAAmQAAmQAAmQgBcChyGXn//85y+/8MILXjJkJiRAAiRAAiRAAiRQjwRefvnlB7Sw2rNnz8vTp0+vRwYsMwmQAAmQAAmQAAl4IfDjH/9YUVh5QclMSIAESIAESIAE6p0AhVW9twCWnwRIgARIgARIwBsBCitvKJkRCZAACZAACZBAvROgsKr3FsDykwAJkAAJkAAJeCNAYeUNJTMiARIgARIgARKodwIUVvXeAlh+EiABEiABEiABbwQorLyhZEYkQAIkQAIkQAL1ToDCqt5bAMtPAiRAAiRAAiTgjQCFlTeUzIgESIAESIAESKDeCVBY1XsLYPlJgARIgARIgAS8EaCw8oaSGZEACZAACZAACdQ7AQqrem8BLD8JkAAJkAAJkIA3AhRW3lAyIxIgARIgARIggXonQGFV7y2A5ScBEiABEiABEvBGgMLKG0pmVK8Ebr/9dnXvvfeq008/XX3oQx9S48ePr1cUY8p96NAh9dWvflV985vfVM8//7z6gz/4A3XdddepiRMnklGNEPjFL36h/v7v/14NDw+rv/iLv1AnnXSSt5Kh/Xzxi19UO3bsUOecc4665ppr1Ktf/Wpv+TMjEkiDAIVVGlSZZywC0iE/88wzgek7OjrU7NmzY+VVzURr165VfX19aubMmaqzs5PCyqiMTZs2qa985SuFXyZMmKCWLFmipkyZUs0qq7lrP/jgg6qnp0e99NJLCowXL16sjj/++IqUc9++fWr58uVqZGREX7e5udnbdSHWli1bpgYGBlRTU5NaunSpamho8JY/MyKBNAhQWKVBlXnGImB2yEEnUFjFwpjZRPA2fP7zn1ePPPKIOvHEE9XHP/5x7W3A32GHHZZZu/NmGDivXLlS7dy5s2D6+9//fnXppZdWpChpCivxWD388MPq3HPPVVdffTU9VhWpVV4kCQEKqyT0eG4iAmaHvGDBAtXa2poov2qdTI9VMHlzwIfnEUKZm38CP/3pT7XH6Mgjj1RvfvObtZCdNm2a+tSnPqVe85rX+L+glWOawip143kBEkiBAIVVClCZZTwCcYXVU089pf7u7/5Ovfa1r9VejwceeEDH7GDgfutb36qfYjE9cM8994z5/Q1veIM2RvJAbM/111+vvvWtb6nNmzfruB9MmVx55ZVq+vTpRYb/6le/Unfffbfq7+/X6RA7hTR/+qd/qt7ylrcUvC62sPre976np2UOP/xwPe11wgknFPKVqTFMheEYpm1+/etfK/wOm3AdlPNd73qXuuSSS3Qesr388st60Ny4caP6+c9/rq+PAXTu3LnarjAvkHiOHn30UT1V8z//8z/qjjvuUE8++aR63etep973vvepd7/73epVr3pV4Vovvvii+s53vqO+9rWvKXBA2eF1Aqdjjz1Wp5N84SkBUwzwX//619UxxxyjbV+1atWYhnD22WerD37wg2rcuHFq165dmu8TTzyhfvvb3+pyz5o1S7W1tWm7oq4BfmhDK1as0NOwV1xxhW4D4I/tHe94h2aDvDds2DDmd1wPG7ju3btX1wFskrpGnpdffrmSNmSW98///M91+b/85S9rPrAXXiJ4Vcx6ePrpp3V9SRtCXvPmzVMtLS2FdL/85S+1feCIPCdPnqwuuugi3QbixBNJmwLbs846S9144426XBBWZryTq/1oA7Ab8YPgA44o5/nnn6/++I//uDDlbQur3//939cxV0iPqfHTTjut0A7geYJ3Dfch4rEwvYdBCNPFaAfY/vAP/1DXG1jB5ptvvlk99NBDmgnqGNvo6Kiu661bt6rf/OY3atKkSepP/uRPFBiY7TheT8RUJOCXAIWVX57MzYFAXGEl6SAI0GkjlsPcGhsb9e7Q0FDR7yeffLIWYkcccYQegPFUjw2dOkSFuWHA+OQnP6mmTp2qf/7JT36i/umf/mnMtXAMHTfEATpxbLawgh0QghBMEAkYJLC98MIL6nOf+5zavXu3Phd5QPBhIDxw4MAYcqeeeqq69tprtf0YpDD4QAwijsbcIHoQEP72t789kL7pOULwOG56Mw+IHAimCy64QA/2sHP16tV6MLM3k5OZL+pA+GOwhMjANKBtK8q9cOFCPVhDTNjHcT0ICwhACLRS10C8jQgreGb+93//Vw+45gYR+Oyzz46pR4gWeNBQlz/4wQ+0OAuyBQIY7eLoo48OtUWuB44f/ehH1RlnnKF/ghhBG0I7MDczzuz73/++uummm7SYszd4cOfPn19SKOC8z372s+pHP/qRFjEzZszQbQ/xixdffLFueyL0wliG2X/rrbeq++67L7BNXXjhhVrkgJ8trHAP/cM//IP62c9+pll8+MMf1gIRbRj3CsQQ2uEnPvEJ9d///d/qn//5nzVbcxMPZ5DXE7994QtfUP/1X/8VyjXQaP5IAhUiQGFVIdC8zFgCpWKsICowSEE0mOkwsENswGMEoSEdf9Dv4jFCWjMPTJn82Z/9mcI10Dmjk8bT+Xve8x7t/cLgLALoTW96k/rIRz6ijjvuOB1ACy8MRBm8XPAIwOthCysMsMgTT+dmOtMGDILwWshAgwH8Yx/7mBYVP/zhD/V1nnvuucITv0z3wDZ4PDCwwWYMfghcNkWkTdocnGAbBNRll12mn/QxKKM8b3zjG9Vf/uVfatEpXgUMhhgUYefBgwfVv/zLv2hRKKIEQsaM7YFNGMghUFBvEMJy3JwKlLJAFMBThnNQJ9u2bVP/+q//qgdZEQVmHiiXfY3HHntMiyJsqCsITLQF2ArvXtjv4PxXf/VX2tMBYXXXXXdpzx04ghFEJfIAYwgriFab43vf+14dxwR+EMcQUCIkcF28zbZ9+3ZtT1dXl/Yuog2h3cITBjEq7QxtcdGiRXrqDp5CcAB/2+Np1y3aCkQM2iHqD16eW265RXtuzTrFeS7249q33XabrkN4iiBy8X+8AbtlyxbttYSwRXuxhdUpp5yiywjvJcoOuyC20YZE9EkMmIg3eFzh9UQ7gJcMbQTtIkhYifcZge3oC+DlhKiHdxXeNL4YwdGm2gQorKpdA3V8/XKEFcTWmWeeqanBqwQvFMRG2O/ylpJ5LXiKzjvvPJ2H+cQvT9EY/CRfMy3S47VviAUMPJjKwDlBMVZmOpmSgbdp3bp1WjxhUMf2t3/7t2r//v1a6OF1chkAJehbBAmmzP7t3/5tTOyMeFuOOuqo0LftzMEJ0zIQijLFJPmKCIUQ/NKXvqS+/e1vF3kbYBfefERZ5e0snCPCCaIB02PwxsgWFmMl1zQHXZwDj4ZcW2KEYGepa2DqDsIKtqCuZTpX+If9HvV2YpA31SwPptxQZ/DYmHbLm6EQWRARGPDDAsml/eJ8aUvgAMGLcyHYSsUeYgpTBIzpGcKULzxl2MypOBf7w5YMkTZs8guKsTLvTbmHxC54nSEY8cAjwgr5wYMIEW9O5UUJK/QFEGAQyNxIICsEKKyyUhN1aIfrVKD9OndY0GzQ76UCbEUYiWAwp5fwtG0+AZsDhoi2IGGFqT3EmSB+Bt6XOXPmaA8IvEHmNKC8ph5W/ZIWAxCETdhmeufsNKWCyEWY4ByUB1NJ9htmdn4iDDEYBnmkooSV8MJr+fDSmXFkIrqCxFtQALzYbwsll98hUOD5QawS6teelhNxU4qj3QYGBwcLSxCIx8vmaLIPq9dSb/eZHiBTmJu/S/uBWHGxH8IK6eENhYcKDxsQgLJFCStz2htiHp5PxJrBiyUPMPBO2dOl8NjBK4kYLrSLIJthx/r16/W0ODZ4GNFu4QU0Yx/rsEtlkTNCgMIqIxVRj2ZkQVhhUF2zZo36z//8z4InxoewQr7mlAyexiGs4MGAFwEehqjlJtAmJGBXBu6wdoIYIHg9MP3jIqwQ4yPejbjCSgLv4XmoBWGFaTMI16AYK7CslrCCYEC7wXRp0CZTtmF24xxMN+LhwI5Xs0WqLQxxblAcU1xhhXSmdwtTtHhhAgHqtliEdw+B6BBxEmuFAHZ4VrEFtTF5kQNxehIvCTEIof62t72tHrtTljlDBCisMlQZ9WZKtYSVOW1oTgWKBwVeCwlmFhEkdYM3EjFdZXqIwpZbkPgXPGFDSCHexoztMWNFTI9DUDuQKZNyXqMPmwLCdcRDBE+BDMAyDWlOLwXZVMoDgvRhx6UsJgukRzyTxKaJVwOellLizcUzhWvY6SE4JH/UP1bOxxumUVOBUcIEbwNiOg9xQGFeJ5nGRRnNqcA4/YAZCB6VXqbiXDxWpscNU20IpMe0bNypQNgEL5e8xAGhhPg8bDINaNuN+v+P//gP/VKDeMTM+glbsgP3EQLgcT0u6xHVGni8EgQorCpBmdcIJFAtYYVOG1MTCLK9//77dUAunvoxgOAtPnMaTwKiMTWFDhwDP56QzWDxMGGFt9EQWCyvkQOCOTVjTpeYQfKwBVMkeMLHsgVYUkK8E8gDAzUGOjyhIx4HyzTgDSwMoEGxMXGCls3yyOv7yAseEwQHw3uCFfK/8Y1v6OUJ8BZhucLK9LTAG4O3yzBoI3gdLJGv1EXUNXwKK8TrgKF4WxDThroox2OF8yQw3QxeRzwdhAMC3xEXJ9PF8LLgcy2IFYLAgOjCtFl7e7t+ccLe0EYlPk9YmWnMNixxdbApTKSWmsqE2HznO9+pva3w7iJWKmoqUIQyvLSId5PNnAbEb7j3UGYsU4GHFQTuY3mFUsIK/ca///u/qw984AOaDcQrhBUGMworDjZZIEBhlYVaqFMboqbCZKkCl1gqoIyKscIgjsHL3MzX6vE74kowlWfGlUh6e2mGUguE2p90sT1gEAZ4AzDodXszQB4CQ76ZFtRcSnmXTHHye7/3e1osmNNH9nINiNGBKIDnLmiTeokSPWHHo8piLjMRdY2kwgoLakLoYCoqbCtHWIEppllRtzK9JfmboqRUOzOn8WzbIKbRHsJi60yPVhzvj92G8QbgP/7jPxY9FJg2xBFWSG9PV9reu7Ap7lJTgWH9BqcC63QgyWCxKawyWCn1YlLUtwJlAJd0GPARBwQPDraw32WKTYLdkd5e6gCvc8NbhSUDZJFRWQgSecMrA2GBJ2PcJBgcEWyLt8EQjP7617++UE3yEWZziQg5aC4tYE99SRoEuMM7Yi5OCW8aym8G48qinVgDCudAHMFmLH+AJRTMIHCzDZniBB4ieEfwKj28GjgfHiPYbi5siTctMS2DtwPhZYHHCiIE1wEDiD7kK4s3IuD4qquuKmq6OC7TivbxsLL80R/9kfZeiOct6hqYboXXR6YyxbsT9rtMv0EYYOoT6XENlBUiB/E+EM7wFKLNYM0l+bRSKVuC2oC0IdTt448/rtsUGOJFBuEd1s7wQW/UvyzGavcJMp2KukT8EtY6szdT1GDtMHgew+oryH4sfAqvKRYuRX3hjVG0fdwT8MYKv7D7EPaYnrMgEYhr3HnnnYW2D/Zoo2bwum0zRCPaJeoM9wHaLRavhWhj8Hq9jB7ZLieFVbbrh9Z5IlDqrUBPlwjMBlN1sliiOQ2Y5jXtvKO8PpW0hdeqLwJBcXN4QOFGArVMgMKqlmuXZSsQqJawkrV74F2KClBPq7oorNIiy3yjCJj3nfkVgqjzeJwE8kyAwirPtUfbYxOohrAy41zsxTBjG+4hIYWVB4jMoiwCEmOIqWP724VlZciTSCAHBCisclBJNDE5AYkDwRtEeLXd/Dht8tyDc0CMFxYAxVuEmAZErE6cj+r6tseMDTI/ZOv7OsyPBEwCCIDHW7T4RA3eOkUsmLkyP2mRQK0SoLCq1ZpluUiABEiABEiABCpOgMKq4sh5QRIgARIgARIggVolQGFVqzXLcpEACZAACZAACVScAIVVxZHzgiRAAiRAAiRAArVKgMKqVmuW5SIBEiABEiABEqg4AQqriiPnBUmABEiABEiABGqVAIVVrdYsy0UCJEACJEACJFBxAhRWFUfOC5IACZAACZAACdQqAQqrWq1ZlosESIAESIAESKDiBCisKo6cFyQBEiABEiABEqhVAhRWtVqzLBcJkAAJkAAJkEDFCVBYVRw5L0gCJEACJEACJFCrBCisarVmWS4SIAESIAESIIGKE3AWVocOHVIrV65UkyZNUh0dHQWD165dq/r6+vT+ggULVGtrq/5/2O8VLykvSAIkQAIkQAIkQAIpE3ASVvv27VOrVq1SZ599tnrmmWcKwmrXrl1q8+bNqrOzU42Ojqru7m7V3t6uhoeHA3+fMmVKysVi9iRAAiRAAiRAAiRQeQJOwkrMg5Dq7+8vCCt4pVpaWlRzc3PBS4V9pAn6XdJVvri8IgmQAAmQAAmQAAmkRyA1YdXU1KQGBgbGCCv8LtOE6RWLOZMACZAACZAACZBA5QmkIqwwLYjNFlbyO4VV5SuaVyQBEiABEiABEkifQCrCSqYGORWYfgXyCiRAAiRAAiRAAtkh4EVYmcHrg4ODqre3V3V1dSkEu0tQu/l7Q0NDbAJDQ0MKf9xIgARIgARIoJoEGhsbFf64kUApAk7CCkJp+fLlamRkpJDn4sWLddC6uayC/IZEYb+zWkiABEiABEiABEig1gg4CataKzzLQwIkQAIkQAIkQAI+CVBY+aTJvEiABEiABEiABOqaAIVVXVc/C08CJEACJEACJOCTAIWVT5rMiwRIgARIgARIoK4JUFjVdfWz8CRAAiRAAiRAAj4JUFj5pMm8SIAESIAESIAE6poAhVVdVz8LTwIkQAIkQAIk4JMAhZVPmsyLBEiABEiABEigrglQWNV19bPwJEACJEACJEACPglQWPmkybxIgARIgARIgATqmgCFVV1XPwtPAiRAAiRAAiTgkwCFlU+azIsESIAESIAESKCuCVBY1XX1s/AkQAIkQAIkQAI+CVBY+aTJvEiABEiABEiABOqaAIVVXVc/C08CJEACJEACJOCTgDdhtXbtWtXX16dtW7x4sWpubtb/N39fsGCBam1t9Wk/8yIBEiABEiABEiCBzBDwIqw2b96sBgYGVEdHh9q3b5/q7e1VXV1d+v841tnZqUZHR1V3d7dqb29XU6ZMyQwAGlJfBL785S8HFnjevHn1BYKlJQESIAESSIWAF2EFr1RLS4v2Uh06dEitXLlSe6b6+/sLv4v3StKlUhpmSgIRBCis2ERIgARIgATSJOBFWJkeK1NABQmrpqYmTgemWaPMuyQBCis2EBIgARIggTQJeBFWw8PDatmyZXo6UDbEWdnCCgIMG+Os0qxS5l2KAIUV2wcJkAAJkECaBLwIK9NATAX29PSotrY2tWXLFk4Fpll7zNuZAIWVMzKeQAIkQAIk4EDAu7CCV2rXrl06YH3Pnj2F4PXBwcFCUHtDQ0NsE4eGhhT+uJGADwLwogZtiP3jRgIkQAKlCDQ2Nir8cSOBUgS8CCsIqRUrVujrzJw5U4uq8ePH6/2wZRhYLSRQDQL0WFWDOq9JAiRAAvVDwIuwqh9cLGneCVBY5b0GaT8JkAAJZJsAhVW264fWeSZAYeUZKLMjARIgARIoIkBhxQZRVwQorOqqullYEiABEqg4AQqriiPnBatJgMKqmvR5bRIgARKofQIUVrVfxyyhQYDCis2BBEiABEggTQIUVmnSZd6ZI0BhlbkqoUEkQAIkUFMEKKxqqjpZmCgCFFZRhHicBEiABEggCQEKqyT0eG7uCFBY5a7KaDAJkAAJ5IoAhVWuqovGJiVAYZWUIM8nARIgARIoRaBuhRUH2Pq8MVjv9VnvLDUJkAAJVIoAhZVFet68eZViz+tUgQCFVRWg85IkQAIkUEcEKKworOqouStFYVVX1c3CkgAJkEDFCVBYUVhVvNFV84IUVtWkz2uTQOUIhN3rsIAzE5Wrh3q8EoUVhVVdtXsKq7qqbha2jglQWNVx5Ve56BRWFFZVboKVvTyFVWV582okUC0CFFbVIs/rehFWhw4dUitXrlQ7d+7URGfPnq06Ojr0/9euXav6+vr0/xcsWKBaW1szQZ0DbCaqoeJGsN4rjpwXJIGqEKCwqgp2XvT/TTV7EVa7du1S/f39WkxBZPX09Ki2tjY1PDysNm/erDo7O9Xo6Kjq7u5W7e3tasqUKVWHzwG26lVQFQNY71XBzovGJMD2GRNUjGQUVjEgMUkqBFIRVuvXr1dz5sxRGzduVC0tLaq5ubngvTL3UylRzEzZgcUEVWPJWO81VqE1Vhy2T38VSmHljyVzciPgRVjhkjLlN2HCBLVkyRLtlcJvtrBqamrKxHQgOzC3hlIrqVnvtVKTtVkOtk9/9Uph5Y8lc3Ij4EVYSYzV9OnT9dwiNkz/wXNlCitMC2LLQpwVOzC3hlIrqVnvtVKTtVkOtk9/9Uph5Y8lc3Ij4EVYwTNleqLEU4W4K04FulUIU6dLgANXunyZezICbJ/J+JlnU1j5Y8mc3Ah4F1bivRKvlASvDw4Oqt7eXtXV1aUaGhpiWzk0NKTw53uD6AvaIAS51S4B1nvt1m0tlIzt018thrHEFcrt5xsbGxX+uJFAKQJehBXe/lu2bJkaGBjQ1wpbbmHx4sWFQPZqVwufDKtdA9W5Puu9Otx51XgE2D7jcYqTih6rOJSYJg0CXoRVGoalnSc7sLQJZzN/1ns264VWvUKA7dNfS8iisNq/f7+699571dSpU9UDDzzgr7DMKXUCqLOLLrpITZ48OfJadSestmzZop599ln13HPPBcJ5wxveoH8///zz9b9Ib+5/73vf0+fK8aB9pH/HO96hz8Nxe/+oo45Sp5xySuF4kv3HHntM5yP55W3/pz/9qeYp9qe9HzVwpXF91M8JJ5yg6wn5J9n/1a9+pXlJfvY+juE3OR60j/Yv7RzHa20ffHFPYZP7vJL7ci25vst+VPtEecz8Inv4Ok6QRWF1yy23qJNPPlmddtppdVwz+Sz6ww8/rHbv3q2uvvrqyALUnbASIYTBJ2jDgBQlnFyO28KsnH0MfJdccklB6GVxv5RQ9WnvPffcozkID9f9qIHLzg/pMZDJ9bifjIdrfdVbetf2mTU+8uCahf4qi8LqM5/5jMIft3wSgJfxvPPOizS+7oSVEInqwCLJeUpgP4HmdT+MJzpYlyf2NMpvejCi6r0aHg5XD4vpYZIHBPFA2fvwkIG/HPexn8TjltRjZ58PDy3KJx66vO9Htc9qlM/2iOMeEY887Cm1H8fD7/Kg6pJfHoXVCy+8oF/wuvLKK9VZZ53laZTxk813v/tdddttt+kvqBxxxBFjMg2zHS+ffeQjH9GCcsaMGX6M8ZDLtddeqx555JHInE499VR100036XRxhTGFlYV13rx5kaCZYCyBqAEhK8zyYmdWeNGOyhJg+/THO+vCSoTI6tWrdaHf9ra3qVtvvVXdfPPNFFb+mkFoTmeeeabavn175JXMdBRWEbjYgUW2J6cEeeFJO52qlYkrTCAv7bPCWMq6XJaFlYiqN77xjWrp0qW6fPAIwdOxY8cOCquyatztJHis5s+fr2bNmhV6IuoE7Ygeq5hs2YHFBBUzWV540s6YFcpkVSGQl/ZZFTiOF82ysNqzZ4+eVvrCF75QtC6WPZ2Ggf2d73ynLvntt9+uhYB57pFHHlmYOsSUFaYRIdY+/elPqwsvvFCLNgiIRx99VH3nO9/R04tYGmlkZETdf//9Rb+b11q0aNGYKT9zKhBTaGIXPG133nmnevOb31x0ffl90qRJRVOB+CLLFVdcoct0ww03aBujru1Y9fqNSzsWyv4N1/zEJz6hbrzxxkBxJcc/+9nPFqZl6bGix8q1LSZKn5cBgXYmqmaenDKBvLTPlDF4yT7Lwgri4tvf/vYY8WIKKwiS6667Tq1atUrh/xBVECH4v4iyMGEFwQCRhQ0xURBCEh8FofCLX/xC/37XXXdpO5DvNddco/+F+MJLERdccEFRLFVYjBWEGja5pnjhUEbERH74wx8uCCukW7Nmjfqbv/kb9fzzz+vfP/axj6m//uu/LnltlwaBNy/b29t1nvKiAPbxOxYpN9/qCxNXYb9TWFFYubTFxGnzMiDQzsRVzQxSJJCX9pkiAm9Z511YAYQZLA4Bg5c0sGp8KWElge+SHoLMFEUQVsjH/H358uVqyZIlau/evfobv0Gry5t5QBTh/Pvuu6/geRJhJdeX9BBrOAabsRq+eKukovEm6YYNG0pe27VR4FoQbxBX+/bt06IKggrCyt62bdumrr/+eiWeqVKeLAorCivXtpgofV4GBNqZqJpzezLrPbdVV7bhWRZWGLwhfGwRY3qsKims5E0/vMEHwYTNtk2Ekoiws88+W6cVz1RcYQUvlsSVmZVb6trlNAIRVzg3TFRJvhBXKAdiqUrFXlFYUViV0xbLPocDV9noAk/MC0+/pU4vt7zwzIud6dWUv5yzLKziBK+XmgqUKULQuuyyy7QgkBircjxWEDpYEX7hwoVFMVym58oWVriOGddlCyuZIjSnAg8cOKCFC2KysPTCzp07Fb4vvGvXrpLXLrdVyFRgnLXD5O2/Um8LUlhRWJXbFss6Ly8DAu0sq3pzfxLrPfdV6FyALAsrFMZebgHB5og/giAxp9Ps4HWcizQIUL/88ss1F8QqJRFW4oWSpR8kUN6EHhS8jgB1xGJNmDChEGMleaA88AKJfbKOlRm8bi4xUerazpVfxgkUVmVAs0/JS0froagVySIvPGlnRZpD5i7Ces9claRuUNaFVeoAeAEnAhRWTriCE+elo/VQ1IpkkReetLMizSFzF2G9Z65KUjeIwip1xDV1AVmJ3Vxp3S46iiMfAAAgAElEQVQgpwIjqjwvHW1eWm5eeNLOvLQov3ay3v3yzENuFFZ5qKV82VjRbwWuXbtW9fX1FRFavHixam5uVuaxBQsWqNbW1kyQzEtHmwlYMYzIC0/aGaMyazAJ670GK7XMh2ecVq1Pl+G1/5NPPlmddtpp9VchOS/xww8/rHbv3l20DlZYkbx/K3B4eFghCA0rt2L9iM2bN6vOzk41OjqqFyTDQl1TpkypOuK8dLRVBxXTgLzwpJ0xK7TGkrHea6xCYxQnix6r/fv367fvpk6dqlcH55YfAqiziy66SE2ePDnSaO/CCq9NYhGwjo4O7a3CYmbwXGGz9yOtSzFBXjraFBF4zTovPGmn12rPTWas99xUlTdDsyisvBWOGWWagFdhhfUoenp6VFtbm/ZKBQmrpqamTEwH5qWjzXTrMYzLC0/amZcW5ddO1rtfnnnIjcIqD7VUmzZ6FVaY+tu0aZNe6Gv8+PFjhBWmBbFlIc4qLx1tXppdXnjSzry0KL92st7rjyeFld86Z27xCXgVVlFTf5wKjF8xeUvJgctvjeWFp99Sp5dbXnjSTn9tgMLKH0vm5EbAm7CCtwofOMQXtRsaGrQViLeS4PXBwcExx+OYiu8H4c/3hjiwoA0xYdzcCeSFJ+10r9taOIP17rcW88AzzEaQKLefxydegj5Q7Jcuc8s7AW/CCgJqYGBAB62bm7ncgizBkAVoeXkyzAKrODbkhSftjFObtZeG9e63TvPAkx4rv3XO3OIT8Cas4l8yGynz0DFkg1Q8K/LCk3bGq8+4qcgzLql46cgzHqc4qSis4lAKT2PHTCOlGc5jh/ZghmrFihWFDGXdSnMJJpnNylK8dTJKwWdTWFlcqrVwXBqVW8k8OSD4pU2e5GkSyFq/lIf2SWGV7B5yEVYQVevWrVNLly7VoUBYIQAfW54zZ442Qta2pLBKVieZPzsPHUPmIRoG5oUn7fTbqsiTPLMqAPMkrN5z/Xf9NqQycvvmjWcVnRVXWM2YMaNomSX70vRYTZ9eRnXk85S8DAh5oZsXnrTTb4siT/KksEreBrIqrJYvX65GRkaKCmh+rg4vAWDNStsjZZ4AYbVs2TIdg21uWfrEXfIaLM6BU4EW0ay53H1XeFr5cYD1S5Y8yTOrggV25aF90mPldg+V67HC9J6sCIArioiaMGGCWrJkiZo4cSKnAt2qIr+p89Ax5IluXnjSTr+tijzJM6sCkMLKrW2WK6yCpgLNr7BQWHEqsGpfPXe7BbKXmgOs3zohT/LMqmChx8pv20RuWZ0KNL+kAjvD3grEW359fX1FwevyeTsKKworCqsy+wwKgTLBhZxGnuRJYZWsDdBj5cavXI9Vc3OzvpC93MLMmTNVZ2enGh0d5VSgW1XkN3VeBq68EM4LT9rpt0WRJ3lmVQBSWLm1TVtYuZ3N1CYBBq9b7SFrwescuPzesORJnlkVAnmZYsuLnXkSVn7vSuZWbQIUVhRWXtogBYsXjIVMyJM8KQCTtQEKq2T8eHb5BCisKKzKbz3GmRQCXjBSWPnFSJ51zJPCKqXKZ7aRBCisKKwiG0mcBBRWcSjFT0Oe8VnFSUmecSjFT5MHnhRW8euTKf0SoLCisPLSovLQ0aKgtNNLddMT5BcjeabAk8IqBajMMhYBCisKq1gNJSoRBUsUIbfj5OnGKyo1eUYRcjueB54UVm51ytT+CHgTVvhgo3xXqKmpqbBQGBYUw8Jh2LL0baA8dAz0sPhr6JIT690vU/IkT5NAlt6qprDy2zaZW3wCXoQVPrLY3d2t2tvb9QcZZcOCYViRVRYJC0oT31S/KTkgkGdWBwQKar9tkzzrkyeFlf96Z47xCHgRVhBQ/f39qqOjo+iq5vL3OGDvxzMxnVQUVn65kid5UqgmbwO8j5IzjPJO43iWPGv+SsycskLAi7CCV2rdunWFMslS9uvXr1ctLS1KlryHsMI0YWtra9XLzw7MbxWQJ3lSWCVvA7yPkjOksPLHkDmVR8CbsMLlIZjwVeuVK1fq/8OLZQorCDBJV565/s5iB+aPJXIiT/KksEreBngfJWdIYeWPIXMqj4B3YQUzREANDAyM8ViZQqs8k/2cxQ7MD8eoTixrLnfWO+udAjB5G8jDfcQYq+T1zBzKI+BFWIUFqSOoXYLXBwcHVW9vr+rq6lINDQ2xrR0aGlL4873Bmxa0QfhlaaOdfmuDPMnTJMD7vbz2kIf7KMxGlLjcem9sbFT440YCpQh4EVa4QNiyCubvixcvLsRbVbta8vDEBUa0029LIU/ypMcqeRvIw31Ej1XyemYO5RHwJqzKu3z1zspDx0Bh5b99sN79MiVP8syqUKWwStY2sTblpk2b1MKFC9X48eMLmWGGasWKFYV9WZ8SM1SrV69WixYt0rNSEm+Nl9fkhTVzdsvMM5ml2TubwsqqE8YElddIOcCWxy3sLPIkz6wKlrw88FFYJbuHgoQVhBFWAFi6dKkWTxBTy5Yt04t/z5gxo/DiGsSUHDvppJMKSzFl6QW2ZHRKn01hRWHlpX1RCHjBWMiEPMmTwipZG8iTsHrm06cmK6yHs4++4ZGiXGxhZb7xL0so4QRzHUtTOOH33bt3qyeffFJ7sQ4//HDV09Oj2traihYS92B65rKgsKKw8tIoKQS8YKSw8ouRPOuYJ4WVW+VHCauwL6yYAgwvqcn04datW9XRRx+tHnroIS2mJk6cWDRV6GZdvlJTWFFYeWmxFFZeMFII+MVInnXMk8LKrfJ9CKvR0VEtnq6++mq1YcMGLagef/xxbQgWBw/6QoublflITWFFYeWlpVJYecFIIeAXI3nWMU8KK7fKjxJWcaYCcUWsBDBt2jT1xBNPqPnz5yvxYh133HHqhBNOyMzKAG503FJTWFFYubWYkNQUVl4wUgj4xUiedcyTwsqt8qOEFXJDDBVipzo7O/WbgmbwusRdIc22bdvU1KlTddC6TCG+9NJL6pprrqn5+CpworCisHK7+yisvPCKyoRCNYqQ23HydOMVlToPPCmsomqx+HiQsFq+fLkaGRnRCeUbwIidMr8NbK9PiZgrnHfttdcWfSf4wIEDBUHmZln+UlNYUVh5abV56GhRUNrppbrpCfKLkTxT4JknYZVC8ZllFQlQWFFYeWl+FCxeMHKA9YuRPOuYJ4VVSpXPbCMJUFhRWEU2kjgJKKziUIqfhjzjs4qTkjzjUIqfJg88Kazi1ydT+iVAYUVh5aVF5aGjRUFpp5fqpifIL0byTIEnhVUKUJllLAIUVhRWsRpKVCIKlihCbsfJ041XVGryjCLkdjwPPCms3OqUqf0RoLCisPLSmvLQ0dJj5aWqizJhvftlSp7+eFJY+WPJnNwIUFhRWLm1mJDUHBC8YOSUkF+M5FnHPCmsUqp8ZhtJwIuwknUrZL2L2bNnF75mjVVY+/r6tCH4AnZra2ukUZVIQCHglzJ5kqdJYN68eX6BJMyN7TMhQOv0PPCksPJb58wtPgFvwko+vIjVWGXDCq1YhRWrtOIbQt3d3aq9vT0TK6/moWMAR9oZvzHHSUmecSjFT0Oe8VnFSUmecSjFS0NhFY8TU/knkKqwgreqpaWlaPVVc99/ceLnyA4sPqs4KckzDqX4acgzPqs4KckzDqX4afLAk8Iqfn0ypV8C3oSVufS9LHEfJKzwhessTAfmoWOgx8pvYydP8rQJcMqyvDaRh/6Twqq8uuVZyQl4EVamGYi3WrVqlbruuuvUli1bijxWmBbERmEVv+Ly0IFRsMSvz7gpWe9xScVLR57xOMVNlQeeFFZxa5PpfBPwLqwOHTqkenp6VFtb2xhhZXuwfBfGJb88dAwULC41Gi8t6z0ep7ipyDMuqXjpyDMepzipKKziUGKaNAh4F1bwWPX29qquri6F/0vw+uDgYOH3hoaG2GUZGhpS+PO99ff3B2aJGLAsbbTTb22QJ3maBHi/l9ce8nAfhdmIEpdb742NjQp/3EigFAEvwspcUmHChAlqyZIlhTf/zGMSe5WFKuGTod9aIE/yNAkwdqm89sD7qDxuQWfRY5WMpSyjdMYZZxSWT5IcMa7v2LFDj/UTJ05Uy5YtUwMDA/qwaICw36dMmZLMsByc7UVY5aCcY0xkB+a31siTPCmskrcB3kfJGUoOFFbJWEJYrVmzRo0bN07PQMlME36/8847deaXXXaZFlarV69WixYtKqTBseHh4aLfzfjrWhdXFFZW2+OTdnk3IweE8riFnUWe5EmhmqwN5ElYlbI1GYX4Z9tjH4QQ1qc87rjj1OGHH1546QzhPViX8qmnntKx1HGFFSzBufBsdXR0xDcshykprCisvDRbCgEvGAuZkCd5UlglawMUVm78woTVBRdcoO6//361cOFCneH69evVxRdfrDZs2FAQVuZU4MyZMwuLgtueLBFryMtcTNzN0uynprCisPLSSikEvGCksPKLkTzrmCeFlVvlhwmrK6+8Ut12221aRGF6Dy8FzJ8/v/D2v4vHisLKrU5yl5pCwG+VkSd50sOSvA3wPkrOUHKgsHJjGSas4F3aunWrzgzTeHijcsaMGWUJK04FutVJ7lJnpQN75tOnBrI7+oZH9O9ZsTOqgmlnFCG34+TpxisqNXlGEXI7ngeeFFZudVpKWGG5JHxdZdq0aXqaD5usVxnXY8Xgdbf6yGXqrHQMFFaVbT5ZqfeoUtPOKEJux8nTjVdU6jzwpLCKqsXi46WEFeKhsMSCfJLOXAjcXlYBuWJpJbz5F7QMQ62/EYjyM8bKanuVfiuQwsrt5k+aOg8DAj2VSWt57Pmsd79M88CTwsqtzis99rlZl6/UFFYUVl5abB46WgoWL1VdlAnr3S9T8vTHM0/Cyl+pmVMWCFBYUVh5aYccELxgLGRCnuRpEqi0N6EWPOkUVn7vIeYWnwCFFYVV/NZSIiWFgBeMFFZ+MZJnmTwprMoEx9NIgDFWY9sAnwzLuy8orMrjFnYWeZInPVbJ2gA9Vsn48ezyCdBjRY9V+a3HOJNCwAtGelj8YiTPMnnSY1UmOJ5GAvRY0WPl6y6gsPJF8pV8yJM86bFK1gbosUrGj2eXT4AeK3qsym899Fh5YReUCYWVX7RZ4ZkXT1Be7CzVSiis/N5DzC0+AQorCqv4raVEyqwMXFGFoZ1RhNyOk6cbr7wIlrzYSWHl1v6YujIEvAorLFmPZe8vvfRS1draqkuA1Vr7+vr0/xcsWFD4vTLFC79KVgaEWujAQDkrPKPaFe2MIuR2nDzdeOXlfs+LnRRWbu2PqStDwJuwkiXuYfZb3vIWLaB27dql8NFFfFtodHRUdXd3q/b2dr3UfbW3rAwItdCBUVj5b81ZaZ9RJaOdUYSKj+flfs+LnRRWbu2PqStDwJuwgoAyNwgreKvwJezm5uaC98rcr0wRg6+SlQGhFjowCiv/LTkr7TOqZLQzihCFlRshf6kZY+WPJXNyI+BFWA0PD6uNGzeq+fPnq61bt2oLwoSVfMTRzUz/qbMyIORFWOXFzqiWwnqPIuR2nDzdeOXlPsqLnfRYubU/pq4MAS/CyvRMiecqSFiZxypTvLFXGen9oPrtrwfUvcfM0wdP//md6ogXf6MenLZQ77cdekD/O6H9S/pfpDf3n7v7M+qlgwOF40H7SH/UpZ/R5+G4vT9u4rHqiHct0r9HdWCP3bhAvfDq16qfTJql05/yy816//TrvqD3X9i6Wv8r+aW1L/naROW6d/9ygj70lgPb9L9i76XHjpS079D3v6ZeOvjLgv1p7z948xJd32LfG4d/oPeFZxrXB4Dxb3+v5oD8zXZh85R2s/HxZ/Uh2IftFw1v1f++/8zpuv1Jfi/+rL9oH8fwmxwP2kf7f/XxLTo/HE+yf/etN2t+zxz5plfq+cVhvd/6fz7lJf+49sl9avOc+PGv65/uuPeV+xr26fvm1Q3638svOk//O25iU8HepPuSl/A196Pud/AU28Re7MvCxeBh5meX19d+lJ1ZEdSlykuPla/WwHxcCSQWVoitWrlypdq5c2fRtRGoPjAwkHgqcGhoSOHP1/aa7TerVz37tNryuot0lhAq6GwfevNlev+8Fx/Wx4ff82m9L+nL3W/45g06Hznf3p90++WBRTtwxR2vdPh3fbJI+IkQfO6yVwQV8nvVc0+rZ973+VT3xz37dKCdL77hJH39+4+7Sh+3her5v77Xq31Hf/Wj+jpSXtf9o+58RdCKkD73iR69Lzzt/FA/L73m9YXr+doP4wlbcD3h2fqjz+qBVuzFfhr2CM9yymfbh33haefnWl9x04fxBCtswlPqW3he8NStidpTXPtMvkE3ktzvru3T9fpx05fL0/f9nqR/6+/vDx02EJJSztbY2Kjwx40EShFILKzszE2vlBm8Pjg4qHp7e1VXV5dqaHjlabGaW1aeuKKeDF2fYO0nWl/7YXbCI4AnaOEJkWo+ccMjUOoJ3pd90paC8sMxsQE8sYmN4sG49KoP6d9xvpk+rf2Dn7s4sPnH8bCYHiZ4p7CJB8reh4cMZZfjPvZxPfGIwQOITTxq4mE790PL9e/iobM9dr724UmFB1g8wzZUeFRxXDyA8KjC4yv2wqOK42KP5JfWftT9/tCqjxTZJ/YKz7Tti8MTHuZ7XpiuUcM+eCgfO/aVt8DBE8dNj32Uhz+t4/RYlT/CystobW1tRS+byewUxnCsADAy8sqMBEJ8li5dqrZv367WrVtXuPDixYvVjBkztPMFs1il4q3tGS2EGK1evVotWrRIHTx4UG3atEktXLhQjR8/XudvrjgwYcIEtWTJEm1rqXwqpT1SFVZ24QFZwJZf5X7OzIuwop1u9R01cJGnG8+o1OQZRaj4ONunG68kqSmsktBTJQVKkNDB1UxRg+WXxJmC/8OD2NHRofB/WyTZ52K/lLCCqMKG/LAhz23btqm5c+fWprBKVpWVO5sDghtrDghuvKJS54VnVDl4H0URorByI+Qvda6E1YOH+St4uTmd+3LRmbYAwgyUizgyvV7HHHOM6unpUfCAbdmypShESC4a12OF2a8gYRYnn9x6rMqt00qfxwHBjXhehADtdKvXpKl5H7kRZPt045UkNYWVIz1LWNnTgeZLarIYuEwFzp49W3uPbI+VKYAkNAhWYXrPFjk415xGRDqZYjQ9ZHv27CkIvKASlsqHwsqxTbgm54DgRowDghuvqNR54RlVDt5HUYTosXIj5C81hZUjS0tY4WwRSmeeeWYh3gnipNR0nogjEUUiZuRFN4QDyZdZTAvjeqywpBNejIOQg1hbsWKFzmbmzJl6MXJzySf8bk4pUlg5tgnX5BwQ3IjlRQjQTrd6TZqa95EbQbZPN15JUlNYOdILEFYioE4//XT1gx/8oCimKSpOCh4ue91Ke9HwcoRV0FSgKfQorBzr3WdyDghuNDkguPGKSp0XnlHl4H0URYgeKzdC/lJTWDmyDBBWMh34s5/9TF111VWFl8/iBKCbweviKfIhrFAqvGU4adKkQKFHYeVY7z6Tc0Bwo5kXIUA73eo1aWreR24E2T7deCVJTWHlSC9AWCEHTNH19fXp5RREINkxVrLcweOPP64vKlN9ttfKh7AKWm4B18TambhuTS634FiVVUvOAcENPQcEN15RqfPCM6ocvI+iCNFj5UbIX+pcCSt/xWZOGSDgfR2rDJQplgkcEGJhKiTKixCgnW71mjQ17yM3gmyfbrySpKawSkKP5yYhQGFl0ZNvciWB6nIuO1oXWtFpyTOakc8UFFZuNNk+3XglSU1hlYQez01CgMKKwipW++GAEAtT7ER54RlVIAqrKELFx/NS73mxsxR9Ciu3tsnU/ghQWFFYxWpNeeloaWes6vSWiMLKDSXbpxuvJKkprJLQ47lJCNSssGIHlqRZjD2XPOuTZ1SpKayiCNFj5UbILXWpfonCyo0lU/sjQGFFj1Ws1kRhFQtT7ER54RlVIAqrKEIUVm6E3FJTWLnxYurKEKCworCK1dLyIgRoZ6zqjJ2IPGOjipWQPGNhip2Iwio2KiasIAEKKwqrWM2NA0IsTLETkWdsVLESkmcsTLET1QJPTgXGrm4m9EzAi7CSjyvu3LlTm7d48eLC0vdYaRWrtmKTlVE9lyEwu1roGFAwTrW4tRbWuxuvqNTkGUXI7Th5uvGKSk2PVRQhHq8GAS/CCl+YxoavVpvfENqzZ49eXh5fnB4dHVXd3d2qvb1dTZkyJfWysgPzi5g8ydMkcPQNj+hdCn+3dsH7yI1XVGoKqyhCPF4NAl6ElWk4RFZ/f7/+OKL9XaBS3wnyXXh2YH6Jkid5UlglbwO8j5IzNHOgsPLLk7n5IeBFWJlTgU1NTYWPNQYJKxyXDzT6KUJwLuzA/NIlT/KksEreBngfJWdIYeWXIXPzT8CLsDLNwlRgb2+v6urqUhs3blQtLS2FeCv7q9P+i/O7HNmB+aVLnuRJYZW8DfA+Ss6QwsovQ+bmn4B3YQXvVU9Pj2pra1NbtmwpElblTAUODQ0p/Lluk26/PPCUA1fcoX/HdGXQBiFYyY12+qVNnuRpEuD9Xl57qIX7KKyPB5Fy+/nGxkaFv3rYzHjp8ePH6yLDOYJwH8RNy29pszB1Q5CGsF+eKzVrZts/PDxciP229UqScnkRVg8++KCaOnWqDko3PVb4vwSvDw4OFjxZDQ0NSWyOdS6fDGNhip2IPGOjipWQPGNhip2IPGOjipWwFnhyuYVYVR2aKEhYJcvR/WwIH8x8zZ8/Xws5W1iJqMKLcxJiZIqnrVu3qoGBAR3zjQ3n//CHPyyEK5llhEbZtm2bmjt3rruh1hlehBWMW758uRoZGdHZhy23YP6e2PKIDGqhY0AR+daVW0thvbvxes/13w084Zs3nqV/J083nlGpyTOKkNtxBq+78XJJHSSs7JfTkJ8sp2SO7xA369at05ebPXu2FjZhOgF5Iv3+/fvV5MmTi7xh5vVEGJnhRXKu6UEzZ81wzqZNm9TChQv1ygQQac8//7w655xzdIiSGZ4EEbd69Wq1aNEildT540VYuVRWpdKyA/NLmjxrkyeF1Ty/FcsHvszwpMcqWVXEEVYHDhzQQshcWsn2/ARN39nLMt10001qyZIlY5ZisuOy7bxw3PRISYkl3YwZMwqhSTgGj9TrXvc6nQwerrRWLqCwstrevHnsaINuRwqrZJ2UfXZWeFJY8X6v1fs9L8LqN6uv1FXw2kW36X+rvS/tIY6wEu+R6e3BeStWrChqVrI4uLlg+MyZMwuiTJZosttilPCJElbwSkkeEGDYTjzxRO3F+sAHPqBuueWWIg9VOXHgQfcPhRWFVSzFkBUhEGUs7YwiVHycworCisLK7Z7xnbraQsq+flJhtX379oJHyGRlTuvZHqtyhVXUVCDivuW6RxxxhJo1a5Y65phjtBfrlFNO0d4uM6aKwiqidXOA9Xv7k2dt8qSworCisPJ7b9dKbuV6rA4ePBj4opoprExBhGnEMGEVNRUIT9myZcv05/LgncJmv/mHcqxZs0aNGzdOLwOF+CkIqL1792qhZa6rSWFFYVXR+5fCyi/urPCksKKworDye2/XSm52sDmm7s4//3z16KOPjvmyih34bQavT5gwQcdPTZw4UYsgeImOPfZYdfzxx+ug8lLCKih4XYLlwRkB8/BKSb74TaYYZTkIeXNw0qRJhbcDka8d18Xg9RgtNysDV5SptDOKkNtx8nTjRWFFYUVh5XbPMHXlCPgUO1FWQ0hmarmFKIOrcZwDrF/q5FmbPPMirGgnBaCrAMxL8LrfnqX2cvM1PRdFxud1GLxu0eZbgcHNj8Iq6rZ0O54VnhQsfgVLXnhGtdastM8kdlJYRdHj8bQIUFhRWMVqW7XQ0aKgXHC1uLrzIgRop18BGHXTZ+V+T1LvFFZRtczjaRGgsKKwitW2stLRRhlLO6MIUViZBHx7qJMIAQr/sW03CU8KK7e+gKn9EaCworCK1ZooWGJhip0oKzyTDFyVFAK0kx4r8+aK88klCqvY3RETeiZAYUVhFatJZUUIRBlLO6MI0WNFj1V0G8nKfZREUFNYRdczU6RDgMKKwipWy8pKRxtlLO2MIkRhRWEV3Uaych9RWEXXFVNkjwCFFYVVrFaZlY42yljaGUWIworCKrqNZOU+orCKriumyB4BCisKq1itMisdbZSxtDOKEIUVhVV0G8nKfURhFV1XTJE9Al6ElSwZv3PnTl1CLDMv3+0xv2YtX7iuBIasdAxRZaWdUYTcjpOnG68kAxeuVKnlK2gng9fNls3gdbf7nKkrS8CLsMJ3d/D9H3zM0P64Ir4Z1NnZqUZHR1V3d7dqb2/X3/ZJe+MA65cwedYmTwoWv4IlLzyjWnNW7vckPBm8HlXLPJ4WAS/CyjQO39vp7e3VX5HeuHGjamlpKfJemftpFQr5ZqVjiCoj7Ywi5HacPN14JRm46LEayzovPKNaSVbuoyQ8KayiapnH0yLgXViZX6O2v72D/aamJu3ZSnvLSscQVc6s2JmkA6vkAEue9elhyUv7pJ3ZaZ8UVlG9JY+nRcCrsLK/RG0LK0wLYqOw+l11Ulj5bdrk6caTQiA7QqCSDyj1UO8UVm59AVP7I+BNWEkAO0STGbiedCpwaGhI4c91m3T75YGnHLjiDv17f39/4HHYW8ktK3Zeu/rpwGLftOj1+ves2BlVN1mxMy88aaff+508s8MzrI9HH1JuP9/Y2KjwVw8bwno2bdqkFi5cqMaPH6+LDOcIZqUQNy2/pc3CdNDg/zt27FBLliwpitWGrcuXL1dnnHGG6ujo0HauW7euYNrs2bP17+bLdDhovlBnzrYlLZMXYQVP1bJly7SRIqpgmBnIPjg4WIi9amhoSGp35PlZ8VxEGZoVO/PyBEue9LCYbSDO22H0BI29a/Jyvyexkx6rqN6y9PEgYZUsR/ezoS0Qqz1//lgJsYcAABHLSURBVHwt5CCM9u7dq2bNmlU084XfZRNhhX17dswUaeIMgmZBOuyvX79ezZkzRyXVKF6Ela0OUSBZcsFUiOYyDO6I3c7IimCJsjordibpwCo5cJEnhRWFVdRdEH08L/d7EjsprKLbQakUQcLKjqHG+X19fTobc3w3NYF4i8SrNDIyUpReHDD79+9XkydPLvKG2V4k6Ilp06Zpr9WiRYu0AJIQJHirnnjiiYLHKkpY4bj5sh3yssOXyiXoRViVe/E0z8uKYIkqY1bsTNKBUVjVp0egkvWel/ZJO7Mj/CmsokYfd4+VLawOHDighdCePXv09Bv+j9mpbdu2qblz5+oLBIkVU7Th3JtuumnM9B7OteOyJS9M80qYkSz3hBfj8HvQVKDp6DHDk+Cl6unpUW1tbXpq0dd0IIWV1bbmzfPbMUQ1bQqrKEJux8nTjReFgN/7nTyzwzMvwuq+++7TN+2FF16o/632vvQgcTxWIlLMF9dw3ooVK4o6IollMmewZs6cWRBlIojs3itoZQGJj8M5mCIUYQQbTGEVx2NFYeU2XmRmHSt2tH472qhmQGEVRaj4ONun3/ZJntnhSWFVnlBLKqy2b9+us7Djm0xvkO2xchVW8C6tXr1aX+Nb3/qWDrCH58tVWNlTgfRYRYwfHGBrc4CNKhXrPYoQhZVJwLeHmsKKwsrtDsxu6nI9VgcPHgx8Uc0ULfYXWsKEVdhUIALOxfsl03xm/mFLO5UKXkdNUFhRWHm9IzkgZGdAQMXyG3wUgBSASiXpl/LisfLakXvMzA42x9Td+eefrx599NHC0gVBU4EIAjeD1ydMmKDjpyZOnKhXD8Dn74499lh1/PHHj/E02eYHBa/LNUt5m+wX6mTaEW/9SbA9rmV/v5jB6xRWHm+hZB0YhcDYqkgyIJAnedoE6FkrJhJnmQ0KK69DRFUysxcdT9OIzC23kGZhw/IOG7iQHjcdp4TcaoVCgB4rs8XEGbgoACssAB88LPimPvdlt5td1ceDFIWVc7PI5Am+vEhRhfM1DYjr5PatQAorCgEKgaiuIvo4BXWO7iMKq0KDjiP8Kayi73+mSIcAhZXFlS53d5c7PRcV9lx47AsorCisavUBhcLKY0fBrJwIUFiFCStPT4epDlxhNqJMjtMDqdrp1CRLJ6ad85Ty1DZBmjxzxJP1To+Vx76UWaVHgMKKwkoT4ABLz0Wtei4iPap5ESx5sdPjeJWkX6LHymNFMCsnAhRWFFbpCysOCE5P2jUjBJy6oip6KvPSPvNiZ0bqncLKY0UwKycCFFYUVhRW/+8tjlzF1nGArU+hynp3qncKKyctwMQeCVBYUVhRWFFYjelS4rx1FelZ89hRJZkSirQzL4KFdvoVVh55emzqzKoGCFBYUVhRWFFYUVgFdeaOL4AgCwrA7LwMEOmxorCqAQmTzSJ4E1ZYtXTlypVq0qRJerl72cyvWdvLxydBkvo6Vp5uuqp0tADrOChUxU5HG1MfuJI0SOtc8szOAEuP1diGXQ/tk8LKY4fGrJwIeBFW+GbPqlWr1Nlnn62eeeaZgrAyP7Q4Ojqquru7VXt7u8KXqZNuFFYlBi4KqzHN6+gbHtG/1cQ3+DyJ/tSFKu10mrqKbJ/k6cSTwirpKMvzyyXgRVjJxUt9MBFpfC5NT2FFYWU2esYEuXspKaz+/0sLFCxOgiUvApDCqlxZwPOSEqi4sGpqalKtra1J7Q6NZUDGXr4V6KmzrYrLnR4reqxi3mFVaZ9ZmwL2dK9TqGZLqFJYxewEmMw7gYoKq82bN+sCUFi9Iv6wJfpYdF5WXs/LwOXx9qJgYYyVd49qXu6jjNhJYeWxQ2NWTgQqKqzKmQocGhpS+LO3a1c/HVrQmxa9Xk26/fLA4weuuEP/3t/fH3i8paVF/z79lzMCj//42D1OgMPshI3YktgZZiPyzYOdrjaiXGnydKrYiMRp2umrbabNk3b+rpGkeb9n7T7KSr2H9fGoFfTz5djZ2Nio8MeNBEoRSFVYmcHrg4ODqre3V3V1damGhobEtcIYK8ZYefcIJG6Vv8uAHit6rLy3z4x4glCuki+BZMROeqw8dmjMyomAF2GFtwKXL1+uRkZGChdfvHixam5u1gHrfX19+nf5zcnCkMQUVhRWHLism4OxS2N6i1hvg2ZECORFsOTFTgorHyMt8yiHgBdhVc6Fk55DYUVhRWFFYZVqrCKFaq6FKoVV0lGW55dLgMLKIlf4Zpynp9iqTAmhTI6DQlXsdLQRxaKdnGKjoKagjiOoKazKlQU8LykBCisKK02AgoWChYKFgiWOYOFUYNJhl+fXOgEKKworCiv5VqAnLyWFarbWM8qLEKCdY4fbJA989FjVunzJbvkorCisKKworMb0ULXkuaBg8StY8sKTwiq7wqPWLaOworCisKKworAK6ukZAziGSp7esqSwqnX5kt3yUVhRWFFYUVhRWFFYaQK15KmksMqu8Kh1yyisKKworCisKKworCispA2U4amsdaHA8rkRoLCisKKworCisKKworCisHJTD0wdSoDCisKKworCisKKworCisKKUskTAQorCisKKworCisKKworCitPsoLZUFhRWFFYUVhRWFFYUVhRWFEReSJAYUVhRWFFYUVhRWFFYUVh5UlWMBsKKworCisKKworCisKKworKiJPBCisKKworCisKKworCisKKw8yQpmk7qwWrt2rerr69OkFyxYoFpbW71QD/uGFDLHInfPfPrUwOvEWjkYZ3r6blySb13BjLBF7ubNK/HRYJzouBZLVex0tBHFop38WLR5Y9fSgpZl3++8j8b09ejnuUCol6GWmZRBIFVhtWvXLrV582bV2dmpRkdHVXd3t2pvb1dTpkwpw9TiUyisKKw4wFq3EQfYwAGWgmVsd1sPDygUVomHWWZQJoFUhRW8VS0tLaq5uVmbZ++XabM+jcKKworCisKKHit373S9eH4prJKMsDw3CYGKC6umpiYv04EUVhRWFFYUVhRWFFZBAyCnApPIAp6blEBFhRWmBbH5iLOisKKworCisKKworCisEoqA3i+bwIVFVblTAUODQ0p/HEjARIgARIggWoSaGxsVPjjRgKlCKQqrMzg9cHBQdXb26u6urpUQ0MDa4UESIAESIAESIAEao5AqsIKtMzlFhYvXlwIZK85kiwQCZAACZAACZBA3RNIXVjVPWECIAESIAESIAESqBsCFFZ1U9UsKAmQAAmQAAmQQNoEKKzSJsz8SYAESIAESIAE6oYAhVXdVDULSgIkQAIkQAIkkDYBCqu0CTN/EiABEiABEiCBuiFAYVU3Vc2CkgAJkAAJkAAJpE2AwiptwsyfBEiABEiABEigbghQWNVNVbOgJEACJEACJEACaROoOWGF7xGuW7euwG3BggX624TDw8Nq2bJlamBgQB+bOXOm6uzsVOPHj9f75nn2MV+VYNsgC6YeOnRIrVy5Uu3cuVNfSmy2yzJ79mzV0dGh0+zbt08tX75cjYyM6H3zmC97JR/7WviQNth95StfUYsWLdIr6UsZmpubC9+CNFfeF85p2XbGGWcU2Mg1sDjtjh071JIlS9SUKVMKi9VOmDCh8BvSws4VK1bo01C2pUuXpvZ1ANTp3XffXXR981NP5oK6Zlso53NQPlmbdpn8fH7/sxx7w+7r9evX67qU75KKnbiG2T/YbaEcG6LOMe9vaV+4p/r7+4vaLH7btGmTWrhwoe6XwphHXa/c43Z/I/cD7nX0TyeddFJR/yO2Ip30X2neP6jr1atXx+5z0Ab6+voKOKS/tTmXy4vnkUAYgZoUVigsOlTcQPIZHfxm3pTotKTjRYeCwVWEFv6PDSLB1yYDAEQT8kVn+41vfEO9+93vVl/84hf1bzII3HPPPeq8885T27dv15eX32EzNogrs3OQjg3pfNpsCiuzw8fvMljINaV8ZudbiUEXHNasWaPGjRtX9Lkk/H7nnXfqIlx22WVaWMMe1PHo6Kh64IEH1CWXXKLrHQOtiCmct3fvXnXuuef6qvqifGDDtm3b1NSpUwuDlC2sWlpaxtRjFoSV2GUK5q1btxa10VSglcjUHmzlvj7xxBMLIgX1bd77pdp1GvajzvFAJ/ct2hce3mybzPvFvNdhE9ol2s3cuXPTMLEoT1t4gHF3d7d66aWX1DXXXKMfUsw0aAN2+dK4f1z7HPOesT+vZvdnqUPlBeqKQM0LK7mB7M4VNxqeGOfPn696enpUW1ub7jDS2uR64nGK07nbwkQ6uPb2dn262TmkKWLCnvDMa6J8u3fvVk8++aR+ojz88MMrwlVsO+644/Q1TQ8F6vypp57SdWsKK9N7VmnBAmawCzeeiNK8CStTzNjiP637JyxfW1iZ95lwFS+1tI2gB4M07TaFlXkds94hGqQfsu/tNG0LyjtIWEEEwisMDzAeTvDtV+l/TGGVtq0ufY4trMRDSI9V2rXE/GtSWIVNBQZ5rM4888zAp1nfTSNM+IQJLlw/6BzpLDD9Zrri0xSHYdOO9lPr0UcfrR566CEtZCZOnFgRrmLDBRdcoO6//349jYIN0wAXX3yx2rBhg7bnmGOOKUxXmFOwaXILakNSp/CWigcNtoo3KGz6p9IC0LY97Ok/qx4r8VibXkvzwSlM7Pi+75GfeHMxbS/T0vjdvPfNe2nPnj1jpgnTsCsszzBhdfXVV6tbbrlFPxCY/Q8eFBBmYZcvDZtd+hx7Wp1TgWnUCPMMIlCTwgoFxc1vuo7RqZoxVhKTZE4XorNIazOnHs1rlOrgo4SVGWOV5geuw57wxFuADlcEzOOPP66LB+Fgx5CkwVZsu/LKK9Vtt91W8E6FeSPNKcs5c+boKQ54ANP0Vtr1jf13vetdWuihncJWU1hldSpQ4lXMOJo0PaVx2osdY2XHGtpTasizUve8bb88oFx66aWFuE952DM9f2afYMb/pRX7GWSn6Q03vYIoA+x73/veV3iQEQ+wXb449eeaxqXPMR8GSnn7XW1gehKIIlDTwgqFl44/zDNl3nBpDq5hAqpUgHfcqUA84Yr3I40g8VKuc3Re06ZNU0888YSeVpUpAkzNnXDCCanEfJmN2n6CxTFM/UCczJgxI3A6Uuoc9iKQPK3YtKCbz57KwP6RRx6pzjnnHM0qzDOVJY9VkFA0p9miOh2fx+2pQDvvUg8nacQjRpXNFnWo17e+9a0FT68dv2SKlkrFBYV5rGSKHw8E06dP19PsEmgv5a6EaI3b59j3TJC3P43+MqoN8HjtE6hpYWV7rIICWEV82cHrGJx9DhZBwesyXQX3uhm8jrftZs2apcT7k8Xgdbk17GDsoEDXNG8jcxCAqIMXD0IPcSDYZKoPLOFpAWez88f/7eD1NIOEzYHefFtMPI4UVm6txVVYVeJNVbsEcj9DNNnXx/6tt96qjj/++IJIkXYxadKkwLfw0hYDpYQVvPriRRMP2l133aX7q6DyudVmvNRx+xx6rOLxZCr/BGpSWJkxVjI1ENUBm/Pxabnc7VglGUzt6Yy4yy2YT7BpDhi23eYr6nLs2muvLXinwPLAgQNFy1n4b7qv5GgPAuaUqxkQjJgvcyrYnDpFRy1tJs3XxU0PqohlGaRMYWW+Ii7tNyxeJC2udr5hgs9kh3Ok7VbKrqj72vZY2RxhZ5rT6NJGZdreXt5B7n3Us/0gZ9taKbZRwkqEH8omgexh5UujHcTtc8L42f1ZWv19GmVnnvkgUHPCKh/YaSUJkAAJkAAJkEAtEqCwqsVaZZlIgARIgARIgASqQoDCqirYeVESIAESIAESIIFaJEBhVYu1yjKRAAmQAAmQAAlUhQCFVVWw86IkQAIkQAIkQAK1SIDCqhZrlWUiARIgARIgARKoCgEKq6pg50VJgARIgARIgARqkQCFVS3WKstEAiRAAiRAAiRQFQIUVlXBzouSAAmQAAmQAAnUIgEKq1qsVZaJBEiABEiABEigKgQorKqCnRclARIgARIgARKoRQIUVrVYqywTCZAACZAACZBAVQgUhNWPfvSjrYcddth5VbGCFyUBEiABEiABEiCBGiDw8ssvP/B/AS8irQcrSCvV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AutoShape 10" descr="data:image/png;base64,iVBORw0KGgoAAAANSUhEUgAAAlYAAAE8CAYAAAACIv++AAAAAXNSR0IArs4c6QAAIABJREFUeF7tnQ2cHVV99w+xNrwYN7IxwoomED9JAVkjXUCCvCgRtpQVaaqQBAK7PDFVlHVFa5o21pI2TVtxmyjFuE0WAlFIGxBjMeCmAV8SA1sMwYixoonguoYsZl1eNqXC8/wOz/967tmZO3PunLl35t7ffD77SebOmTP/8z1nzvnN//znzGGKGwmQAAmQAAmQAAmQgBcChyGXn//85y+/8MILXjJkJiRAAiRAAiRAAiRQjwRefvnlB7Sw2rNnz8vTp0+vRwYsMwmQAAmQAAmQAAl4IfDjH/9YUVh5QclMSIAESIAESIAE6p0AhVW9twCWnwRIgARIgARIwBsBCitvKJkRCZAACZAACZBAvROgsKr3FsDykwAJkAAJkAAJeCNAYeUNJTMiARIgARIgARKodwIUVvXeAlh+EiABEiABEiABbwQorLyhZEYkQAIkQAIkQAL1ToDCqt5bAMtPAiRAAiRAAiTgjQCFlTeUzIgESIAESIAESKDeCVBY1XsLYPlJgARIgARIgAS8EaCw8oaSGZEACZAACZAACdQ7AQqrem8BLD8JkAAJkAAJkIA3AhRW3lAyIxIgARIgARIggXonQGFV7y2A5ScBEiABEiABEvBGgMLKG0pmVK8Ebr/9dnXvvfeq008/XX3oQx9S48ePr1cUY8p96NAh9dWvflV985vfVM8//7z6gz/4A3XdddepiRMnklGNEPjFL36h/v7v/14NDw+rv/iLv1AnnXSSt5Kh/Xzxi19UO3bsUOecc4665ppr1Ktf/Wpv+TMjEkiDAIVVGlSZZywC0iE/88wzgek7OjrU7NmzY+VVzURr165VfX19aubMmaqzs5PCyqiMTZs2qa985SuFXyZMmKCWLFmipkyZUs0qq7lrP/jgg6qnp0e99NJLCowXL16sjj/++IqUc9++fWr58uVqZGREX7e5udnbdSHWli1bpgYGBlRTU5NaunSpamho8JY/MyKBNAhQWKVBlXnGImB2yEEnUFjFwpjZRPA2fP7zn1ePPPKIOvHEE9XHP/5x7W3A32GHHZZZu/NmGDivXLlS7dy5s2D6+9//fnXppZdWpChpCivxWD388MPq3HPPVVdffTU9VhWpVV4kCQEKqyT0eG4iAmaHvGDBAtXa2poov2qdTI9VMHlzwIfnEUKZm38CP/3pT7XH6Mgjj1RvfvObtZCdNm2a+tSnPqVe85rX+L+glWOawip143kBEkiBAIVVClCZZTwCcYXVU089pf7u7/5Ovfa1r9VejwceeEDH7GDgfutb36qfYjE9cM8994z5/Q1veIM2RvJAbM/111+vvvWtb6nNmzfruB9MmVx55ZVq+vTpRYb/6le/Unfffbfq7+/X6RA7hTR/+qd/qt7ylrcUvC62sPre976np2UOP/xwPe11wgknFPKVqTFMheEYpm1+/etfK/wOm3AdlPNd73qXuuSSS3Qesr388st60Ny4caP6+c9/rq+PAXTu3LnarjAvkHiOHn30UT1V8z//8z/qjjvuUE8++aR63etep973vvepd7/73epVr3pV4Vovvvii+s53vqO+9rWvKXBA2eF1Aqdjjz1Wp5N84SkBUwzwX//619UxxxyjbV+1atWYhnD22WerD37wg2rcuHFq165dmu8TTzyhfvvb3+pyz5o1S7W1tWm7oq4BfmhDK1as0NOwV1xxhW4D4I/tHe94h2aDvDds2DDmd1wPG7ju3btX1wFskrpGnpdffrmSNmSW98///M91+b/85S9rPrAXXiJ4Vcx6ePrpp3V9SRtCXvPmzVMtLS2FdL/85S+1feCIPCdPnqwuuugi3QbixBNJmwLbs846S9144426XBBWZryTq/1oA7Ab8YPgA44o5/nnn6/++I//uDDlbQur3//939cxV0iPqfHTTjut0A7geYJ3Dfch4rEwvYdBCNPFaAfY/vAP/1DXG1jB5ptvvlk99NBDmgnqGNvo6Kiu661bt6rf/OY3atKkSepP/uRPFBiY7TheT8RUJOCXAIWVX57MzYFAXGEl6SAI0GkjlsPcGhsb9e7Q0FDR7yeffLIWYkcccYQegPFUjw2dOkSFuWHA+OQnP6mmTp2qf/7JT36i/umf/mnMtXAMHTfEATpxbLawgh0QghBMEAkYJLC98MIL6nOf+5zavXu3Phd5QPBhIDxw4MAYcqeeeqq69tprtf0YpDD4QAwijsbcIHoQEP72t789kL7pOULwOG56Mw+IHAimCy64QA/2sHP16tV6MLM3k5OZL+pA+GOwhMjANKBtK8q9cOFCPVhDTNjHcT0ICwhACLRS10C8jQgreGb+93//Vw+45gYR+Oyzz46pR4gWeNBQlz/4wQ+0OAuyBQIY7eLoo48OtUWuB44f/ehH1RlnnKF/ghhBG0I7MDczzuz73/++uummm7SYszd4cOfPn19SKOC8z372s+pHP/qRFjEzZszQbQ/xixdffLFueyL0wliG2X/rrbeq++67L7BNXXjhhVrkgJ8trHAP/cM//IP62c9+pll8+MMf1gIRbRj3CsQQ2uEnPvEJ9d///d/qn//5nzVbcxMPZ5DXE7994QtfUP/1X/8VyjXQaP5IAhUiQGFVIdC8zFgCpWKsICowSEE0mOkwsENswGMEoSEdf9Dv4jFCWjMPTJn82Z/9mcI10Dmjk8bT+Xve8x7t/cLgLALoTW96k/rIRz6ijjvuOB1ACy8MRBm8XPAIwOthCysMsMgTT+dmOtMGDILwWshAgwH8Yx/7mBYVP/zhD/V1nnvuucITv0z3wDZ4PDCwwWYMfghcNkWkTdocnGAbBNRll12mn/QxKKM8b3zjG9Vf/uVfatEpXgUMhhgUYefBgwfVv/zLv2hRKKIEQsaM7YFNGMghUFBvEMJy3JwKlLJAFMBThnNQJ9u2bVP/+q//qgdZEQVmHiiXfY3HHntMiyJsqCsITLQF2ArvXtjv4PxXf/VX2tMBYXXXXXdpzx04ghFEJfIAYwgriFab43vf+14dxwR+EMcQUCIkcF28zbZ9+3ZtT1dXl/Yuog2h3cITBjEq7QxtcdGiRXrqDp5CcAB/2+Np1y3aCkQM2iHqD16eW265RXtuzTrFeS7249q33XabrkN4iiBy8X+8AbtlyxbttYSwRXuxhdUpp5yiywjvJcoOuyC20YZE9EkMmIg3eFzh9UQ7gJcMbQTtIkhYifcZge3oC+DlhKiHdxXeNL4YwdGm2gQorKpdA3V8/XKEFcTWmWeeqanBqwQvFMRG2O/ylpJ5LXiKzjvvPJ2H+cQvT9EY/CRfMy3S47VviAUMPJjKwDlBMVZmOpmSgbdp3bp1WjxhUMf2t3/7t2r//v1a6OF1chkAJehbBAmmzP7t3/5tTOyMeFuOOuqo0LftzMEJ0zIQijLFJPmKCIUQ/NKXvqS+/e1vF3kbYBfefERZ5e0snCPCCaIB02PwxsgWFmMl1zQHXZwDj4ZcW2KEYGepa2DqDsIKtqCuZTpX+If9HvV2YpA31SwPptxQZ/DYmHbLm6EQWRARGPDDAsml/eJ8aUvgAMGLcyHYSsUeYgpTBIzpGcKULzxl2MypOBf7w5YMkTZs8guKsTLvTbmHxC54nSEY8cAjwgr5wYMIEW9O5UUJK/QFEGAQyNxIICsEKKyyUhN1aIfrVKD9OndY0GzQ76UCbEUYiWAwp5fwtG0+AZsDhoi2IGGFqT3EmSB+Bt6XOXPmaA8IvEHmNKC8ph5W/ZIWAxCETdhmeufsNKWCyEWY4ByUB1NJ9htmdn4iDDEYBnmkooSV8MJr+fDSmXFkIrqCxFtQALzYbwsll98hUOD5QawS6teelhNxU4qj3QYGBwcLSxCIx8vmaLIPq9dSb/eZHiBTmJu/S/uBWHGxH8IK6eENhYcKDxsQgLJFCStz2htiHp5PxJrBiyUPMPBO2dOl8NjBK4kYLrSLIJthx/r16/W0ODZ4GNFu4QU0Yx/rsEtlkTNCgMIqIxVRj2ZkQVhhUF2zZo36z//8z4InxoewQr7mlAyexiGs4MGAFwEehqjlJtAmJGBXBu6wdoIYIHg9MP3jIqwQ4yPejbjCSgLv4XmoBWGFaTMI16AYK7CslrCCYEC7wXRp0CZTtmF24xxMN+LhwI5Xs0WqLQxxblAcU1xhhXSmdwtTtHhhAgHqtliEdw+B6BBxEmuFAHZ4VrEFtTF5kQNxehIvCTEIof62t72tHrtTljlDBCisMlQZ9WZKtYSVOW1oTgWKBwVeCwlmFhEkdYM3EjFdZXqIwpZbkPgXPGFDSCHexoztMWNFTI9DUDuQKZNyXqMPmwLCdcRDBE+BDMAyDWlOLwXZVMoDgvRhx6UsJgukRzyTxKaJVwOellLizcUzhWvY6SE4JH/UP1bOxxumUVOBUcIEbwNiOg9xQGFeJ5nGRRnNqcA4/YAZCB6VXqbiXDxWpscNU20IpMe0bNypQNgEL5e8xAGhhPg8bDINaNuN+v+P//gP/VKDeMTM+glbsgP3EQLgcT0u6xHVGni8EgQorCpBmdcIJFAtYYVOG1MTCLK9//77dUAunvoxgOAtPnMaTwKiMTWFDhwDP56QzWDxMGGFt9EQWCyvkQOCOTVjTpeYQfKwBVMkeMLHsgVYUkK8E8gDAzUGOjyhIx4HyzTgDSwMoEGxMXGCls3yyOv7yAseEwQHw3uCFfK/8Y1v6OUJ8BZhucLK9LTAG4O3yzBoI3gdLJGv1EXUNXwKK8TrgKF4WxDThroox2OF8yQw3QxeRzwdhAMC3xEXJ9PF8LLgcy2IFYLAgOjCtFl7e7t+ccLe0EYlPk9YmWnMNixxdbApTKSWmsqE2HznO9+pva3w7iJWKmoqUIQyvLSId5PNnAbEb7j3UGYsU4GHFQTuY3mFUsIK/ca///u/qw984AOaDcQrhBUGMworDjZZIEBhlYVaqFMboqbCZKkCl1gqoIyKscIgjsHL3MzX6vE74kowlWfGlUh6e2mGUguE2p90sT1gEAZ4AzDodXszQB4CQ76ZFtRcSnmXTHHye7/3e1osmNNH9nINiNGBKIDnLmiTeokSPWHHo8piLjMRdY2kwgoLakLoYCoqbCtHWIEppllRtzK9JfmboqRUOzOn8WzbIKbRHsJi60yPVhzvj92G8QbgP/7jPxY9FJg2xBFWSG9PV9reu7Ap7lJTgWH9BqcC63QgyWCxKawyWCn1YlLUtwJlAJd0GPARBwQPDraw32WKTYLdkd5e6gCvc8NbhSUDZJFRWQgSecMrA2GBJ2PcJBgcEWyLt8EQjP7617++UE3yEWZziQg5aC4tYE99SRoEuMM7Yi5OCW8aym8G48qinVgDCudAHMFmLH+AJRTMIHCzDZniBB4ieEfwKj28GjgfHiPYbi5siTctMS2DtwPhZYHHCiIE1wEDiD7kK4s3IuD4qquuKmq6OC7TivbxsLL80R/9kfZeiOct6hqYboXXR6YyxbsT9rtMv0EYYOoT6XENlBUiB/E+EM7wFKLNYM0l+bRSKVuC2oC0IdTt448/rtsUGOJFBuEd1s7wQW/UvyzGavcJMp2KukT8EtY6szdT1GDtMHgew+oryH4sfAqvKRYuRX3hjVG0fdwT8MYKv7D7EPaYnrMgEYhr3HnnnYW2D/Zoo2bwum0zRCPaJeoM9wHaLRavhWhj8Hq9jB7ZLieFVbbrh9Z5IlDqrUBPlwjMBlN1sliiOQ2Y5jXtvKO8PpW0hdeqLwJBcXN4QOFGArVMgMKqlmuXZSsQqJawkrV74F2KClBPq7oorNIiy3yjCJj3nfkVgqjzeJwE8kyAwirPtUfbYxOohrAy41zsxTBjG+4hIYWVB4jMoiwCEmOIqWP724VlZciTSCAHBCisclBJNDE5AYkDwRtEeLXd/Dht8tyDc0CMFxYAxVuEmAZErE6cj+r6tseMDTI/ZOv7OsyPBEwCCIDHW7T4RA3eOkUsmLkyP2mRQK0SoLCq1ZpluUiABEiABEiABCpOgMKq4sh5QRIgARIgARIggVolQGFVqzXLcpEACZAACZAACVScAIVVxZHzgiRAAiRAAiRAArVKgMKqVmuW5SIBEiABEiABEqg4AQqriiPnBUmABEiABEiABGqVAIVVrdYsy0UCJEACJEACJFBxAhRWFUfOC5IACZAACZAACdQqAQqrWq1ZlosESIAESIAESKDiBCisKo6cFyQBEiABEiABEqhVAhRWtVqzLBcJkAAJkAAJkEDFCVBYVRw5L0gCJEACJEACJFCrBCisarVmWS4SIAESIAESIIGKE3AWVocOHVIrV65UkyZNUh0dHQWD165dq/r6+vT+ggULVGtrq/5/2O8VLykvSAIkQAIkQAIkQAIpE3ASVvv27VOrVq1SZ599tnrmmWcKwmrXrl1q8+bNqrOzU42Ojqru7m7V3t6uhoeHA3+fMmVKysVi9iRAAiRAAiRAAiRQeQJOwkrMg5Dq7+8vCCt4pVpaWlRzc3PBS4V9pAn6XdJVvri8IgmQAAmQAAmQAAmkRyA1YdXU1KQGBgbGCCv8LtOE6RWLOZMACZAACZAACZBA5QmkIqwwLYjNFlbyO4VV5SuaVyQBEiABEiABEkifQCrCSqYGORWYfgXyCiRAAiRAAiRAAtkh4EVYmcHrg4ODqre3V3V1dSkEu0tQu/l7Q0NDbAJDQ0MKf9xIgARIgARIoJoEGhsbFf64kUApAk7CCkJp+fLlamRkpJDn4sWLddC6uayC/IZEYb+zWkiABEiABEiABEig1gg4CataKzzLQwIkQAIkQAIkQAI+CVBY+aTJvEiABEiABEiABOqaAIVVXVc/C08CJEACJEACJOCTAIWVT5rMiwRIgARIgARIoK4JUFjVdfWz8CRAAiRAAiRAAj4JUFj5pMm8SIAESIAESIAE6poAhVVdVz8LTwIkQAIkQAIk4JMAhZVPmsyLBEiABEiABEigrglQWNV19bPwJEACJEACJEACPglQWPmkybxIgARIgARIgATqmgCFVV1XPwtPAiRAAiRAAiTgkwCFlU+azIsESIAESIAESKCuCVBY1XX1s/AkQAIkQAIkQAI+CVBY+aTJvEiABEiABEiABOqaAIVVXVc/C08CJEACJEACJOCTgDdhtXbtWtXX16dtW7x4sWpubtb/N39fsGCBam1t9Wk/8yIBEiABEiABEiCBzBDwIqw2b96sBgYGVEdHh9q3b5/q7e1VXV1d+v841tnZqUZHR1V3d7dqb29XU6ZMyQwAGlJfBL785S8HFnjevHn1BYKlJQESIAESSIWAF2EFr1RLS4v2Uh06dEitXLlSe6b6+/sLv4v3StKlUhpmSgIRBCis2ERIgARIgATSJOBFWJkeK1NABQmrpqYmTgemWaPMuyQBCis2EBIgARIggTQJeBFWw8PDatmyZXo6UDbEWdnCCgIMG+Os0qxS5l2KAIUV2wcJkAAJkECaBLwIK9NATAX29PSotrY2tWXLFk4Fpll7zNuZAIWVMzKeQAIkQAIk4EDAu7CCV2rXrl06YH3Pnj2F4PXBwcFCUHtDQ0NsE4eGhhT+uJGADwLwogZtiP3jRgIkQAKlCDQ2Nir8cSOBUgS8CCsIqRUrVujrzJw5U4uq8ePH6/2wZRhYLSRQDQL0WFWDOq9JAiRAAvVDwIuwqh9cLGneCVBY5b0GaT8JkAAJZJsAhVW264fWeSZAYeUZKLMjARIgARIoIkBhxQZRVwQorOqqullYEiABEqg4AQqriiPnBatJgMKqmvR5bRIgARKofQIUVrVfxyyhQYDCis2BBEiABEggTQIUVmnSZd6ZI0BhlbkqoUEkQAIkUFMEKKxqqjpZmCgCFFZRhHicBEiABEggCQEKqyT0eG7uCFBY5a7KaDAJkAAJ5IoAhVWuqovGJiVAYZWUIM8nARIgARIoRaBuhRUH2Pq8MVjv9VnvLDUJkAAJVIoAhZVFet68eZViz+tUgQCFVRWg85IkQAIkUEcEKKworOqouStFYVVX1c3CkgAJkEDFCVBYUVhVvNFV84IUVtWkz2uTQOUIhN3rsIAzE5Wrh3q8EoUVhVVdtXsKq7qqbha2jglQWNVx5Ve56BRWFFZVboKVvTyFVWV582okUC0CFFbVIs/rehFWhw4dUitXrlQ7d+7URGfPnq06Ojr0/9euXav6+vr0/xcsWKBaW1szQZ0DbCaqoeJGsN4rjpwXJIGqEKCwqgp2XvT/TTV7EVa7du1S/f39WkxBZPX09Ki2tjY1PDysNm/erDo7O9Xo6Kjq7u5W7e3tasqUKVWHzwG26lVQFQNY71XBzovGJMD2GRNUjGQUVjEgMUkqBFIRVuvXr1dz5sxRGzduVC0tLaq5ubngvTL3UylRzEzZgcUEVWPJWO81VqE1Vhy2T38VSmHljyVzciPgRVjhkjLlN2HCBLVkyRLtlcJvtrBqamrKxHQgOzC3hlIrqVnvtVKTtVkOtk9/9Uph5Y8lc3Ij4EVYSYzV9OnT9dwiNkz/wXNlCitMC2LLQpwVOzC3hlIrqVnvtVKTtVkOtk9/9Uph5Y8lc3Ij4EVYwTNleqLEU4W4K04FulUIU6dLgANXunyZezICbJ/J+JlnU1j5Y8mc3Ah4F1bivRKvlASvDw4Oqt7eXtXV1aUaGhpiWzk0NKTw53uD6AvaIAS51S4B1nvt1m0tlIzt018thrHEFcrt5xsbGxX+uJFAKQJehBXe/lu2bJkaGBjQ1wpbbmHx4sWFQPZqVwufDKtdA9W5Puu9Otx51XgE2D7jcYqTih6rOJSYJg0CXoRVGoalnSc7sLQJZzN/1ns264VWvUKA7dNfS8iisNq/f7+699571dSpU9UDDzzgr7DMKXUCqLOLLrpITZ48OfJadSestmzZop599ln13HPPBcJ5wxveoH8///zz9b9Ib+5/73vf0+fK8aB9pH/HO96hz8Nxe/+oo45Sp5xySuF4kv3HHntM5yP55W3/pz/9qeYp9qe9HzVwpXF91M8JJ5yg6wn5J9n/1a9+pXlJfvY+juE3OR60j/Yv7RzHa20ffHFPYZP7vJL7ci25vst+VPtEecz8Inv4Ok6QRWF1yy23qJNPPlmddtppdVwz+Sz6ww8/rHbv3q2uvvrqyALUnbASIYTBJ2jDgBQlnFyO28KsnH0MfJdccklB6GVxv5RQ9WnvPffcozkID9f9qIHLzg/pMZDJ9bifjIdrfdVbetf2mTU+8uCahf4qi8LqM5/5jMIft3wSgJfxvPPOizS+7oSVEInqwCLJeUpgP4HmdT+MJzpYlyf2NMpvejCi6r0aHg5XD4vpYZIHBPFA2fvwkIG/HPexn8TjltRjZ58PDy3KJx66vO9Htc9qlM/2iOMeEY887Cm1H8fD7/Kg6pJfHoXVCy+8oF/wuvLKK9VZZ53laZTxk813v/tdddttt+kvqBxxxBFjMg2zHS+ffeQjH9GCcsaMGX6M8ZDLtddeqx555JHInE499VR100036XRxhTGFlYV13rx5kaCZYCyBqAEhK8zyYmdWeNGOyhJg+/THO+vCSoTI6tWrdaHf9ra3qVtvvVXdfPPNFFb+mkFoTmeeeabavn175JXMdBRWEbjYgUW2J6cEeeFJO52qlYkrTCAv7bPCWMq6XJaFlYiqN77xjWrp0qW6fPAIwdOxY8cOCquyatztJHis5s+fr2bNmhV6IuoE7Ygeq5hs2YHFBBUzWV540s6YFcpkVSGQl/ZZFTiOF82ysNqzZ4+eVvrCF75QtC6WPZ2Ggf2d73ynLvntt9+uhYB57pFHHlmYOsSUFaYRIdY+/elPqwsvvFCLNgiIRx99VH3nO9/R04tYGmlkZETdf//9Rb+b11q0aNGYKT9zKhBTaGIXPG133nmnevOb31x0ffl90qRJRVOB+CLLFVdcoct0ww03aBujru1Y9fqNSzsWyv4N1/zEJz6hbrzxxkBxJcc/+9nPFqZl6bGix8q1LSZKn5cBgXYmqmaenDKBvLTPlDF4yT7Lwgri4tvf/vYY8WIKKwiS6667Tq1atUrh/xBVECH4v4iyMGEFwQCRhQ0xURBCEh8FofCLX/xC/37XXXdpO5DvNddco/+F+MJLERdccEFRLFVYjBWEGja5pnjhUEbERH74wx8uCCukW7Nmjfqbv/kb9fzzz+vfP/axj6m//uu/LnltlwaBNy/b29t1nvKiAPbxOxYpN9/qCxNXYb9TWFFYubTFxGnzMiDQzsRVzQxSJJCX9pkiAm9Z511YAYQZLA4Bg5c0sGp8KWElge+SHoLMFEUQVsjH/H358uVqyZIlau/evfobv0Gry5t5QBTh/Pvuu6/geRJhJdeX9BBrOAabsRq+eKukovEm6YYNG0pe27VR4FoQbxBX+/bt06IKggrCyt62bdumrr/+eiWeqVKeLAorCivXtpgofV4GBNqZqJpzezLrPbdVV7bhWRZWGLwhfGwRY3qsKims5E0/vMEHwYTNtk2Ekoiws88+W6cVz1RcYQUvlsSVmZVb6trlNAIRVzg3TFRJvhBXKAdiqUrFXlFYUViV0xbLPocDV9noAk/MC0+/pU4vt7zwzIud6dWUv5yzLKziBK+XmgqUKULQuuyyy7QgkBircjxWEDpYEX7hwoVFMVym58oWVriOGddlCyuZIjSnAg8cOKCFC2KysPTCzp07Fb4vvGvXrpLXLrdVyFRgnLXD5O2/Um8LUlhRWJXbFss6Ly8DAu0sq3pzfxLrPfdV6FyALAsrFMZebgHB5og/giAxp9Ps4HWcizQIUL/88ss1F8QqJRFW4oWSpR8kUN6EHhS8jgB1xGJNmDChEGMleaA88AKJfbKOlRm8bi4xUerazpVfxgkUVmVAs0/JS0froagVySIvPGlnRZpD5i7Ces9claRuUNaFVeoAeAEnAhRWTriCE+elo/VQ1IpkkReetLMizSFzF2G9Z65KUjeIwip1xDV1AVmJ3Vxp3S46iiMfAAAgAElEQVQgpwIjqjwvHW1eWm5eeNLOvLQov3ay3v3yzENuFFZ5qKV82VjRbwWuXbtW9fX1FRFavHixam5uVuaxBQsWqNbW1kyQzEtHmwlYMYzIC0/aGaMyazAJ670GK7XMh2ecVq1Pl+G1/5NPPlmddtpp9VchOS/xww8/rHbv3l20DlZYkbx/K3B4eFghCA0rt2L9iM2bN6vOzk41OjqqFyTDQl1TpkypOuK8dLRVBxXTgLzwpJ0xK7TGkrHea6xCYxQnix6r/fv367fvpk6dqlcH55YfAqiziy66SE2ePDnSaO/CCq9NYhGwjo4O7a3CYmbwXGGz9yOtSzFBXjraFBF4zTovPGmn12rPTWas99xUlTdDsyisvBWOGWWagFdhhfUoenp6VFtbm/ZKBQmrpqamTEwH5qWjzXTrMYzLC0/amZcW5ddO1rtfnnnIjcIqD7VUmzZ6FVaY+tu0aZNe6Gv8+PFjhBWmBbFlIc4qLx1tXppdXnjSzry0KL92st7rjyeFld86Z27xCXgVVlFTf5wKjF8xeUvJgctvjeWFp99Sp5dbXnjSTn9tgMLKH0vm5EbAm7CCtwofOMQXtRsaGrQViLeS4PXBwcExx+OYiu8H4c/3hjiwoA0xYdzcCeSFJ+10r9taOIP17rcW88AzzEaQKLefxydegj5Q7Jcuc8s7AW/CCgJqYGBAB62bm7ncgizBkAVoeXkyzAKrODbkhSftjFObtZeG9e63TvPAkx4rv3XO3OIT8Cas4l8yGynz0DFkg1Q8K/LCk3bGq8+4qcgzLql46cgzHqc4qSis4lAKT2PHTCOlGc5jh/ZghmrFihWFDGXdSnMJJpnNylK8dTJKwWdTWFlcqrVwXBqVW8k8OSD4pU2e5GkSyFq/lIf2SWGV7B5yEVYQVevWrVNLly7VoUBYIQAfW54zZ442Qta2pLBKVieZPzsPHUPmIRoG5oUn7fTbqsiTPLMqAPMkrN5z/Xf9NqQycvvmjWcVnRVXWM2YMaNomSX70vRYTZ9eRnXk85S8DAh5oZsXnrTTb4siT/KksEreBrIqrJYvX65GRkaKCmh+rg4vAWDNStsjZZ4AYbVs2TIdg21uWfrEXfIaLM6BU4EW0ay53H1XeFr5cYD1S5Y8yTOrggV25aF90mPldg+V67HC9J6sCIArioiaMGGCWrJkiZo4cSKnAt2qIr+p89Ax5IluXnjSTr+tijzJM6sCkMLKrW2WK6yCpgLNr7BQWHEqsGpfPXe7BbKXmgOs3zohT/LMqmChx8pv20RuWZ0KNL+kAjvD3grEW359fX1FwevyeTsKKworCqsy+wwKgTLBhZxGnuRJYZWsDdBj5cavXI9Vc3OzvpC93MLMmTNVZ2enGh0d5VSgW1XkN3VeBq68EM4LT9rpt0WRJ3lmVQBSWLm1TVtYuZ3N1CYBBq9b7SFrwescuPzesORJnlkVAnmZYsuLnXkSVn7vSuZWbQIUVhRWXtogBYsXjIVMyJM8KQCTtQEKq2T8eHb5BCisKKzKbz3GmRQCXjBSWPnFSJ51zJPCKqXKZ7aRBCisKKwiG0mcBBRWcSjFT0Oe8VnFSUmecSjFT5MHnhRW8euTKf0SoLCisPLSovLQ0aKgtNNLddMT5BcjeabAk8IqBajMMhYBCisKq1gNJSoRBUsUIbfj5OnGKyo1eUYRcjueB54UVm51ytT+CHgTVvhgo3xXqKmpqbBQGBYUw8Jh2LL0baA8dAz0sPhr6JIT690vU/IkT5NAlt6qprDy2zaZW3wCXoQVPrLY3d2t2tvb9QcZZcOCYViRVRYJC0oT31S/KTkgkGdWBwQKar9tkzzrkyeFlf96Z47xCHgRVhBQ/f39qqOjo+iq5vL3OGDvxzMxnVQUVn65kid5UqgmbwO8j5IzjPJO43iWPGv+SsycskLAi7CCV2rdunWFMslS9uvXr1ctLS1KlryHsMI0YWtra9XLzw7MbxWQJ3lSWCVvA7yPkjOksPLHkDmVR8CbsMLlIZjwVeuVK1fq/8OLZQorCDBJV565/s5iB+aPJXIiT/KksEreBngfJWdIYeWPIXMqj4B3YQUzREANDAyM8ViZQqs8k/2cxQ7MD8eoTixrLnfWO+udAjB5G8jDfcQYq+T1zBzKI+BFWIUFqSOoXYLXBwcHVW9vr+rq6lINDQ2xrR0aGlL4873Bmxa0QfhlaaOdfmuDPMnTJMD7vbz2kIf7KMxGlLjcem9sbFT440YCpQh4EVa4QNiyCubvixcvLsRbVbta8vDEBUa0029LIU/ypMcqeRvIw31Ej1XyemYO5RHwJqzKu3z1zspDx0Bh5b99sN79MiVP8syqUKWwStY2sTblpk2b1MKFC9X48eMLmWGGasWKFYV9WZ8SM1SrV69WixYt0rNSEm+Nl9fkhTVzdsvMM5ml2TubwsqqE8YElddIOcCWxy3sLPIkz6wKlrw88FFYJbuHgoQVhBFWAFi6dKkWTxBTy5Yt04t/z5gxo/DiGsSUHDvppJMKSzFl6QW2ZHRKn01hRWHlpX1RCHjBWMiEPMmTwipZG8iTsHrm06cmK6yHs4++4ZGiXGxhZb7xL0so4QRzHUtTOOH33bt3qyeffFJ7sQ4//HDV09Oj2traihYS92B65rKgsKKw8tIoKQS8YKSw8ouRPOuYJ4WVW+VHCauwL6yYAgwvqcn04datW9XRRx+tHnroIS2mJk6cWDRV6GZdvlJTWFFYeWmxFFZeMFII+MVInnXMk8LKrfJ9CKvR0VEtnq6++mq1YcMGLagef/xxbQgWBw/6QoublflITWFFYeWlpVJYecFIIeAXI3nWMU8KK7fKjxJWcaYCcUWsBDBt2jT1xBNPqPnz5yvxYh133HHqhBNOyMzKAG503FJTWFFYubWYkNQUVl4wUgj4xUiedcyTwsqt8qOEFXJDDBVipzo7O/WbgmbwusRdIc22bdvU1KlTddC6TCG+9NJL6pprrqn5+CpworCisHK7+yisvPCKyoRCNYqQ23HydOMVlToPPCmsomqx+HiQsFq+fLkaGRnRCeUbwIidMr8NbK9PiZgrnHfttdcWfSf4wIEDBUHmZln+UlNYUVh5abV56GhRUNrppbrpCfKLkTxT4JknYZVC8ZllFQlQWFFYeWl+FCxeMHKA9YuRPOuYJ4VVSpXPbCMJUFhRWEU2kjgJKKziUIqfhjzjs4qTkjzjUIqfJg88Kazi1ydT+iVAYUVh5aVF5aGjRUFpp5fqpifIL0byTIEnhVUKUJllLAIUVhRWsRpKVCIKlihCbsfJ041XVGryjCLkdjwPPCms3OqUqf0RoLCisPLSmvLQ0dJj5aWqizJhvftlSp7+eFJY+WPJnNwIUFhRWLm1mJDUHBC8YOSUkF+M5FnHPCmsUqp8ZhtJwIuwknUrZL2L2bNnF75mjVVY+/r6tCH4AnZra2ukUZVIQCHglzJ5kqdJYN68eX6BJMyN7TMhQOv0PPCksPJb58wtPgFvwko+vIjVWGXDCq1YhRWrtOIbQt3d3aq9vT0TK6/moWMAR9oZvzHHSUmecSjFT0Oe8VnFSUmecSjFS0NhFY8TU/knkKqwgreqpaWlaPVVc99/ceLnyA4sPqs4KckzDqX4acgzPqs4KckzDqX4afLAk8Iqfn0ypV8C3oSVufS9LHEfJKzwhessTAfmoWOgx8pvYydP8rQJcMqyvDaRh/6Twqq8uuVZyQl4EVamGYi3WrVqlbruuuvUli1bijxWmBbERmEVv+Ly0IFRsMSvz7gpWe9xScVLR57xOMVNlQeeFFZxa5PpfBPwLqwOHTqkenp6VFtb2xhhZXuwfBfGJb88dAwULC41Gi8t6z0ep7ipyDMuqXjpyDMepzipKKziUGKaNAh4F1bwWPX29qquri6F/0vw+uDgYOH3hoaG2GUZGhpS+PO99ff3B2aJGLAsbbTTb22QJ3maBHi/l9ce8nAfhdmIEpdb742NjQp/3EigFAEvwspcUmHChAlqyZIlhTf/zGMSe5WFKuGTod9aIE/yNAkwdqm89sD7qDxuQWfRY5WMpSyjdMYZZxSWT5IcMa7v2LFDj/UTJ05Uy5YtUwMDA/qwaICw36dMmZLMsByc7UVY5aCcY0xkB+a31siTPCmskrcB3kfJGUoOFFbJWEJYrVmzRo0bN07PQMlME36/8847deaXXXaZFlarV69WixYtKqTBseHh4aLfzfjrWhdXFFZW2+OTdnk3IweE8riFnUWe5EmhmqwN5ElYlbI1GYX4Z9tjH4QQ1qc87rjj1OGHH1546QzhPViX8qmnntKx1HGFFSzBufBsdXR0xDcshykprCisvDRbCgEvGAuZkCd5UlglawMUVm78woTVBRdcoO6//361cOFCneH69evVxRdfrDZs2FAQVuZU4MyZMwuLgtueLBFryMtcTNzN0uynprCisPLSSikEvGCksPKLkTzrmCeFlVvlhwmrK6+8Ut12221aRGF6Dy8FzJ8/v/D2v4vHisLKrU5yl5pCwG+VkSd50sOSvA3wPkrOUHKgsHJjGSas4F3aunWrzgzTeHijcsaMGWUJK04FutVJ7lJnpQN75tOnBrI7+oZH9O9ZsTOqgmlnFCG34+TpxisqNXlGEXI7ngeeFFZudVpKWGG5JHxdZdq0aXqaD5usVxnXY8Xgdbf6yGXqrHQMFFaVbT5ZqfeoUtPOKEJux8nTjVdU6jzwpLCKqsXi46WEFeKhsMSCfJLOXAjcXlYBuWJpJbz5F7QMQ62/EYjyM8bKanuVfiuQwsrt5k+aOg8DAj2VSWt57Pmsd79M88CTwsqtzis99rlZl6/UFFYUVl5abB46WgoWL1VdlAnr3S9T8vTHM0/Cyl+pmVMWCFBYUVh5aYccELxgLGRCnuRpEqi0N6EWPOkUVn7vIeYWnwCFFYVV/NZSIiWFgBeMFFZ+MZJnmTwprMoEx9NIgDFWY9sAnwzLuy8orMrjFnYWeZInPVbJ2gA9Vsn48ezyCdBjRY9V+a3HOJNCwAtGelj8YiTPMnnSY1UmOJ5GAvRY0WPl6y6gsPJF8pV8yJM86bFK1gbosUrGj2eXT4AeK3qsym899Fh5YReUCYWVX7RZ4ZkXT1Be7CzVSiis/N5DzC0+AQorCqv4raVEyqwMXFGFoZ1RhNyOk6cbr7wIlrzYSWHl1v6YujIEvAorLFmPZe8vvfRS1draqkuA1Vr7+vr0/xcsWFD4vTLFC79KVgaEWujAQDkrPKPaFe2MIuR2nDzdeOXlfs+LnRRWbu2PqStDwJuwkiXuYfZb3vIWLaB27dql8NFFfFtodHRUdXd3q/b2dr3UfbW3rAwItdCBUVj5b81ZaZ9RJaOdUYSKj+flfs+LnRRWbu2PqStDwJuwgoAyNwgreKvwJezm5uaC98rcr0wRg6+SlQGhFjowCiv/LTkr7TOqZLQzihCFlRshf6kZY+WPJXNyI+BFWA0PD6uNGzeq+fPnq61bt2oLwoSVfMTRzUz/qbMyIORFWOXFzqiWwnqPIuR2nDzdeOXlPsqLnfRYubU/pq4MAS/CyvRMiecqSFiZxypTvLFXGen9oPrtrwfUvcfM0wdP//md6ogXf6MenLZQ77cdekD/O6H9S/pfpDf3n7v7M+qlgwOF40H7SH/UpZ/R5+G4vT9u4rHqiHct0r9HdWCP3bhAvfDq16qfTJql05/yy816//TrvqD3X9i6Wv8r+aW1L/naROW6d/9ygj70lgPb9L9i76XHjpS079D3v6ZeOvjLgv1p7z948xJd32LfG4d/oPeFZxrXB4Dxb3+v5oD8zXZh85R2s/HxZ/Uh2IftFw1v1f++/8zpuv1Jfi/+rL9oH8fwmxwP2kf7f/XxLTo/HE+yf/etN2t+zxz5plfq+cVhvd/6fz7lJf+49sl9avOc+PGv65/uuPeV+xr26fvm1Q3638svOk//O25iU8HepPuSl/A196Pud/AU28Re7MvCxeBh5meX19d+lJ1ZEdSlykuPla/WwHxcCSQWVoitWrlypdq5c2fRtRGoPjAwkHgqcGhoSOHP1/aa7TerVz37tNryuot0lhAq6GwfevNlev+8Fx/Wx4ff82m9L+nL3W/45g06Hznf3p90++WBRTtwxR2vdPh3fbJI+IkQfO6yVwQV8nvVc0+rZ973+VT3xz37dKCdL77hJH39+4+7Sh+3her5v77Xq31Hf/Wj+jpSXtf9o+58RdCKkD73iR69Lzzt/FA/L73m9YXr+doP4wlbcD3h2fqjz+qBVuzFfhr2CM9yymfbh33haefnWl9x04fxBCtswlPqW3he8NStidpTXPtMvkE3ktzvru3T9fpx05fL0/f9nqR/6+/vDx02EJJSztbY2Kjwx40EShFILKzszE2vlBm8Pjg4qHp7e1VXV5dqaHjlabGaW1aeuKKeDF2fYO0nWl/7YXbCI4AnaOEJkWo+ccMjUOoJ3pd90paC8sMxsQE8sYmN4sG49KoP6d9xvpk+rf2Dn7s4sPnH8bCYHiZ4p7CJB8reh4cMZZfjPvZxPfGIwQOITTxq4mE790PL9e/iobM9dr724UmFB1g8wzZUeFRxXDyA8KjC4yv2wqOK42KP5JfWftT9/tCqjxTZJ/YKz7Tti8MTHuZ7XpiuUcM+eCgfO/aVt8DBE8dNj32Uhz+t4/RYlT/CystobW1tRS+byewUxnCsADAy8sqMBEJ8li5dqrZv367WrVtXuPDixYvVjBkztPMFs1il4q3tGS2EGK1evVotWrRIHTx4UG3atEktXLhQjR8/XudvrjgwYcIEtWTJEm1rqXwqpT1SFVZ24QFZwJZf5X7OzIuwop1u9R01cJGnG8+o1OQZRaj4ONunG68kqSmsktBTJQVKkNDB1UxRg+WXxJmC/8OD2NHRofB/WyTZ52K/lLCCqMKG/LAhz23btqm5c+fWprBKVpWVO5sDghtrDghuvKJS54VnVDl4H0URorByI+Qvda6E1YOH+St4uTmd+3LRmbYAwgyUizgyvV7HHHOM6unpUfCAbdmypShESC4a12OF2a8gYRYnn9x6rMqt00qfxwHBjXhehADtdKvXpKl5H7kRZPt045UkNYWVIz1LWNnTgeZLarIYuEwFzp49W3uPbI+VKYAkNAhWYXrPFjk415xGRDqZYjQ9ZHv27CkIvKASlsqHwsqxTbgm54DgRowDghuvqNR54RlVDt5HUYTosXIj5C81hZUjS0tY4WwRSmeeeWYh3gnipNR0nogjEUUiZuRFN4QDyZdZTAvjeqywpBNejIOQg1hbsWKFzmbmzJl6MXJzySf8bk4pUlg5tgnX5BwQ3IjlRQjQTrd6TZqa95EbQbZPN15JUlNYOdILEFYioE4//XT1gx/8oCimKSpOCh4ue91Ke9HwcoRV0FSgKfQorBzr3WdyDghuNDkguPGKSp0XnlHl4H0URYgeKzdC/lJTWDmyDBBWMh34s5/9TF111VWFl8/iBKCbweviKfIhrFAqvGU4adKkQKFHYeVY7z6Tc0Bwo5kXIUA73eo1aWreR24E2T7deCVJTWHlSC9AWCEHTNH19fXp5RREINkxVrLcweOPP64vKlN9ttfKh7AKWm4B18TambhuTS634FiVVUvOAcENPQcEN15RqfPCM6ocvI+iCNFj5UbIX+pcCSt/xWZOGSDgfR2rDJQplgkcEGJhKiTKixCgnW71mjQ17yM3gmyfbrySpKawSkKP5yYhQGFl0ZNvciWB6nIuO1oXWtFpyTOakc8UFFZuNNk+3XglSU1hlYQez01CgMKKwipW++GAEAtT7ER54RlVIAqrKELFx/NS73mxsxR9Ciu3tsnU/ghQWFFYxWpNeeloaWes6vSWiMLKDSXbpxuvJKkprJLQ47lJCNSssGIHlqRZjD2XPOuTZ1SpKayiCNFj5UbILXWpfonCyo0lU/sjQGFFj1Ws1kRhFQtT7ER54RlVIAqrKEIUVm6E3FJTWLnxYurKEKCworCK1dLyIgRoZ6zqjJ2IPGOjipWQPGNhip2Iwio2KiasIAEKKwqrWM2NA0IsTLETkWdsVLESkmcsTLET1QJPTgXGrm4m9EzAi7CSjyvu3LlTm7d48eLC0vdYaRWrtmKTlVE9lyEwu1roGFAwTrW4tRbWuxuvqNTkGUXI7Th5uvGKSk2PVRQhHq8GAS/CCl+YxoavVpvfENqzZ49eXh5fnB4dHVXd3d2qvb1dTZkyJfWysgPzi5g8ydMkcPQNj+hdCn+3dsH7yI1XVGoKqyhCPF4NAl6ElWk4RFZ/f7/+OKL9XaBS3wnyXXh2YH6Jkid5UlglbwO8j5IzNHOgsPLLk7n5IeBFWJlTgU1NTYWPNQYJKxyXDzT6KUJwLuzA/NIlT/KksEreBngfJWdIYeWXIXPzT8CLsDLNwlRgb2+v6urqUhs3blQtLS2FeCv7q9P+i/O7HNmB+aVLnuRJYZW8DfA+Ss6QwsovQ+bmn4B3YQXvVU9Pj2pra1NbtmwpElblTAUODQ0p/Lluk26/PPCUA1fcoX/HdGXQBiFYyY12+qVNnuRpEuD9Xl57qIX7KKyPB5Fy+/nGxkaFv3rYzHjp8ePH6yLDOYJwH8RNy29pszB1Q5CGsF+eKzVrZts/PDxciP229UqScnkRVg8++KCaOnWqDko3PVb4vwSvDw4OFjxZDQ0NSWyOdS6fDGNhip2IPGOjipWQPGNhip2IPGOjipWwFnhyuYVYVR2aKEhYJcvR/WwIH8x8zZ8/Xws5W1iJqMKLcxJiZIqnrVu3qoGBAR3zjQ3n//CHPyyEK5llhEbZtm2bmjt3rruh1hlehBWMW758uRoZGdHZhy23YP6e2PKIDGqhY0AR+daVW0thvbvxes/13w084Zs3nqV/J083nlGpyTOKkNtxBq+78XJJHSSs7JfTkJ8sp2SO7xA369at05ebPXu2FjZhOgF5Iv3+/fvV5MmTi7xh5vVEGJnhRXKu6UEzZ81wzqZNm9TChQv1ygQQac8//7w655xzdIiSGZ4EEbd69Wq1aNEildT540VYuVRWpdKyA/NLmjxrkyeF1Ty/FcsHvszwpMcqWVXEEVYHDhzQQshcWsn2/ARN39nLMt10001qyZIlY5ZisuOy7bxw3PRISYkl3YwZMwqhSTgGj9TrXvc6nQwerrRWLqCwstrevHnsaINuRwqrZJ2UfXZWeFJY8X6v1fs9L8LqN6uv1FXw2kW36X+rvS/tIY6wEu+R6e3BeStWrChqVrI4uLlg+MyZMwuiTJZosttilPCJElbwSkkeEGDYTjzxRO3F+sAHPqBuueWWIg9VOXHgQfcPhRWFVSzFkBUhEGUs7YwiVHycworCisLK7Z7xnbraQsq+flJhtX379oJHyGRlTuvZHqtyhVXUVCDivuW6RxxxhJo1a5Y65phjtBfrlFNO0d4uM6aKwiqidXOA9Xv7k2dt8qSworCisPJ7b9dKbuV6rA4ePBj4opoprExBhGnEMGEVNRUIT9myZcv05/LgncJmv/mHcqxZs0aNGzdOLwOF+CkIqL1792qhZa6rSWFFYVXR+5fCyi/urPCksKKworDye2/XSm52sDmm7s4//3z16KOPjvmyih34bQavT5gwQcdPTZw4UYsgeImOPfZYdfzxx+ug8lLCKih4XYLlwRkB8/BKSb74TaYYZTkIeXNw0qRJhbcDka8d18Xg9RgtNysDV5SptDOKkNtx8nTjRWFFYUVh5XbPMHXlCPgUO1FWQ0hmarmFKIOrcZwDrF/q5FmbPPMirGgnBaCrAMxL8LrfnqX2cvM1PRdFxud1GLxu0eZbgcHNj8Iq6rZ0O54VnhQsfgVLXnhGtdastM8kdlJYRdHj8bQIUFhRWMVqW7XQ0aKgXHC1uLrzIgRop18BGHXTZ+V+T1LvFFZRtczjaRGgsKKwitW2stLRRhlLO6MIUViZBHx7qJMIAQr/sW03CU8KK7e+gKn9EaCworCK1ZooWGJhip0oKzyTDFyVFAK0kx4r8+aK88klCqvY3RETeiZAYUVhFatJZUUIRBlLO6MI0WNFj1V0G8nKfZREUFNYRdczU6RDgMKKwipWy8pKRxtlLO2MIkRhRWEV3Uaych9RWEXXFVNkjwCFFYVVrFaZlY42yljaGUWIworCKrqNZOU+orCKriumyB4BCisKq1itMisdbZSxtDOKEIUVhVV0G8nKfURhFV1XTJE9Al6ElSwZv3PnTl1CLDMv3+0xv2YtX7iuBIasdAxRZaWdUYTcjpOnG68kAxeuVKnlK2gng9fNls3gdbf7nKkrS8CLsMJ3d/D9H3zM0P64Ir4Z1NnZqUZHR1V3d7dqb2/X3/ZJe+MA65cwedYmTwoWv4IlLzyjWnNW7vckPBm8HlXLPJ4WAS/CyjQO39vp7e3VX5HeuHGjamlpKfJemftpFQr5ZqVjiCoj7Ywi5HacPN14JRm46LEayzovPKNaSVbuoyQ8KayiapnH0yLgXViZX6O2v72D/aamJu3ZSnvLSscQVc6s2JmkA6vkAEue9elhyUv7pJ3ZaZ8UVlG9JY+nRcCrsLK/RG0LK0wLYqOw+l11Ulj5bdrk6caTQiA7QqCSDyj1UO8UVm59AVP7I+BNWEkAO0STGbiedCpwaGhI4c91m3T75YGnHLjiDv17f39/4HHYW8ktK3Zeu/rpwGLftOj1+ves2BlVN1mxMy88aaff+508s8MzrI9HH1JuP9/Y2KjwVw8bwno2bdqkFi5cqMaPH6+LDOcIZqUQNy2/pc3CdNDg/zt27FBLliwpitWGrcuXL1dnnHGG6ujo0HauW7euYNrs2bP17+bLdDhovlBnzrYlLZMXYQVP1bJly7SRIqpgmBnIPjg4WIi9amhoSGp35PlZ8VxEGZoVO/PyBEue9LCYbSDO22H0BI29a/Jyvyexkx6rqN6y9PEgYZUsR/ezoS0Qqz1//lgJsYcAABHLSURBVHwt5CCM9u7dq2bNmlU084XfZRNhhX17dswUaeIMgmZBOuyvX79ezZkzRyXVKF6Ela0OUSBZcsFUiOYyDO6I3c7IimCJsjordibpwCo5cJEnhRWFVdRdEH08L/d7EjsprKLbQakUQcLKjqHG+X19fTobc3w3NYF4i8SrNDIyUpReHDD79+9XkydPLvKG2V4k6Ilp06Zpr9WiRYu0AJIQJHirnnjiiYLHKkpY4bj5sh3yssOXyiXoRViVe/E0z8uKYIkqY1bsTNKBUVjVp0egkvWel/ZJO7Mj/CmsokYfd4+VLawOHDighdCePXv09Bv+j9mpbdu2qblz5+oLBIkVU7Th3JtuumnM9B7OteOyJS9M80qYkSz3hBfj8HvQVKDp6DHDk+Cl6unpUW1tbXpq0dd0IIWV1bbmzfPbMUQ1bQqrKEJux8nTjReFgN/7nTyzwzMvwuq+++7TN+2FF16o/632vvQgcTxWIlLMF9dw3ooVK4o6IollMmewZs6cWRBlIojs3itoZQGJj8M5mCIUYQQbTGEVx2NFYeU2XmRmHSt2tH472qhmQGEVRaj4ONun3/ZJntnhSWFVnlBLKqy2b9+us7Djm0xvkO2xchVW8C6tXr1aX+Nb3/qWDrCH58tVWNlTgfRYRYwfHGBrc4CNKhXrPYoQhZVJwLeHmsKKwsrtDsxu6nI9VgcPHgx8Uc0ULfYXWsKEVdhUIALOxfsl03xm/mFLO5UKXkdNUFhRWHm9IzkgZGdAQMXyG3wUgBSASiXpl/LisfLakXvMzA42x9Td+eefrx599NHC0gVBU4EIAjeD1ydMmKDjpyZOnKhXD8Dn74499lh1/PHHj/E02eYHBa/LNUt5m+wX6mTaEW/9SbA9rmV/v5jB6xRWHm+hZB0YhcDYqkgyIJAnedoE6FkrJhJnmQ0KK69DRFUysxcdT9OIzC23kGZhw/IOG7iQHjcdp4TcaoVCgB4rs8XEGbgoACssAB88LPimPvdlt5td1ceDFIWVc7PI5Am+vEhRhfM1DYjr5PatQAorCgEKgaiuIvo4BXWO7iMKq0KDjiP8Kayi73+mSIcAhZXFlS53d5c7PRcV9lx47AsorCisavUBhcLKY0fBrJwIUFiFCStPT4epDlxhNqJMjtMDqdrp1CRLJ6ad85Ty1DZBmjxzxJP1To+Vx76UWaVHgMKKwkoT4ABLz0Wtei4iPap5ESx5sdPjeJWkX6LHymNFMCsnAhRWFFbpCysOCE5P2jUjBJy6oip6KvPSPvNiZ0bqncLKY0UwKycCFFYUVhRW/+8tjlzF1nGArU+hynp3qncKKyctwMQeCVBYUVhRWFFYjelS4rx1FelZ89hRJZkSirQzL4KFdvoVVh55emzqzKoGCFBYUVhRWFFYUVgFdeaOL4AgCwrA7LwMEOmxorCqAQmTzSJ4E1ZYtXTlypVq0qRJerl72cyvWdvLxydBkvo6Vp5uuqp0tADrOChUxU5HG1MfuJI0SOtc8szOAEuP1diGXQ/tk8LKY4fGrJwIeBFW+GbPqlWr1Nlnn62eeeaZgrAyP7Q4Ojqquru7VXt7u8KXqZNuFFYlBi4KqzHN6+gbHtG/1cQ3+DyJ/tSFKu10mrqKbJ/k6cSTwirpKMvzyyXgRVjJxUt9MBFpfC5NT2FFYWU2esYEuXspKaz+/0sLFCxOgiUvApDCqlxZwPOSEqi4sGpqalKtra1J7Q6NZUDGXr4V6KmzrYrLnR4reqxi3mFVaZ9ZmwL2dK9TqGZLqFJYxewEmMw7gYoKq82bN+sCUFi9Iv6wJfpYdF5WXs/LwOXx9qJgYYyVd49qXu6jjNhJYeWxQ2NWTgQqKqzKmQocGhpS+LO3a1c/HVrQmxa9Xk26/fLA4weuuEP/3t/fH3i8paVF/z79lzMCj//42D1OgMPshI3YktgZZiPyzYOdrjaiXGnydKrYiMRp2umrbabNk3b+rpGkeb9n7T7KSr2H9fGoFfTz5djZ2Nio8MeNBEoRSFVYmcHrg4ODqre3V3V1damGhobEtcIYK8ZYefcIJG6Vv8uAHit6rLy3z4x4glCuki+BZMROeqw8dmjMyomAF2GFtwKXL1+uRkZGChdfvHixam5u1gHrfX19+nf5zcnCkMQUVhRWHLism4OxS2N6i1hvg2ZECORFsOTFTgorHyMt8yiHgBdhVc6Fk55DYUVhRWFFYZVqrCKFaq6FKoVV0lGW55dLgMLKIlf4Zpynp9iqTAmhTI6DQlXsdLQRxaKdnGKjoKagjiOoKazKlQU8LykBCisKK02AgoWChYKFgiWOYOFUYNJhl+fXOgEKKworCiv5VqAnLyWFarbWM8qLEKCdY4fbJA989FjVunzJbvkorCisKKworMb0ULXkuaBg8StY8sKTwiq7wqPWLaOworCisKKworAK6ukZAziGSp7esqSwqnX5kt3yUVhRWFFYUVhRWFFYaQK15KmksMqu8Kh1yyisKKworCisKKworCispA2U4amsdaHA8rkRoLCisKKworCisKKworCisHJTD0wdSoDCisKKworCisKKworCisKKUskTAQorCisKKworCisKKworCitPsoLZUFhRWFFYUVhRWFFYUVhRWFEReSJAYUVhRWFFYUVhRWFFYUVh5UlWMBsKKworCisKKworCisKKworKiJPBCisKKworCisKKworCisKKw8yQpmk7qwWrt2rerr69OkFyxYoFpbW71QD/uGFDLHInfPfPrUwOvEWjkYZ3r6blySb13BjLBF7ubNK/HRYJzouBZLVex0tBHFop38WLR5Y9fSgpZl3++8j8b09ejnuUCol6GWmZRBIFVhtWvXLrV582bV2dmpRkdHVXd3t2pvb1dTpkwpw9TiUyisKKw4wFq3EQfYwAGWgmVsd1sPDygUVomHWWZQJoFUhRW8VS0tLaq5uVmbZ++XabM+jcKKworCisKKHit373S9eH4prJKMsDw3CYGKC6umpiYv04EUVhRWFFYUVhRWFFZBAyCnApPIAp6blEBFhRWmBbH5iLOisKKworCisKKworCisEoqA3i+bwIVFVblTAUODQ0p/HEjARIgARIggWoSaGxsVPjjRgKlCKQqrMzg9cHBQdXb26u6urpUQ0MDa4UESIAESIAESIAEao5AqsIKtMzlFhYvXlwIZK85kiwQCZAACZAACZBA3RNIXVjVPWECIAESIAESIAESqBsCFFZ1U9UsKAmQAAmQAAmQQNoEKKzSJsz8SYAESIAESIAE6oYAhVXdVDULSgIkQAIkQAIkkDYBCqu0CTN/EiABEiABEiCBuiFAYVU3Vc2CkgAJkAAJkAAJpE2AwiptwsyfBEiABEiABEigbghQWNVNVbOgJEACJEACJEACaROoOWGF7xGuW7euwG3BggX624TDw8Nq2bJlamBgQB+bOXOm6uzsVOPHj9f75nn2MV+VYNsgC6YeOnRIrVy5Uu3cuVNfSmy2yzJ79mzV0dGh0+zbt08tX75cjYyM6H3zmC97JR/7WviQNth95StfUYsWLdIr6UsZmpubC9+CNFfeF85p2XbGGWcU2Mg1sDjtjh071JIlS9SUKVMKi9VOmDCh8BvSws4VK1bo01C2pUuXpvZ1ANTp3XffXXR981NP5oK6Zlso53NQPlmbdpn8fH7/sxx7w+7r9evX67qU75KKnbiG2T/YbaEcG6LOMe9vaV+4p/r7+4vaLH7btGmTWrhwoe6XwphHXa/c43Z/I/cD7nX0TyeddFJR/yO2Ip30X2neP6jr1atXx+5z0Ab6+voKOKS/tTmXy4vnkUAYgZoUVigsOlTcQPIZHfxm3pTotKTjRYeCwVWEFv6PDSLB1yYDAEQT8kVn+41vfEO9+93vVl/84hf1bzII3HPPPeq8885T27dv15eX32EzNogrs3OQjg3pfNpsCiuzw8fvMljINaV8ZudbiUEXHNasWaPGjRtX9Lkk/H7nnXfqIlx22WVaWMMe1PHo6Kh64IEH1CWXXKLrHQOtiCmct3fvXnXuuef6qvqifGDDtm3b1NSpUwuDlC2sWlpaxtRjFoSV2GUK5q1btxa10VSglcjUHmzlvj7xxBMLIgX1bd77pdp1GvajzvFAJ/ct2hce3mybzPvFvNdhE9ol2s3cuXPTMLEoT1t4gHF3d7d66aWX1DXXXKMfUsw0aAN2+dK4f1z7HPOesT+vZvdnqUPlBeqKQM0LK7mB7M4VNxqeGOfPn696enpUW1ub7jDS2uR64nGK07nbwkQ6uPb2dn262TmkKWLCnvDMa6J8u3fvVk8++aR+ojz88MMrwlVsO+644/Q1TQ8F6vypp57SdWsKK9N7VmnBAmawCzeeiNK8CStTzNjiP637JyxfW1iZ95lwFS+1tI2gB4M07TaFlXkds94hGqQfsu/tNG0LyjtIWEEEwisMDzAeTvDtV+l/TGGVtq0ufY4trMRDSI9V2rXE/GtSWIVNBQZ5rM4888zAp1nfTSNM+IQJLlw/6BzpLDD9Zrri0xSHYdOO9lPr0UcfrR566CEtZCZOnFgRrmLDBRdcoO6//349jYIN0wAXX3yx2rBhg7bnmGOOKUxXmFOwaXILakNSp/CWigcNtoo3KGz6p9IC0LY97Ok/qx4r8VibXkvzwSlM7Pi+75GfeHMxbS/T0vjdvPfNe2nPnj1jpgnTsCsszzBhdfXVV6tbbrlFPxCY/Q8eFBBmYZcvDZtd+hx7Wp1TgWnUCPMMIlCTwgoFxc1vuo7RqZoxVhKTZE4XorNIazOnHs1rlOrgo4SVGWOV5geuw57wxFuADlcEzOOPP66LB+Fgx5CkwVZsu/LKK9Vtt91W8E6FeSPNKcs5c+boKQ54ANP0Vtr1jf13vetdWuihncJWU1hldSpQ4lXMOJo0PaVx2osdY2XHGtpTasizUve8bb88oFx66aWFuE952DM9f2afYMb/pRX7GWSn6Q03vYIoA+x73/veV3iQEQ+wXb449eeaxqXPMR8GSnn7XW1gehKIIlDTwgqFl44/zDNl3nBpDq5hAqpUgHfcqUA84Yr3I40g8VKuc3Re06ZNU0888YSeVpUpAkzNnXDCCanEfJmN2n6CxTFM/UCczJgxI3A6Uuoc9iKQPK3YtKCbz57KwP6RRx6pzjnnHM0qzDOVJY9VkFA0p9miOh2fx+2pQDvvUg8nacQjRpXNFnWo17e+9a0FT68dv2SKlkrFBYV5rGSKHw8E06dP19PsEmgv5a6EaI3b59j3TJC3P43+MqoN8HjtE6hpYWV7rIICWEV82cHrGJx9DhZBwesyXQX3uhm8jrftZs2apcT7k8Xgdbk17GDsoEDXNG8jcxCAqIMXD0IPcSDYZKoPLOFpAWez88f/7eD1NIOEzYHefFtMPI4UVm6txVVYVeJNVbsEcj9DNNnXx/6tt96qjj/++IJIkXYxadKkwLfw0hYDpYQVvPriRRMP2l133aX7q6DyudVmvNRx+xx6rOLxZCr/BGpSWJkxVjI1ENUBm/Pxabnc7VglGUzt6Yy4yy2YT7BpDhi23eYr6nLs2muvLXinwPLAgQNFy1n4b7qv5GgPAuaUqxkQjJgvcyrYnDpFRy1tJs3XxU0PqohlGaRMYWW+Ii7tNyxeJC2udr5hgs9kh3Ok7VbKrqj72vZY2RxhZ5rT6NJGZdreXt5B7n3Us/0gZ9taKbZRwkqEH8omgexh5UujHcTtc8L42f1ZWv19GmVnnvkgUHPCKh/YaSUJkAAJkAAJkEAtEqCwqsVaZZlIgARIgARIgASqQoDCqirYeVESIAESIAESIIFaJEBhVYu1yjKRAAmQAAmQAAlUhQCFVVWw86IkQAIkQAIkQAK1SIDCqhZrlWUiARIgARIgARKoCgEKq6pg50VJgARIgARIgARqkQCFVS3WKstEAiRAAiRAAiRQFQIUVlXBzouSAAmQAAmQAAnUIgEKq1qsVZaJBEiABEiABEigKgQorKqCnRclARIgARIgARKoRQIUVrVYqywTCZAACZAACZBAVQgUhNWPfvSjrYcddth5VbGCFyUBEiABEiABEiCBGiDw8ssvP/B/AS8irQcrSCvV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9" name="AutoShape 11" descr="data:image/png;base64,iVBORw0KGgoAAAANSUhEUgAAAlYAAAE8CAYAAAACIv++AAAAAXNSR0IArs4c6QAAIABJREFUeF7tnQ2cHVV99w+xNrwYN7IxwoomED9JAVkjXUCCvCgRtpQVaaqQBAK7PDFVlHVFa5o21pI2TVtxmyjFuE0WAlFIGxBjMeCmAV8SA1sMwYixoonguoYsZl1eNqXC8/wOz/967tmZO3PunLl35t7ffD77SebOmTP/8z1nzvnN//znzGGKGwmQAAmQAAmQAAmQgBcChyGXn//85y+/8MILXjJkJiRAAiRAAiRAAiRQjwRefvnlB7Sw2rNnz8vTp0+vRwYsMwmQAAmQAAmQAAl4IfDjH/9YUVh5QclMSIAESIAESIAE6p0AhVW9twCWnwRIgARIgARIwBsBCitvKJkRCZAACZAACZBAvROgsKr3FsDykwAJkAAJkAAJeCNAYeUNJTMiARIgARIgARKodwIUVvXeAlh+EiABEiABEiABbwQorLyhZEYkQAIkQAIkQAL1ToDCqt5bAMtPAiRAAiRAAiTgjQCFlTeUzIgESIAESIAESKDeCVBY1XsLYPlJgARIgARIgAS8EaCw8oaSGZEACZAACZAACdQ7AQqrem8BLD8JkAAJkAAJkIA3AhRW3lAyIxIgARIgARIggXonQGFV7y2A5ScBEiABEiABEvBGgMLKG0pmVK8Ebr/9dnXvvfeq008/XX3oQx9S48ePr1cUY8p96NAh9dWvflV985vfVM8//7z6gz/4A3XdddepiRMnklGNEPjFL36h/v7v/14NDw+rv/iLv1AnnXSSt5Kh/Xzxi19UO3bsUOecc4665ppr1Ktf/Wpv+TMjEkiDAIVVGlSZZywC0iE/88wzgek7OjrU7NmzY+VVzURr165VfX19aubMmaqzs5PCyqiMTZs2qa985SuFXyZMmKCWLFmipkyZUs0qq7lrP/jgg6qnp0e99NJLCowXL16sjj/++IqUc9++fWr58uVqZGREX7e5udnbdSHWli1bpgYGBlRTU5NaunSpamho8JY/MyKBNAhQWKVBlXnGImB2yEEnUFjFwpjZRPA2fP7zn1ePPPKIOvHEE9XHP/5x7W3A32GHHZZZu/NmGDivXLlS7dy5s2D6+9//fnXppZdWpChpCivxWD388MPq3HPPVVdffTU9VhWpVV4kCQEKqyT0eG4iAmaHvGDBAtXa2poov2qdTI9VMHlzwIfnEUKZm38CP/3pT7XH6Mgjj1RvfvObtZCdNm2a+tSnPqVe85rX+L+glWOawip143kBEkiBAIVVClCZZTwCcYXVU089pf7u7/5Ovfa1r9VejwceeEDH7GDgfutb36qfYjE9cM8994z5/Q1veIM2RvJAbM/111+vvvWtb6nNmzfruB9MmVx55ZVq+vTpRYb/6le/Unfffbfq7+/X6RA7hTR/+qd/qt7ylrcUvC62sPre976np2UOP/xwPe11wgknFPKVqTFMheEYpm1+/etfK/wOm3AdlPNd73qXuuSSS3Qesr388st60Ny4caP6+c9/rq+PAXTu3LnarjAvkHiOHn30UT1V8z//8z/qjjvuUE8++aR63etep973vvepd7/73epVr3pV4Vovvvii+s53vqO+9rWvKXBA2eF1Aqdjjz1Wp5N84SkBUwzwX//619UxxxyjbV+1atWYhnD22WerD37wg2rcuHFq165dmu8TTzyhfvvb3+pyz5o1S7W1tWm7oq4BfmhDK1as0NOwV1xxhW4D4I/tHe94h2aDvDds2DDmd1wPG7ju3btX1wFskrpGnpdffrmSNmSW98///M91+b/85S9rPrAXXiJ4Vcx6ePrpp3V9SRtCXvPmzVMtLS2FdL/85S+1feCIPCdPnqwuuugi3QbixBNJmwLbs846S9144426XBBWZryTq/1oA7Ab8YPgA44o5/nnn6/++I//uDDlbQur3//939cxV0iPqfHTTjut0A7geYJ3Dfch4rEwvYdBCNPFaAfY/vAP/1DXG1jB5ptvvlk99NBDmgnqGNvo6Kiu661bt6rf/OY3atKkSepP/uRPFBiY7TheT8RUJOCXAIWVX57MzYFAXGEl6SAI0GkjlsPcGhsb9e7Q0FDR7yeffLIWYkcccYQegPFUjw2dOkSFuWHA+OQnP6mmTp2qf/7JT36i/umf/mnMtXAMHTfEATpxbLawgh0QghBMEAkYJLC98MIL6nOf+5zavXu3Phd5QPBhIDxw4MAYcqeeeqq69tprtf0YpDD4QAwijsbcIHoQEP72t789kL7pOULwOG56Mw+IHAimCy64QA/2sHP16tV6MLM3k5OZL+pA+GOwhMjANKBtK8q9cOFCPVhDTNjHcT0ICwhACLRS10C8jQgreGb+93//Vw+45gYR+Oyzz46pR4gWeNBQlz/4wQ+0OAuyBQIY7eLoo48OtUWuB44f/ehH1RlnnKF/ghhBG0I7MDczzuz73/++uummm7SYszd4cOfPn19SKOC8z372s+pHP/qRFjEzZszQbQ/xixdffLFueyL0wliG2X/rrbeq++67L7BNXXjhhVrkgJ8trHAP/cM//IP62c9+pll8+MMf1gIRbRj3CsQQ2uEnPvEJ9d///d/qn//5nzVbcxMPZ5DXE7994QtfUP/1X/8VyjXQaP5IAhUiQGFVIdC8zFgCpWKsICowSEE0mOkwsENswGMEoSEdf9Dv4jFCWjMPTJn82Z/9mcI10Dmjk8bT+Xve8x7t/cLgLALoTW96k/rIRz6ijjvuOB1ACy8MRBm8XPAIwOthCysMsMgTT+dmOtMGDILwWshAgwH8Yx/7mBYVP/zhD/V1nnvuucITv0z3wDZ4PDCwwWYMfghcNkWkTdocnGAbBNRll12mn/QxKKM8b3zjG9Vf/uVfatEpXgUMhhgUYefBgwfVv/zLv2hRKKIEQsaM7YFNGMghUFBvEMJy3JwKlLJAFMBThnNQJ9u2bVP/+q//qgdZEQVmHiiXfY3HHntMiyJsqCsITLQF2ArvXtjv4PxXf/VX2tMBYXXXXXdpzx04ghFEJfIAYwgriFab43vf+14dxwR+EMcQUCIkcF28zbZ9+3ZtT1dXl/Yuog2h3cITBjEq7QxtcdGiRXrqDp5CcAB/2+Np1y3aCkQM2iHqD16eW265RXtuzTrFeS7249q33XabrkN4iiBy8X+8AbtlyxbttYSwRXuxhdUpp5yiywjvJcoOuyC20YZE9EkMmIg3eFzh9UQ7gJcMbQTtIkhYifcZge3oC+DlhKiHdxXeNL4YwdGm2gQorKpdA3V8/XKEFcTWmWeeqanBqwQvFMRG2O/ylpJ5LXiKzjvvPJ2H+cQvT9EY/CRfMy3S47VviAUMPJjKwDlBMVZmOpmSgbdp3bp1WjxhUMf2t3/7t2r//v1a6OF1chkAJehbBAmmzP7t3/5tTOyMeFuOOuqo0LftzMEJ0zIQijLFJPmKCIUQ/NKXvqS+/e1vF3kbYBfefERZ5e0snCPCCaIB02PwxsgWFmMl1zQHXZwDj4ZcW2KEYGepa2DqDsIKtqCuZTpX+If9HvV2YpA31SwPptxQZ/DYmHbLm6EQWRARGPDDAsml/eJ8aUvgAMGLcyHYSsUeYgpTBIzpGcKULzxl2MypOBf7w5YMkTZs8guKsTLvTbmHxC54nSEY8cAjwgr5wYMIEW9O5UUJK/QFEGAQyNxIICsEKKyyUhN1aIfrVKD9OndY0GzQ76UCbEUYiWAwp5fwtG0+AZsDhoi2IGGFqT3EmSB+Bt6XOXPmaA8IvEHmNKC8ph5W/ZIWAxCETdhmeufsNKWCyEWY4ByUB1NJ9htmdn4iDDEYBnmkooSV8MJr+fDSmXFkIrqCxFtQALzYbwsll98hUOD5QawS6teelhNxU4qj3QYGBwcLSxCIx8vmaLIPq9dSb/eZHiBTmJu/S/uBWHGxH8IK6eENhYcKDxsQgLJFCStz2htiHp5PxJrBiyUPMPBO2dOl8NjBK4kYLrSLIJthx/r16/W0ODZ4GNFu4QU0Yx/rsEtlkTNCgMIqIxVRj2ZkQVhhUF2zZo36z//8z4InxoewQr7mlAyexiGs4MGAFwEehqjlJtAmJGBXBu6wdoIYIHg9MP3jIqwQ4yPejbjCSgLv4XmoBWGFaTMI16AYK7CslrCCYEC7wXRp0CZTtmF24xxMN+LhwI5Xs0WqLQxxblAcU1xhhXSmdwtTtHhhAgHqtliEdw+B6BBxEmuFAHZ4VrEFtTF5kQNxehIvCTEIof62t72tHrtTljlDBCisMlQZ9WZKtYSVOW1oTgWKBwVeCwlmFhEkdYM3EjFdZXqIwpZbkPgXPGFDSCHexoztMWNFTI9DUDuQKZNyXqMPmwLCdcRDBE+BDMAyDWlOLwXZVMoDgvRhx6UsJgukRzyTxKaJVwOellLizcUzhWvY6SE4JH/UP1bOxxumUVOBUcIEbwNiOg9xQGFeJ5nGRRnNqcA4/YAZCB6VXqbiXDxWpscNU20IpMe0bNypQNgEL5e8xAGhhPg8bDINaNuN+v+P//gP/VKDeMTM+glbsgP3EQLgcT0u6xHVGni8EgQorCpBmdcIJFAtYYVOG1MTCLK9//77dUAunvoxgOAtPnMaTwKiMTWFDhwDP56QzWDxMGGFt9EQWCyvkQOCOTVjTpeYQfKwBVMkeMLHsgVYUkK8E8gDAzUGOjyhIx4HyzTgDSwMoEGxMXGCls3yyOv7yAseEwQHw3uCFfK/8Y1v6OUJ8BZhucLK9LTAG4O3yzBoI3gdLJGv1EXUNXwKK8TrgKF4WxDThroox2OF8yQw3QxeRzwdhAMC3xEXJ9PF8LLgcy2IFYLAgOjCtFl7e7t+ccLe0EYlPk9YmWnMNixxdbApTKSWmsqE2HznO9+pva3w7iJWKmoqUIQyvLSId5PNnAbEb7j3UGYsU4GHFQTuY3mFUsIK/ca///u/qw984AOaDcQrhBUGMworDjZZIEBhlYVaqFMboqbCZKkCl1gqoIyKscIgjsHL3MzX6vE74kowlWfGlUh6e2mGUguE2p90sT1gEAZ4AzDodXszQB4CQ76ZFtRcSnmXTHHye7/3e1osmNNH9nINiNGBKIDnLmiTeokSPWHHo8piLjMRdY2kwgoLakLoYCoqbCtHWIEppllRtzK9JfmboqRUOzOn8WzbIKbRHsJi60yPVhzvj92G8QbgP/7jPxY9FJg2xBFWSG9PV9reu7Ap7lJTgWH9BqcC63QgyWCxKawyWCn1YlLUtwJlAJd0GPARBwQPDraw32WKTYLdkd5e6gCvc8NbhSUDZJFRWQgSecMrA2GBJ2PcJBgcEWyLt8EQjP7617++UE3yEWZziQg5aC4tYE99SRoEuMM7Yi5OCW8aym8G48qinVgDCudAHMFmLH+AJRTMIHCzDZniBB4ieEfwKj28GjgfHiPYbi5siTctMS2DtwPhZYHHCiIE1wEDiD7kK4s3IuD4qquuKmq6OC7TivbxsLL80R/9kfZeiOct6hqYboXXR6YyxbsT9rtMv0EYYOoT6XENlBUiB/E+EM7wFKLNYM0l+bRSKVuC2oC0IdTt448/rtsUGOJFBuEd1s7wQW/UvyzGavcJMp2KukT8EtY6szdT1GDtMHgew+oryH4sfAqvKRYuRX3hjVG0fdwT8MYKv7D7EPaYnrMgEYhr3HnnnYW2D/Zoo2bwum0zRCPaJeoM9wHaLRavhWhj8Hq9jB7ZLieFVbbrh9Z5IlDqrUBPlwjMBlN1sliiOQ2Y5jXtvKO8PpW0hdeqLwJBcXN4QOFGArVMgMKqlmuXZSsQqJawkrV74F2KClBPq7oorNIiy3yjCJj3nfkVgqjzeJwE8kyAwirPtUfbYxOohrAy41zsxTBjG+4hIYWVB4jMoiwCEmOIqWP724VlZciTSCAHBCisclBJNDE5AYkDwRtEeLXd/Dht8tyDc0CMFxYAxVuEmAZErE6cj+r6tseMDTI/ZOv7OsyPBEwCCIDHW7T4RA3eOkUsmLkyP2mRQK0SoLCq1ZpluUiABEiABEiABCpOgMKq4sh5QRIgARIgARIggVolQGFVqzXLcpEACZAACZAACVScAIVVxZHzgiRAAiRAAiRAArVKgMKqVmuW5SIBEiABEiABEqg4AQqriiPnBUmABEiABEiABGqVAIVVrdYsy0UCJEACJEACJFBxAhRWFUfOC5IACZAACZAACdQqAQqrWq1ZlosESIAESIAESKDiBCisKo6cFyQBEiABEiABEqhVAhRWtVqzLBcJkAAJkAAJkEDFCVBYVRw5L0gCJEACJEACJFCrBCisarVmWS4SIAESIAESIIGKE3AWVocOHVIrV65UkyZNUh0dHQWD165dq/r6+vT+ggULVGtrq/5/2O8VLykvSAIkQAIkQAIkQAIpE3ASVvv27VOrVq1SZ599tnrmmWcKwmrXrl1q8+bNqrOzU42Ojqru7m7V3t6uhoeHA3+fMmVKysVi9iRAAiRAAiRAAiRQeQJOwkrMg5Dq7+8vCCt4pVpaWlRzc3PBS4V9pAn6XdJVvri8IgmQAAmQAAmQAAmkRyA1YdXU1KQGBgbGCCv8LtOE6RWLOZMACZAACZAACZBA5QmkIqwwLYjNFlbyO4VV5SuaVyQBEiABEiABEkifQCrCSqYGORWYfgXyCiRAAiRAAiRAAtkh4EVYmcHrg4ODqre3V3V1dSkEu0tQu/l7Q0NDbAJDQ0MKf9xIgARIgARIoJoEGhsbFf64kUApAk7CCkJp+fLlamRkpJDn4sWLddC6uayC/IZEYb+zWkiABEiABEiABEig1gg4CataKzzLQwIkQAIkQAIkQAI+CVBY+aTJvEiABEiABEiABOqaAIVVXVc/C08CJEACJEACJOCTAIWVT5rMiwRIgARIgARIoK4JUFjVdfWz8CRAAiRAAiRAAj4JUFj5pMm8SIAESIAESIAE6poAhVVdVz8LTwIkQAIkQAIk4JMAhZVPmsyLBEiABEiABEigrglQWNV19bPwJEACJEACJEACPglQWPmkybxIgARIgARIgATqmgCFVV1XPwtPAiRAAiRAAiTgkwCFlU+azIsESIAESIAESKCuCVBY1XX1s/AkQAIkQAIkQAI+CVBY+aTJvEiABEiABEiABOqaAIVVXVc/C08CJEACJEACJOCTgDdhtXbtWtXX16dtW7x4sWpubtb/N39fsGCBam1t9Wk/8yIBEiABEiABEiCBzBDwIqw2b96sBgYGVEdHh9q3b5/q7e1VXV1d+v841tnZqUZHR1V3d7dqb29XU6ZMyQwAGlJfBL785S8HFnjevHn1BYKlJQESIAESSIWAF2EFr1RLS4v2Uh06dEitXLlSe6b6+/sLv4v3StKlUhpmSgIRBCis2ERIgARIgATSJOBFWJkeK1NABQmrpqYmTgemWaPMuyQBCis2EBIgARIggTQJeBFWw8PDatmyZXo6UDbEWdnCCgIMG+Os0qxS5l2KAIUV2wcJkAAJkECaBLwIK9NATAX29PSotrY2tWXLFk4Fpll7zNuZAIWVMzKeQAIkQAIk4EDAu7CCV2rXrl06YH3Pnj2F4PXBwcFCUHtDQ0NsE4eGhhT+uJGADwLwogZtiP3jRgIkQAKlCDQ2Nir8cSOBUgS8CCsIqRUrVujrzJw5U4uq8ePH6/2wZRhYLSRQDQL0WFWDOq9JAiRAAvVDwIuwqh9cLGneCVBY5b0GaT8JkAAJZJsAhVW264fWeSZAYeUZKLMjARIgARIoIkBhxQZRVwQorOqqullYEiABEqg4AQqriiPnBatJgMKqmvR5bRIgARKofQIUVrVfxyyhQYDCis2BBEiABEggTQIUVmnSZd6ZI0BhlbkqoUEkQAIkUFMEKKxqqjpZmCgCFFZRhHicBEiABEggCQEKqyT0eG7uCFBY5a7KaDAJkAAJ5IoAhVWuqovGJiVAYZWUIM8nARIgARIoRaBuhRUH2Pq8MVjv9VnvLDUJkAAJVIoAhZVFet68eZViz+tUgQCFVRWg85IkQAIkUEcEKKworOqouStFYVVX1c3CkgAJkEDFCVBYUVhVvNFV84IUVtWkz2uTQOUIhN3rsIAzE5Wrh3q8EoUVhVVdtXsKq7qqbha2jglQWNVx5Ve56BRWFFZVboKVvTyFVWV582okUC0CFFbVIs/rehFWhw4dUitXrlQ7d+7URGfPnq06Ojr0/9euXav6+vr0/xcsWKBaW1szQZ0DbCaqoeJGsN4rjpwXJIGqEKCwqgp2XvT/TTV7EVa7du1S/f39WkxBZPX09Ki2tjY1PDysNm/erDo7O9Xo6Kjq7u5W7e3tasqUKVWHzwG26lVQFQNY71XBzovGJMD2GRNUjGQUVjEgMUkqBFIRVuvXr1dz5sxRGzduVC0tLaq5ubngvTL3UylRzEzZgcUEVWPJWO81VqE1Vhy2T38VSmHljyVzciPgRVjhkjLlN2HCBLVkyRLtlcJvtrBqamrKxHQgOzC3hlIrqVnvtVKTtVkOtk9/9Uph5Y8lc3Ij4EVYSYzV9OnT9dwiNkz/wXNlCitMC2LLQpwVOzC3hlIrqVnvtVKTtVkOtk9/9Uph5Y8lc3Ij4EVYwTNleqLEU4W4K04FulUIU6dLgANXunyZezICbJ/J+JlnU1j5Y8mc3Ah4F1bivRKvlASvDw4Oqt7eXtXV1aUaGhpiWzk0NKTw53uD6AvaIAS51S4B1nvt1m0tlIzt018thrHEFcrt5xsbGxX+uJFAKQJehBXe/lu2bJkaGBjQ1wpbbmHx4sWFQPZqVwufDKtdA9W5Puu9Otx51XgE2D7jcYqTih6rOJSYJg0CXoRVGoalnSc7sLQJZzN/1ns264VWvUKA7dNfS8iisNq/f7+699571dSpU9UDDzzgr7DMKXUCqLOLLrpITZ48OfJadSestmzZop599ln13HPPBcJ5wxveoH8///zz9b9Ib+5/73vf0+fK8aB9pH/HO96hz8Nxe/+oo45Sp5xySuF4kv3HHntM5yP55W3/pz/9qeYp9qe9HzVwpXF91M8JJ5yg6wn5J9n/1a9+pXlJfvY+juE3OR60j/Yv7RzHa20ffHFPYZP7vJL7ci25vst+VPtEecz8Inv4Ok6QRWF1yy23qJNPPlmddtppdVwz+Sz6ww8/rHbv3q2uvvrqyALUnbASIYTBJ2jDgBQlnFyO28KsnH0MfJdccklB6GVxv5RQ9WnvPffcozkID9f9qIHLzg/pMZDJ9bifjIdrfdVbetf2mTU+8uCahf4qi8LqM5/5jMIft3wSgJfxvPPOizS+7oSVEInqwCLJeUpgP4HmdT+MJzpYlyf2NMpvejCi6r0aHg5XD4vpYZIHBPFA2fvwkIG/HPexn8TjltRjZ58PDy3KJx66vO9Htc9qlM/2iOMeEY887Cm1H8fD7/Kg6pJfHoXVCy+8oF/wuvLKK9VZZ53laZTxk813v/tdddttt+kvqBxxxBFjMg2zHS+ffeQjH9GCcsaMGX6M8ZDLtddeqx555JHInE499VR100036XRxhTGFlYV13rx5kaCZYCyBqAEhK8zyYmdWeNGOyhJg+/THO+vCSoTI6tWrdaHf9ra3qVtvvVXdfPPNFFb+mkFoTmeeeabavn175JXMdBRWEbjYgUW2J6cEeeFJO52qlYkrTCAv7bPCWMq6XJaFlYiqN77xjWrp0qW6fPAIwdOxY8cOCquyatztJHis5s+fr2bNmhV6IuoE7Ygeq5hs2YHFBBUzWV540s6YFcpkVSGQl/ZZFTiOF82ysNqzZ4+eVvrCF75QtC6WPZ2Ggf2d73ynLvntt9+uhYB57pFHHlmYOsSUFaYRIdY+/elPqwsvvFCLNgiIRx99VH3nO9/R04tYGmlkZETdf//9Rb+b11q0aNGYKT9zKhBTaGIXPG133nmnevOb31x0ffl90qRJRVOB+CLLFVdcoct0ww03aBujru1Y9fqNSzsWyv4N1/zEJz6hbrzxxkBxJcc/+9nPFqZl6bGix8q1LSZKn5cBgXYmqmaenDKBvLTPlDF4yT7Lwgri4tvf/vYY8WIKKwiS6667Tq1atUrh/xBVECH4v4iyMGEFwQCRhQ0xURBCEh8FofCLX/xC/37XXXdpO5DvNddco/+F+MJLERdccEFRLFVYjBWEGja5pnjhUEbERH74wx8uCCukW7Nmjfqbv/kb9fzzz+vfP/axj6m//uu/LnltlwaBNy/b29t1nvKiAPbxOxYpN9/qCxNXYb9TWFFYubTFxGnzMiDQzsRVzQxSJJCX9pkiAm9Z511YAYQZLA4Bg5c0sGp8KWElge+SHoLMFEUQVsjH/H358uVqyZIlau/evfobv0Gry5t5QBTh/Pvuu6/geRJhJdeX9BBrOAabsRq+eKukovEm6YYNG0pe27VR4FoQbxBX+/bt06IKggrCyt62bdumrr/+eiWeqVKeLAorCivXtpgofV4GBNqZqJpzezLrPbdVV7bhWRZWGLwhfGwRY3qsKims5E0/vMEHwYTNtk2Ekoiws88+W6cVz1RcYQUvlsSVmZVb6trlNAIRVzg3TFRJvhBXKAdiqUrFXlFYUViV0xbLPocDV9noAk/MC0+/pU4vt7zwzIud6dWUv5yzLKziBK+XmgqUKULQuuyyy7QgkBircjxWEDpYEX7hwoVFMVym58oWVriOGddlCyuZIjSnAg8cOKCFC2KysPTCzp07Fb4vvGvXrpLXLrdVyFRgnLXD5O2/Um8LUlhRWJXbFss6Ly8DAu0sq3pzfxLrPfdV6FyALAsrFMZebgHB5og/giAxp9Ps4HWcizQIUL/88ss1F8QqJRFW4oWSpR8kUN6EHhS8jgB1xGJNmDChEGMleaA88AKJfbKOlRm8bi4xUerazpVfxgkUVmVAs0/JS0froagVySIvPGlnRZpD5i7Ces9claRuUNaFVeoAeAEnAhRWTriCE+elo/VQ1IpkkReetLMizSFzF2G9Z65KUjeIwip1xDV1AVmJ3Vxp3S46iiMfAAAgAElEQVQgpwIjqjwvHW1eWm5eeNLOvLQov3ay3v3yzENuFFZ5qKV82VjRbwWuXbtW9fX1FRFavHixam5uVuaxBQsWqNbW1kyQzEtHmwlYMYzIC0/aGaMyazAJ670GK7XMh2ecVq1Pl+G1/5NPPlmddtpp9VchOS/xww8/rHbv3l20DlZYkbx/K3B4eFghCA0rt2L9iM2bN6vOzk41OjqqFyTDQl1TpkypOuK8dLRVBxXTgLzwpJ0xK7TGkrHea6xCYxQnix6r/fv367fvpk6dqlcH55YfAqiziy66SE2ePDnSaO/CCq9NYhGwjo4O7a3CYmbwXGGz9yOtSzFBXjraFBF4zTovPGmn12rPTWas99xUlTdDsyisvBWOGWWagFdhhfUoenp6VFtbm/ZKBQmrpqamTEwH5qWjzXTrMYzLC0/amZcW5ddO1rtfnnnIjcIqD7VUmzZ6FVaY+tu0aZNe6Gv8+PFjhBWmBbFlIc4qLx1tXppdXnjSzry0KL92st7rjyeFld86Z27xCXgVVlFTf5wKjF8xeUvJgctvjeWFp99Sp5dbXnjSTn9tgMLKH0vm5EbAm7CCtwofOMQXtRsaGrQViLeS4PXBwcExx+OYiu8H4c/3hjiwoA0xYdzcCeSFJ+10r9taOIP17rcW88AzzEaQKLefxydegj5Q7Jcuc8s7AW/CCgJqYGBAB62bm7ncgizBkAVoeXkyzAKrODbkhSftjFObtZeG9e63TvPAkx4rv3XO3OIT8Cas4l8yGynz0DFkg1Q8K/LCk3bGq8+4qcgzLql46cgzHqc4qSis4lAKT2PHTCOlGc5jh/ZghmrFihWFDGXdSnMJJpnNylK8dTJKwWdTWFlcqrVwXBqVW8k8OSD4pU2e5GkSyFq/lIf2SWGV7B5yEVYQVevWrVNLly7VoUBYIQAfW54zZ442Qta2pLBKVieZPzsPHUPmIRoG5oUn7fTbqsiTPLMqAPMkrN5z/Xf9NqQycvvmjWcVnRVXWM2YMaNomSX70vRYTZ9eRnXk85S8DAh5oZsXnrTTb4siT/KksEreBrIqrJYvX65GRkaKCmh+rg4vAWDNStsjZZ4AYbVs2TIdg21uWfrEXfIaLM6BU4EW0ay53H1XeFr5cYD1S5Y8yTOrggV25aF90mPldg+V67HC9J6sCIArioiaMGGCWrJkiZo4cSKnAt2qIr+p89Ax5IluXnjSTr+tijzJM6sCkMLKrW2WK6yCpgLNr7BQWHEqsGpfPXe7BbKXmgOs3zohT/LMqmChx8pv20RuWZ0KNL+kAjvD3grEW359fX1FwevyeTsKKworCqsy+wwKgTLBhZxGnuRJYZWsDdBj5cavXI9Vc3OzvpC93MLMmTNVZ2enGh0d5VSgW1XkN3VeBq68EM4LT9rpt0WRJ3lmVQBSWLm1TVtYuZ3N1CYBBq9b7SFrwescuPzesORJnlkVAnmZYsuLnXkSVn7vSuZWbQIUVhRWXtogBYsXjIVMyJM8KQCTtQEKq2T8eHb5BCisKKzKbz3GmRQCXjBSWPnFSJ51zJPCKqXKZ7aRBCisKKwiG0mcBBRWcSjFT0Oe8VnFSUmecSjFT5MHnhRW8euTKf0SoLCisPLSovLQ0aKgtNNLddMT5BcjeabAk8IqBajMMhYBCisKq1gNJSoRBUsUIbfj5OnGKyo1eUYRcjueB54UVm51ytT+CHgTVvhgo3xXqKmpqbBQGBYUw8Jh2LL0baA8dAz0sPhr6JIT690vU/IkT5NAlt6qprDy2zaZW3wCXoQVPrLY3d2t2tvb9QcZZcOCYViRVRYJC0oT31S/KTkgkGdWBwQKar9tkzzrkyeFlf96Z47xCHgRVhBQ/f39qqOjo+iq5vL3OGDvxzMxnVQUVn65kid5UqgmbwO8j5IzjPJO43iWPGv+SsycskLAi7CCV2rdunWFMslS9uvXr1ctLS1KlryHsMI0YWtra9XLzw7MbxWQJ3lSWCVvA7yPkjOksPLHkDmVR8CbsMLlIZjwVeuVK1fq/8OLZQorCDBJV565/s5iB+aPJXIiT/KksEreBngfJWdIYeWPIXMqj4B3YQUzREANDAyM8ViZQqs8k/2cxQ7MD8eoTixrLnfWO+udAjB5G8jDfcQYq+T1zBzKI+BFWIUFqSOoXYLXBwcHVW9vr+rq6lINDQ2xrR0aGlL4873Bmxa0QfhlaaOdfmuDPMnTJMD7vbz2kIf7KMxGlLjcem9sbFT440YCpQh4EVa4QNiyCubvixcvLsRbVbta8vDEBUa0029LIU/ypMcqeRvIw31Ej1XyemYO5RHwJqzKu3z1zspDx0Bh5b99sN79MiVP8syqUKWwStY2sTblpk2b1MKFC9X48eMLmWGGasWKFYV9WZ8SM1SrV69WixYt0rNSEm+Nl9fkhTVzdsvMM5ml2TubwsqqE8YElddIOcCWxy3sLPIkz6wKlrw88FFYJbuHgoQVhBFWAFi6dKkWTxBTy5Yt04t/z5gxo/DiGsSUHDvppJMKSzFl6QW2ZHRKn01hRWHlpX1RCHjBWMiEPMmTwipZG8iTsHrm06cmK6yHs4++4ZGiXGxhZb7xL0so4QRzHUtTOOH33bt3qyeffFJ7sQ4//HDV09Oj2traihYS92B65rKgsKKw8tIoKQS8YKSw8ouRPOuYJ4WVW+VHCauwL6yYAgwvqcn04datW9XRRx+tHnroIS2mJk6cWDRV6GZdvlJTWFFYeWmxFFZeMFII+MVInnXMk8LKrfJ9CKvR0VEtnq6++mq1YcMGLagef/xxbQgWBw/6QoublflITWFFYeWlpVJYecFIIeAXI3nWMU8KK7fKjxJWcaYCcUWsBDBt2jT1xBNPqPnz5yvxYh133HHqhBNOyMzKAG503FJTWFFYubWYkNQUVl4wUgj4xUiedcyTwsqt8qOEFXJDDBVipzo7O/WbgmbwusRdIc22bdvU1KlTddC6TCG+9NJL6pprrqn5+CpworCisHK7+yisvPCKyoRCNYqQ23HydOMVlToPPCmsomqx+HiQsFq+fLkaGRnRCeUbwIidMr8NbK9PiZgrnHfttdcWfSf4wIEDBUHmZln+UlNYUVh5abV56GhRUNrppbrpCfKLkTxT4JknYZVC8ZllFQlQWFFYeWl+FCxeMHKA9YuRPOuYJ4VVSpXPbCMJUFhRWEU2kjgJKKziUIqfhjzjs4qTkjzjUIqfJg88Kazi1ydT+iVAYUVh5aVF5aGjRUFpp5fqpifIL0byTIEnhVUKUJllLAIUVhRWsRpKVCIKlihCbsfJ041XVGryjCLkdjwPPCms3OqUqf0RoLCisPLSmvLQ0dJj5aWqizJhvftlSp7+eFJY+WPJnNwIUFhRWLm1mJDUHBC8YOSUkF+M5FnHPCmsUqp8ZhtJwIuwknUrZL2L2bNnF75mjVVY+/r6tCH4AnZra2ukUZVIQCHglzJ5kqdJYN68eX6BJMyN7TMhQOv0PPCksPJb58wtPgFvwko+vIjVWGXDCq1YhRWrtOIbQt3d3aq9vT0TK6/moWMAR9oZvzHHSUmecSjFT0Oe8VnFSUmecSjFS0NhFY8TU/knkKqwgreqpaWlaPVVc99/ceLnyA4sPqs4KckzDqX4acgzPqs4KckzDqX4afLAk8Iqfn0ypV8C3oSVufS9LHEfJKzwhessTAfmoWOgx8pvYydP8rQJcMqyvDaRh/6Twqq8uuVZyQl4EVamGYi3WrVqlbruuuvUli1bijxWmBbERmEVv+Ly0IFRsMSvz7gpWe9xScVLR57xOMVNlQeeFFZxa5PpfBPwLqwOHTqkenp6VFtb2xhhZXuwfBfGJb88dAwULC41Gi8t6z0ep7ipyDMuqXjpyDMepzipKKziUGKaNAh4F1bwWPX29qquri6F/0vw+uDgYOH3hoaG2GUZGhpS+PO99ff3B2aJGLAsbbTTb22QJ3maBHi/l9ce8nAfhdmIEpdb742NjQp/3EigFAEvwspcUmHChAlqyZIlhTf/zGMSe5WFKuGTod9aIE/yNAkwdqm89sD7qDxuQWfRY5WMpSyjdMYZZxSWT5IcMa7v2LFDj/UTJ05Uy5YtUwMDA/qwaICw36dMmZLMsByc7UVY5aCcY0xkB+a31siTPCmskrcB3kfJGUoOFFbJWEJYrVmzRo0bN07PQMlME36/8847deaXXXaZFlarV69WixYtKqTBseHh4aLfzfjrWhdXFFZW2+OTdnk3IweE8riFnUWe5EmhmqwN5ElYlbI1GYX4Z9tjH4QQ1qc87rjj1OGHH1546QzhPViX8qmnntKx1HGFFSzBufBsdXR0xDcshykprCisvDRbCgEvGAuZkCd5UlglawMUVm78woTVBRdcoO6//361cOFCneH69evVxRdfrDZs2FAQVuZU4MyZMwuLgtueLBFryMtcTNzN0uynprCisPLSSikEvGCksPKLkTzrmCeFlVvlhwmrK6+8Ut12221aRGF6Dy8FzJ8/v/D2v4vHisLKrU5yl5pCwG+VkSd50sOSvA3wPkrOUHKgsHJjGSas4F3aunWrzgzTeHijcsaMGWUJK04FutVJ7lJnpQN75tOnBrI7+oZH9O9ZsTOqgmlnFCG34+TpxisqNXlGEXI7ngeeFFZudVpKWGG5JHxdZdq0aXqaD5usVxnXY8Xgdbf6yGXqrHQMFFaVbT5ZqfeoUtPOKEJux8nTjVdU6jzwpLCKqsXi46WEFeKhsMSCfJLOXAjcXlYBuWJpJbz5F7QMQ62/EYjyM8bKanuVfiuQwsrt5k+aOg8DAj2VSWt57Pmsd79M88CTwsqtzis99rlZl6/UFFYUVl5abB46WgoWL1VdlAnr3S9T8vTHM0/Cyl+pmVMWCFBYUVh5aYccELxgLGRCnuRpEqi0N6EWPOkUVn7vIeYWnwCFFYVV/NZSIiWFgBeMFFZ+MZJnmTwprMoEx9NIgDFWY9sAnwzLuy8orMrjFnYWeZInPVbJ2gA9Vsn48ezyCdBjRY9V+a3HOJNCwAtGelj8YiTPMnnSY1UmOJ5GAvRY0WPl6y6gsPJF8pV8yJM86bFK1gbosUrGj2eXT4AeK3qsym899Fh5YReUCYWVX7RZ4ZkXT1Be7CzVSiis/N5DzC0+AQorCqv4raVEyqwMXFGFoZ1RhNyOk6cbr7wIlrzYSWHl1v6YujIEvAorLFmPZe8vvfRS1draqkuA1Vr7+vr0/xcsWFD4vTLFC79KVgaEWujAQDkrPKPaFe2MIuR2nDzdeOXlfs+LnRRWbu2PqStDwJuwkiXuYfZb3vIWLaB27dql8NFFfFtodHRUdXd3q/b2dr3UfbW3rAwItdCBUVj5b81ZaZ9RJaOdUYSKj+flfs+LnRRWbu2PqStDwJuwgoAyNwgreKvwJezm5uaC98rcr0wRg6+SlQGhFjowCiv/LTkr7TOqZLQzihCFlRshf6kZY+WPJXNyI+BFWA0PD6uNGzeq+fPnq61bt2oLwoSVfMTRzUz/qbMyIORFWOXFzqiWwnqPIuR2nDzdeOXlPsqLnfRYubU/pq4MAS/CyvRMiecqSFiZxypTvLFXGen9oPrtrwfUvcfM0wdP//md6ogXf6MenLZQ77cdekD/O6H9S/pfpDf3n7v7M+qlgwOF40H7SH/UpZ/R5+G4vT9u4rHqiHct0r9HdWCP3bhAvfDq16qfTJql05/yy816//TrvqD3X9i6Wv8r+aW1L/naROW6d/9ygj70lgPb9L9i76XHjpS079D3v6ZeOvjLgv1p7z948xJd32LfG4d/oPeFZxrXB4Dxb3+v5oD8zXZh85R2s/HxZ/Uh2IftFw1v1f++/8zpuv1Jfi/+rL9oH8fwmxwP2kf7f/XxLTo/HE+yf/etN2t+zxz5plfq+cVhvd/6fz7lJf+49sl9avOc+PGv65/uuPeV+xr26fvm1Q3638svOk//O25iU8HepPuSl/A196Pud/AU28Re7MvCxeBh5meX19d+lJ1ZEdSlykuPla/WwHxcCSQWVoitWrlypdq5c2fRtRGoPjAwkHgqcGhoSOHP1/aa7TerVz37tNryuot0lhAq6GwfevNlev+8Fx/Wx4ff82m9L+nL3W/45g06Hznf3p90++WBRTtwxR2vdPh3fbJI+IkQfO6yVwQV8nvVc0+rZ973+VT3xz37dKCdL77hJH39+4+7Sh+3her5v77Xq31Hf/Wj+jpSXtf9o+58RdCKkD73iR69Lzzt/FA/L73m9YXr+doP4wlbcD3h2fqjz+qBVuzFfhr2CM9yymfbh33haefnWl9x04fxBCtswlPqW3he8NStidpTXPtMvkE3ktzvru3T9fpx05fL0/f9nqR/6+/vDx02EJJSztbY2Kjwx40EShFILKzszE2vlBm8Pjg4qHp7e1VXV5dqaHjlabGaW1aeuKKeDF2fYO0nWl/7YXbCI4AnaOEJkWo+ccMjUOoJ3pd90paC8sMxsQE8sYmN4sG49KoP6d9xvpk+rf2Dn7s4sPnH8bCYHiZ4p7CJB8reh4cMZZfjPvZxPfGIwQOITTxq4mE790PL9e/iobM9dr724UmFB1g8wzZUeFRxXDyA8KjC4yv2wqOK42KP5JfWftT9/tCqjxTZJ/YKz7Tti8MTHuZ7XpiuUcM+eCgfO/aVt8DBE8dNj32Uhz+t4/RYlT/CystobW1tRS+byewUxnCsADAy8sqMBEJ8li5dqrZv367WrVtXuPDixYvVjBkztPMFs1il4q3tGS2EGK1evVotWrRIHTx4UG3atEktXLhQjR8/XudvrjgwYcIEtWTJEm1rqXwqpT1SFVZ24QFZwJZf5X7OzIuwop1u9R01cJGnG8+o1OQZRaj4ONunG68kqSmsktBTJQVKkNDB1UxRg+WXxJmC/8OD2NHRofB/WyTZ52K/lLCCqMKG/LAhz23btqm5c+fWprBKVpWVO5sDghtrDghuvKJS54VnVDl4H0URorByI+Qvda6E1YOH+St4uTmd+3LRmbYAwgyUizgyvV7HHHOM6unpUfCAbdmypShESC4a12OF2a8gYRYnn9x6rMqt00qfxwHBjXhehADtdKvXpKl5H7kRZPt045UkNYWVIz1LWNnTgeZLarIYuEwFzp49W3uPbI+VKYAkNAhWYXrPFjk415xGRDqZYjQ9ZHv27CkIvKASlsqHwsqxTbgm54DgRowDghuvqNR54RlVDt5HUYTosXIj5C81hZUjS0tY4WwRSmeeeWYh3gnipNR0nogjEUUiZuRFN4QDyZdZTAvjeqywpBNejIOQg1hbsWKFzmbmzJl6MXJzySf8bk4pUlg5tgnX5BwQ3IjlRQjQTrd6TZqa95EbQbZPN15JUlNYOdILEFYioE4//XT1gx/8oCimKSpOCh4ue91Ke9HwcoRV0FSgKfQorBzr3WdyDghuNDkguPGKSp0XnlHl4H0URYgeKzdC/lJTWDmyDBBWMh34s5/9TF111VWFl8/iBKCbweviKfIhrFAqvGU4adKkQKFHYeVY7z6Tc0Bwo5kXIUA73eo1aWreR24E2T7deCVJTWHlSC9AWCEHTNH19fXp5RREINkxVrLcweOPP64vKlN9ttfKh7AKWm4B18TambhuTS634FiVVUvOAcENPQcEN15RqfPCM6ocvI+iCNFj5UbIX+pcCSt/xWZOGSDgfR2rDJQplgkcEGJhKiTKixCgnW71mjQ17yM3gmyfbrySpKawSkKP5yYhQGFl0ZNvciWB6nIuO1oXWtFpyTOakc8UFFZuNNk+3XglSU1hlYQez01CgMKKwipW++GAEAtT7ER54RlVIAqrKELFx/NS73mxsxR9Ciu3tsnU/ghQWFFYxWpNeeloaWes6vSWiMLKDSXbpxuvJKkprJLQ47lJCNSssGIHlqRZjD2XPOuTZ1SpKayiCNFj5UbILXWpfonCyo0lU/sjQGFFj1Ws1kRhFQtT7ER54RlVIAqrKEIUVm6E3FJTWLnxYurKEKCworCK1dLyIgRoZ6zqjJ2IPGOjipWQPGNhip2Iwio2KiasIAEKKwqrWM2NA0IsTLETkWdsVLESkmcsTLET1QJPTgXGrm4m9EzAi7CSjyvu3LlTm7d48eLC0vdYaRWrtmKTlVE9lyEwu1roGFAwTrW4tRbWuxuvqNTkGUXI7Th5uvGKSk2PVRQhHq8GAS/CCl+YxoavVpvfENqzZ49eXh5fnB4dHVXd3d2qvb1dTZkyJfWysgPzi5g8ydMkcPQNj+hdCn+3dsH7yI1XVGoKqyhCPF4NAl6ElWk4RFZ/f7/+OKL9XaBS3wnyXXh2YH6Jkid5UlglbwO8j5IzNHOgsPLLk7n5IeBFWJlTgU1NTYWPNQYJKxyXDzT6KUJwLuzA/NIlT/KksEreBngfJWdIYeWXIXPzT8CLsDLNwlRgb2+v6urqUhs3blQtLS2FeCv7q9P+i/O7HNmB+aVLnuRJYZW8DfA+Ss6QwsovQ+bmn4B3YQXvVU9Pj2pra1NbtmwpElblTAUODQ0p/Lluk26/PPCUA1fcoX/HdGXQBiFYyY12+qVNnuRpEuD9Xl57qIX7KKyPB5Fy+/nGxkaFv3rYzHjp8ePH6yLDOYJwH8RNy29pszB1Q5CGsF+eKzVrZts/PDxciP229UqScnkRVg8++KCaOnWqDko3PVb4vwSvDw4OFjxZDQ0NSWyOdS6fDGNhip2IPGOjipWQPGNhip2IPGOjipWwFnhyuYVYVR2aKEhYJcvR/WwIH8x8zZ8/Xws5W1iJqMKLcxJiZIqnrVu3qoGBAR3zjQ3n//CHPyyEK5llhEbZtm2bmjt3rruh1hlehBWMW758uRoZGdHZhy23YP6e2PKIDGqhY0AR+daVW0thvbvxes/13w084Zs3nqV/J083nlGpyTOKkNtxBq+78XJJHSSs7JfTkJ8sp2SO7xA369at05ebPXu2FjZhOgF5Iv3+/fvV5MmTi7xh5vVEGJnhRXKu6UEzZ81wzqZNm9TChQv1ygQQac8//7w655xzdIiSGZ4EEbd69Wq1aNEildT540VYuVRWpdKyA/NLmjxrkyeF1Ty/FcsHvszwpMcqWVXEEVYHDhzQQshcWsn2/ARN39nLMt10001qyZIlY5ZisuOy7bxw3PRISYkl3YwZMwqhSTgGj9TrXvc6nQwerrRWLqCwstrevHnsaINuRwqrZJ2UfXZWeFJY8X6v1fs9L8LqN6uv1FXw2kW36X+rvS/tIY6wEu+R6e3BeStWrChqVrI4uLlg+MyZMwuiTJZosttilPCJElbwSkkeEGDYTjzxRO3F+sAHPqBuueWWIg9VOXHgQfcPhRWFVSzFkBUhEGUs7YwiVHycworCisLK7Z7xnbraQsq+flJhtX379oJHyGRlTuvZHqtyhVXUVCDivuW6RxxxhJo1a5Y65phjtBfrlFNO0d4uM6aKwiqidXOA9Xv7k2dt8qSworCisPJ7b9dKbuV6rA4ePBj4opoprExBhGnEMGEVNRUIT9myZcv05/LgncJmv/mHcqxZs0aNGzdOLwOF+CkIqL1792qhZa6rSWFFYVXR+5fCyi/urPCksKKworDye2/XSm52sDmm7s4//3z16KOPjvmyih34bQavT5gwQcdPTZw4UYsgeImOPfZYdfzxx+ug8lLCKih4XYLlwRkB8/BKSb74TaYYZTkIeXNw0qRJhbcDka8d18Xg9RgtNysDV5SptDOKkNtx8nTjRWFFYUVh5XbPMHXlCPgUO1FWQ0hmarmFKIOrcZwDrF/q5FmbPPMirGgnBaCrAMxL8LrfnqX2cvM1PRdFxud1GLxu0eZbgcHNj8Iq6rZ0O54VnhQsfgVLXnhGtdastM8kdlJYRdHj8bQIUFhRWMVqW7XQ0aKgXHC1uLrzIgRop18BGHXTZ+V+T1LvFFZRtczjaRGgsKKwitW2stLRRhlLO6MIUViZBHx7qJMIAQr/sW03CU8KK7e+gKn9EaCworCK1ZooWGJhip0oKzyTDFyVFAK0kx4r8+aK88klCqvY3RETeiZAYUVhFatJZUUIRBlLO6MI0WNFj1V0G8nKfZREUFNYRdczU6RDgMKKwipWy8pKRxtlLO2MIkRhRWEV3Uaych9RWEXXFVNkjwCFFYVVrFaZlY42yljaGUWIworCKrqNZOU+orCKriumyB4BCisKq1itMisdbZSxtDOKEIUVhVV0G8nKfURhFV1XTJE9Al6ElSwZv3PnTl1CLDMv3+0xv2YtX7iuBIasdAxRZaWdUYTcjpOnG68kAxeuVKnlK2gng9fNls3gdbf7nKkrS8CLsMJ3d/D9H3zM0P64Ir4Z1NnZqUZHR1V3d7dqb2/X3/ZJe+MA65cwedYmTwoWv4IlLzyjWnNW7vckPBm8HlXLPJ4WAS/CyjQO39vp7e3VX5HeuHGjamlpKfJemftpFQr5ZqVjiCoj7Ywi5HacPN14JRm46LEayzovPKNaSVbuoyQ8KayiapnH0yLgXViZX6O2v72D/aamJu3ZSnvLSscQVc6s2JmkA6vkAEue9elhyUv7pJ3ZaZ8UVlG9JY+nRcCrsLK/RG0LK0wLYqOw+l11Ulj5bdrk6caTQiA7QqCSDyj1UO8UVm59AVP7I+BNWEkAO0STGbiedCpwaGhI4c91m3T75YGnHLjiDv17f39/4HHYW8ktK3Zeu/rpwGLftOj1+ves2BlVN1mxMy88aaff+508s8MzrI9HH1JuP9/Y2KjwVw8bwno2bdqkFi5cqMaPH6+LDOcIZqUQNy2/pc3CdNDg/zt27FBLliwpitWGrcuXL1dnnHGG6ujo0HauW7euYNrs2bP17+bLdDhovlBnzrYlLZMXYQVP1bJly7SRIqpgmBnIPjg4WIi9amhoSGp35PlZ8VxEGZoVO/PyBEue9LCYbSDO22H0BI29a/Jyvyexkx6rqN6y9PEgYZUsR/ezoS0Qqz1//lgJsYcAABHLSURBVHwt5CCM9u7dq2bNmlU084XfZRNhhX17dswUaeIMgmZBOuyvX79ezZkzRyXVKF6Ela0OUSBZcsFUiOYyDO6I3c7IimCJsjordibpwCo5cJEnhRWFVdRdEH08L/d7EjsprKLbQakUQcLKjqHG+X19fTobc3w3NYF4i8SrNDIyUpReHDD79+9XkydPLvKG2V4k6Ilp06Zpr9WiRYu0AJIQJHirnnjiiYLHKkpY4bj5sh3yssOXyiXoRViVe/E0z8uKYIkqY1bsTNKBUVjVp0egkvWel/ZJO7Mj/CmsokYfd4+VLawOHDighdCePXv09Bv+j9mpbdu2qblz5+oLBIkVU7Th3JtuumnM9B7OteOyJS9M80qYkSz3hBfj8HvQVKDp6DHDk+Cl6unpUW1tbXpq0dd0IIWV1bbmzfPbMUQ1bQqrKEJux8nTjReFgN/7nTyzwzMvwuq+++7TN+2FF16o/632vvQgcTxWIlLMF9dw3ooVK4o6IollMmewZs6cWRBlIojs3itoZQGJj8M5mCIUYQQbTGEVx2NFYeU2XmRmHSt2tH472qhmQGEVRaj4ONun3/ZJntnhSWFVnlBLKqy2b9+us7Djm0xvkO2xchVW8C6tXr1aX+Nb3/qWDrCH58tVWNlTgfRYRYwfHGBrc4CNKhXrPYoQhZVJwLeHmsKKwsrtDsxu6nI9VgcPHgx8Uc0ULfYXWsKEVdhUIALOxfsl03xm/mFLO5UKXkdNUFhRWHm9IzkgZGdAQMXyG3wUgBSASiXpl/LisfLakXvMzA42x9Td+eefrx599NHC0gVBU4EIAjeD1ydMmKDjpyZOnKhXD8Dn74499lh1/PHHj/E02eYHBa/LNUt5m+wX6mTaEW/9SbA9rmV/v5jB6xRWHm+hZB0YhcDYqkgyIJAnedoE6FkrJhJnmQ0KK69DRFUysxcdT9OIzC23kGZhw/IOG7iQHjcdp4TcaoVCgB4rs8XEGbgoACssAB88LPimPvdlt5td1ceDFIWVc7PI5Am+vEhRhfM1DYjr5PatQAorCgEKgaiuIvo4BXWO7iMKq0KDjiP8Kayi73+mSIcAhZXFlS53d5c7PRcV9lx47AsorCisavUBhcLKY0fBrJwIUFiFCStPT4epDlxhNqJMjtMDqdrp1CRLJ6ad85Ty1DZBmjxzxJP1To+Vx76UWaVHgMKKwkoT4ABLz0Wtei4iPap5ESx5sdPjeJWkX6LHymNFMCsnAhRWFFbpCysOCE5P2jUjBJy6oip6KvPSPvNiZ0bqncLKY0UwKycCFFYUVhRW/+8tjlzF1nGArU+hynp3qncKKyctwMQeCVBYUVhRWFFYjelS4rx1FelZ89hRJZkSirQzL4KFdvoVVh55emzqzKoGCFBYUVhRWFFYUVgFdeaOL4AgCwrA7LwMEOmxorCqAQmTzSJ4E1ZYtXTlypVq0qRJerl72cyvWdvLxydBkvo6Vp5uuqp0tADrOChUxU5HG1MfuJI0SOtc8szOAEuP1diGXQ/tk8LKY4fGrJwIeBFW+GbPqlWr1Nlnn62eeeaZgrAyP7Q4Ojqquru7VXt7u8KXqZNuFFYlBi4KqzHN6+gbHtG/1cQ3+DyJ/tSFKu10mrqKbJ/k6cSTwirpKMvzyyXgRVjJxUt9MBFpfC5NT2FFYWU2esYEuXspKaz+/0sLFCxOgiUvApDCqlxZwPOSEqi4sGpqalKtra1J7Q6NZUDGXr4V6KmzrYrLnR4reqxi3mFVaZ9ZmwL2dK9TqGZLqFJYxewEmMw7gYoKq82bN+sCUFi9Iv6wJfpYdF5WXs/LwOXx9qJgYYyVd49qXu6jjNhJYeWxQ2NWTgQqKqzKmQocGhpS+LO3a1c/HVrQmxa9Xk26/fLA4weuuEP/3t/fH3i8paVF/z79lzMCj//42D1OgMPshI3YktgZZiPyzYOdrjaiXGnydKrYiMRp2umrbabNk3b+rpGkeb9n7T7KSr2H9fGoFfTz5djZ2Nio8MeNBEoRSFVYmcHrg4ODqre3V3V1damGhobEtcIYK8ZYefcIJG6Vv8uAHit6rLy3z4x4glCuki+BZMROeqw8dmjMyomAF2GFtwKXL1+uRkZGChdfvHixam5u1gHrfX19+nf5zcnCkMQUVhRWHLism4OxS2N6i1hvg2ZECORFsOTFTgorHyMt8yiHgBdhVc6Fk55DYUVhRWFFYZVqrCKFaq6FKoVV0lGW55dLgMLKIlf4Zpynp9iqTAmhTI6DQlXsdLQRxaKdnGKjoKagjiOoKazKlQU8LykBCisKK02AgoWChYKFgiWOYOFUYNJhl+fXOgEKKworCiv5VqAnLyWFarbWM8qLEKCdY4fbJA989FjVunzJbvkorCisKKworMb0ULXkuaBg8StY8sKTwiq7wqPWLaOworCisKKworAK6ukZAziGSp7esqSwqnX5kt3yUVhRWFFYUVhRWFFYaQK15KmksMqu8Kh1yyisKKworCisKKworCispA2U4amsdaHA8rkRoLCisKKworCisKKworCisHJTD0wdSoDCisKKworCisKKworCisKKUskTAQorCisKKworCisKKworCitPsoLZUFhRWFFYUVhRWFFYUVhRWFEReSJAYUVhRWFFYUVhRWFFYUVh5UlWMBsKKworCisKKworCisKKworKiJPBCisKKworCisKKworCisKKw8yQpmk7qwWrt2rerr69OkFyxYoFpbW71QD/uGFDLHInfPfPrUwOvEWjkYZ3r6blySb13BjLBF7ubNK/HRYJzouBZLVex0tBHFop38WLR5Y9fSgpZl3++8j8b09ejnuUCol6GWmZRBIFVhtWvXLrV582bV2dmpRkdHVXd3t2pvb1dTpkwpw9TiUyisKKw4wFq3EQfYwAGWgmVsd1sPDygUVomHWWZQJoFUhRW8VS0tLaq5uVmbZ++XabM+jcKKworCisKKHit373S9eH4prJKMsDw3CYGKC6umpiYv04EUVhRWFFYUVhRWFFZBAyCnApPIAp6blEBFhRWmBbH5iLOisKKworCisKKworCisEoqA3i+bwIVFVblTAUODQ0p/HEjARIgARIggWoSaGxsVPjjRgKlCKQqrMzg9cHBQdXb26u6urpUQ0MDa4UESIAESIAESIAEao5AqsIKtMzlFhYvXlwIZK85kiwQCZAACZAACZBA3RNIXVjVPWECIAESIAESIAESqBsCFFZ1U9UsKAmQAAmQAAmQQNoEKKzSJsz8SYAESIAESIAE6oYAhVXdVDULSgIkQAIkQAIkkDYBCqu0CTN/EiABEiABEiCBuiFAYVU3Vc2CkgAJkAAJkAAJpE2AwiptwsyfBEiABEiABEigbghQWNVNVbOgJEACJEACJEACaROoOWGF7xGuW7euwG3BggX624TDw8Nq2bJlamBgQB+bOXOm6uzsVOPHj9f75nn2MV+VYNsgC6YeOnRIrVy5Uu3cuVNfSmy2yzJ79mzV0dGh0+zbt08tX75cjYyM6H3zmC97JR/7WviQNth95StfUYsWLdIr6UsZmpubC9+CNFfeF85p2XbGGWcU2Mg1sDjtjh071JIlS9SUKVMKi9VOmDCh8BvSws4VK1bo01C2pUuXpvZ1ANTp3XffXXR981NP5oK6Zlso53NQPlmbdpn8fH7/sxx7w+7r9evX67qU75KKnbiG2T/YbaEcG6LOMe9vaV+4p/r7+4vaLH7btGmTWrhwoe6XwphHXa/c43Z/I/cD7nX0TyeddFJR/yO2Ip30X2neP6jr1atXx+5z0Ab6+voKOKS/tTmXy4vnkUAYgZoUVigsOlTcQPIZHfxm3pTotKTjRYeCwVWEFv6PDSLB1yYDAEQT8kVn+41vfEO9+93vVl/84hf1bzII3HPPPeq8885T27dv15eX32EzNogrs3OQjg3pfNpsCiuzw8fvMljINaV8ZudbiUEXHNasWaPGjRtX9Lkk/H7nnXfqIlx22WVaWMMe1PHo6Kh64IEH1CWXXKLrHQOtiCmct3fvXnXuuef6qvqifGDDtm3b1NSpUwuDlC2sWlpaxtRjFoSV2GUK5q1btxa10VSglcjUHmzlvj7xxBMLIgX1bd77pdp1GvajzvFAJ/ct2hce3mybzPvFvNdhE9ol2s3cuXPTMLEoT1t4gHF3d7d66aWX1DXXXKMfUsw0aAN2+dK4f1z7HPOesT+vZvdnqUPlBeqKQM0LK7mB7M4VNxqeGOfPn696enpUW1ub7jDS2uR64nGK07nbwkQ6uPb2dn262TmkKWLCnvDMa6J8u3fvVk8++aR+ojz88MMrwlVsO+644/Q1TQ8F6vypp57SdWsKK9N7VmnBAmawCzeeiNK8CStTzNjiP637JyxfW1iZ95lwFS+1tI2gB4M07TaFlXkds94hGqQfsu/tNG0LyjtIWEEEwisMDzAeTvDtV+l/TGGVtq0ufY4trMRDSI9V2rXE/GtSWIVNBQZ5rM4888zAp1nfTSNM+IQJLlw/6BzpLDD9Zrri0xSHYdOO9lPr0UcfrR566CEtZCZOnFgRrmLDBRdcoO6//349jYIN0wAXX3yx2rBhg7bnmGOOKUxXmFOwaXILakNSp/CWigcNtoo3KGz6p9IC0LY97Ok/qx4r8VibXkvzwSlM7Pi+75GfeHMxbS/T0vjdvPfNe2nPnj1jpgnTsCsszzBhdfXVV6tbbrlFPxCY/Q8eFBBmYZcvDZtd+hx7Wp1TgWnUCPMMIlCTwgoFxc1vuo7RqZoxVhKTZE4XorNIazOnHs1rlOrgo4SVGWOV5geuw57wxFuADlcEzOOPP66LB+Fgx5CkwVZsu/LKK9Vtt91W8E6FeSPNKcs5c+boKQ54ANP0Vtr1jf13vetdWuihncJWU1hldSpQ4lXMOJo0PaVx2osdY2XHGtpTasizUve8bb88oFx66aWFuE952DM9f2afYMb/pRX7GWSn6Q03vYIoA+x73/veV3iQEQ+wXb449eeaxqXPMR8GSnn7XW1gehKIIlDTwgqFl44/zDNl3nBpDq5hAqpUgHfcqUA84Yr3I40g8VKuc3Re06ZNU0888YSeVpUpAkzNnXDCCanEfJmN2n6CxTFM/UCczJgxI3A6Uuoc9iKQPK3YtKCbz57KwP6RRx6pzjnnHM0qzDOVJY9VkFA0p9miOh2fx+2pQDvvUg8nacQjRpXNFnWo17e+9a0FT68dv2SKlkrFBYV5rGSKHw8E06dP19PsEmgv5a6EaI3b59j3TJC3P43+MqoN8HjtE6hpYWV7rIICWEV82cHrGJx9DhZBwesyXQX3uhm8jrftZs2apcT7k8Xgdbk17GDsoEDXNG8jcxCAqIMXD0IPcSDYZKoPLOFpAWez88f/7eD1NIOEzYHefFtMPI4UVm6txVVYVeJNVbsEcj9DNNnXx/6tt96qjj/++IJIkXYxadKkwLfw0hYDpYQVvPriRRMP2l133aX7q6DyudVmvNRx+xx6rOLxZCr/BGpSWJkxVjI1ENUBm/Pxabnc7VglGUzt6Yy4yy2YT7BpDhi23eYr6nLs2muvLXinwPLAgQNFy1n4b7qv5GgPAuaUqxkQjJgvcyrYnDpFRy1tJs3XxU0PqohlGaRMYWW+Ii7tNyxeJC2udr5hgs9kh3Ok7VbKrqj72vZY2RxhZ5rT6NJGZdreXt5B7n3Us/0gZ9taKbZRwkqEH8omgexh5UujHcTtc8L42f1ZWv19GmVnnvkgUHPCKh/YaSUJkAAJkAAJkEAtEqCwqsVaZZlIgARIgARIgASqQoDCqirYeVESIAESIAESIIFaJEBhVYu1yjKRAAmQAAmQAAlUhQCFVVWw86IkQAIkQAIkQAK1SIDCqhZrlWUiARIgARIgARKoCgEKq6pg50VJgARIgARIgARqkQCFVS3WKstEAiRAAiRAAiRQFQIUVlXBzouSAAmQAAmQAAnUIgEKq1qsVZaJBEiABEiABEigKgQorKqCnRclARIgARIgARKoRQIUVrVYqywTCZAACZAACZBAVQgUhNWPfvSjrYcddth5VbGCFyUBEiABEiABEiCBGiDw8ssvP/B/AS8irQcrSCvV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0" name="AutoShape 12" descr="data:image/png;base64,iVBORw0KGgoAAAANSUhEUgAAAlYAAAE8CAYAAAACIv++AAAAAXNSR0IArs4c6QAAIABJREFUeF7tnQ2cHVV99w+xNrwYN7IxwoomED9JAVkjXUCCvCgRtpQVaaqQBAK7PDFVlHVFa5o21pI2TVtxmyjFuE0WAlFIGxBjMeCmAV8SA1sMwYixoonguoYsZl1eNqXC8/wOz/967tmZO3PunLl35t7ffD77SebOmTP/8z1nzvnN//znzGGKGwmQAAmQAAmQAAmQgBcChyGXn//85y+/8MILXjJkJiRAAiRAAiRAAiRQjwRefvnlB7Sw2rNnz8vTp0+vRwYsMwmQAAmQAAmQAAl4IfDjH/9YUVh5QclMSIAESIAESIAE6p0AhVW9twCWnwRIgARIgARIwBsBCitvKJkRCZAACZAACZBAvROgsKr3FsDykwAJkAAJkAAJeCNAYeUNJTMiARIgARIgARKodwIUVvXeAlh+EiABEiABEiABbwQorLyhZEYkQAIkQAIkQAL1ToDCqt5bAMtPAiRAAiRAAiTgjQCFlTeUzIgESIAESIAESKDeCVBY1XsLYPlJgARIgARIgAS8EaCw8oaSGZEACZAACZAACdQ7AQqrem8BLD8JkAAJkAAJkIA3AhRW3lAyIxIgARIgARIggXonQGFV7y2A5ScBEiABEiABEvBGgMLKG0pmVK8Ebr/9dnXvvfeq008/XX3oQx9S48ePr1cUY8p96NAh9dWvflV985vfVM8//7z6gz/4A3XdddepiRMnklGNEPjFL36h/v7v/14NDw+rv/iLv1AnnXSSt5Kh/Xzxi19UO3bsUOecc4665ppr1Ktf/Wpv+TMjEkiDAIVVGlSZZywC0iE/88wzgek7OjrU7NmzY+VVzURr165VfX19aubMmaqzs5PCyqiMTZs2qa985SuFXyZMmKCWLFmipkyZUs0qq7lrP/jgg6qnp0e99NJLCowXL16sjj/++IqUc9++fWr58uVqZGREX7e5udnbdSHWli1bpgYGBlRTU5NaunSpamho8JY/MyKBNAhQWKVBlXnGImB2yEEnUFjFwpjZRPA2fP7zn1ePPPKIOvHEE9XHP/5x7W3A32GHHZZZu/NmGDivXLlS7dy5s2D6+9//fnXppZdWpChpCivxWD388MPq3HPPVVdffTU9VhWpVV4kCQEKqyT0eG4iAmaHvGDBAtXa2poov2qdTI9VMHlzwIfnEUKZm38CP/3pT7XH6Mgjj1RvfvObtZCdNm2a+tSnPqVe85rX+L+glWOawip143kBEkiBAIVVClCZZTwCcYXVU089pf7u7/5Ovfa1r9VejwceeEDH7GDgfutb36qfYjE9cM8994z5/Q1veIM2RvJAbM/111+vvvWtb6nNmzfruB9MmVx55ZVq+vTpRYb/6le/Unfffbfq7+/X6RA7hTR/+qd/qt7ylrcUvC62sPre976np2UOP/xwPe11wgknFPKVqTFMheEYpm1+/etfK/wOm3AdlPNd73qXuuSSS3Qesr388st60Ny4caP6+c9/rq+PAXTu3LnarjAvkHiOHn30UT1V8z//8z/qjjvuUE8++aR63etep973vvepd7/73epVr3pV4Vovvvii+s53vqO+9rWvKXBA2eF1Aqdjjz1Wp5N84SkBUwzwX//619UxxxyjbV+1atWYhnD22WerD37wg2rcuHFq165dmu8TTzyhfvvb3+pyz5o1S7W1tWm7oq4BfmhDK1as0NOwV1xxhW4D4I/tHe94h2aDvDds2DDmd1wPG7ju3btX1wFskrpGnpdffrmSNmSW98///M91+b/85S9rPrAXXiJ4Vcx6ePrpp3V9SRtCXvPmzVMtLS2FdL/85S+1feCIPCdPnqwuuugi3QbixBNJmwLbs846S9144426XBBWZryTq/1oA7Ab8YPgA44o5/nnn6/++I//uDDlbQur3//939cxV0iPqfHTTjut0A7geYJ3Dfch4rEwvYdBCNPFaAfY/vAP/1DXG1jB5ptvvlk99NBDmgnqGNvo6Kiu661bt6rf/OY3atKkSepP/uRPFBiY7TheT8RUJOCXAIWVX57MzYFAXGEl6SAI0GkjlsPcGhsb9e7Q0FDR7yeffLIWYkcccYQegPFUjw2dOkSFuWHA+OQnP6mmTp2qf/7JT36i/umf/mnMtXAMHTfEATpxbLawgh0QghBMEAkYJLC98MIL6nOf+5zavXu3Phd5QPBhIDxw4MAYcqeeeqq69tprtf0YpDD4QAwijsbcIHoQEP72t789kL7pOULwOG56Mw+IHAimCy64QA/2sHP16tV6MLM3k5OZL+pA+GOwhMjANKBtK8q9cOFCPVhDTNjHcT0ICwhACLRS10C8jQgreGb+93//Vw+45gYR+Oyzz46pR4gWeNBQlz/4wQ+0OAuyBQIY7eLoo48OtUWuB44f/ehH1RlnnKF/ghhBG0I7MDczzuz73/++uummm7SYszd4cOfPn19SKOC8z372s+pHP/qRFjEzZszQbQ/xixdffLFueyL0wliG2X/rrbeq++67L7BNXXjhhVrkgJ8trHAP/cM//IP62c9+pll8+MMf1gIRbRj3CsQQ2uEnPvEJ9d///d/qn//5nzVbcxMPZ5DXE7994QtfUP/1X/8VyjXQaP5IAhUiQGFVIdC8zFgCpWKsICowSEE0mOkwsENswGMEoSEdf9Dv4jFCWjMPTJn82Z/9mcI10Dmjk8bT+Xve8x7t/cLgLALoTW96k/rIRz6ijjvuOB1ACy8MRBm8XPAIwOthCysMsMgTT+dmOtMGDILwWshAgwH8Yx/7mBYVP/zhD/V1nnvuucITv0z3wDZ4PDCwwWYMfghcNkWkTdocnGAbBNRll12mn/QxKKM8b3zjG9Vf/uVfatEpXgUMhhgUYefBgwfVv/zLv2hRKKIEQsaM7YFNGMghUFBvEMJy3JwKlLJAFMBThnNQJ9u2bVP/+q//qgdZEQVmHiiXfY3HHntMiyJsqCsITLQF2ArvXtjv4PxXf/VX2tMBYXXXXXdpzx04ghFEJfIAYwgriFab43vf+14dxwR+EMcQUCIkcF28zbZ9+3ZtT1dXl/Yuog2h3cITBjEq7QxtcdGiRXrqDp5CcAB/2+Np1y3aCkQM2iHqD16eW265RXtuzTrFeS7249q33XabrkN4iiBy8X+8AbtlyxbttYSwRXuxhdUpp5yiywjvJcoOuyC20YZE9EkMmIg3eFzh9UQ7gJcMbQTtIkhYifcZge3oC+DlhKiHdxXeNL4YwdGm2gQorKpdA3V8/XKEFcTWmWeeqanBqwQvFMRG2O/ylpJ5LXiKzjvvPJ2H+cQvT9EY/CRfMy3S47VviAUMPJjKwDlBMVZmOpmSgbdp3bp1WjxhUMf2t3/7t2r//v1a6OF1chkAJehbBAmmzP7t3/5tTOyMeFuOOuqo0LftzMEJ0zIQijLFJPmKCIUQ/NKXvqS+/e1vF3kbYBfefERZ5e0snCPCCaIB02PwxsgWFmMl1zQHXZwDj4ZcW2KEYGepa2DqDsIKtqCuZTpX+If9HvV2YpA31SwPptxQZ/DYmHbLm6EQWRARGPDDAsml/eJ8aUvgAMGLcyHYSsUeYgpTBIzpGcKULzxl2MypOBf7w5YMkTZs8guKsTLvTbmHxC54nSEY8cAjwgr5wYMIEW9O5UUJK/QFEGAQyNxIICsEKKyyUhN1aIfrVKD9OndY0GzQ76UCbEUYiWAwp5fwtG0+AZsDhoi2IGGFqT3EmSB+Bt6XOXPmaA8IvEHmNKC8ph5W/ZIWAxCETdhmeufsNKWCyEWY4ByUB1NJ9htmdn4iDDEYBnmkooSV8MJr+fDSmXFkIrqCxFtQALzYbwsll98hUOD5QawS6teelhNxU4qj3QYGBwcLSxCIx8vmaLIPq9dSb/eZHiBTmJu/S/uBWHGxH8IK6eENhYcKDxsQgLJFCStz2htiHp5PxJrBiyUPMPBO2dOl8NjBK4kYLrSLIJthx/r16/W0ODZ4GNFu4QU0Yx/rsEtlkTNCgMIqIxVRj2ZkQVhhUF2zZo36z//8z4InxoewQr7mlAyexiGs4MGAFwEehqjlJtAmJGBXBu6wdoIYIHg9MP3jIqwQ4yPejbjCSgLv4XmoBWGFaTMI16AYK7CslrCCYEC7wXRp0CZTtmF24xxMN+LhwI5Xs0WqLQxxblAcU1xhhXSmdwtTtHhhAgHqtliEdw+B6BBxEmuFAHZ4VrEFtTF5kQNxehIvCTEIof62t72tHrtTljlDBCisMlQZ9WZKtYSVOW1oTgWKBwVeCwlmFhEkdYM3EjFdZXqIwpZbkPgXPGFDSCHexoztMWNFTI9DUDuQKZNyXqMPmwLCdcRDBE+BDMAyDWlOLwXZVMoDgvRhx6UsJgukRzyTxKaJVwOellLizcUzhWvY6SE4JH/UP1bOxxumUVOBUcIEbwNiOg9xQGFeJ5nGRRnNqcA4/YAZCB6VXqbiXDxWpscNU20IpMe0bNypQNgEL5e8xAGhhPg8bDINaNuN+v+P//gP/VKDeMTM+glbsgP3EQLgcT0u6xHVGni8EgQorCpBmdcIJFAtYYVOG1MTCLK9//77dUAunvoxgOAtPnMaTwKiMTWFDhwDP56QzWDxMGGFt9EQWCyvkQOCOTVjTpeYQfKwBVMkeMLHsgVYUkK8E8gDAzUGOjyhIx4HyzTgDSwMoEGxMXGCls3yyOv7yAseEwQHw3uCFfK/8Y1v6OUJ8BZhucLK9LTAG4O3yzBoI3gdLJGv1EXUNXwKK8TrgKF4WxDThroox2OF8yQw3QxeRzwdhAMC3xEXJ9PF8LLgcy2IFYLAgOjCtFl7e7t+ccLe0EYlPk9YmWnMNixxdbApTKSWmsqE2HznO9+pva3w7iJWKmoqUIQyvLSId5PNnAbEb7j3UGYsU4GHFQTuY3mFUsIK/ca///u/qw984AOaDcQrhBUGMworDjZZIEBhlYVaqFMboqbCZKkCl1gqoIyKscIgjsHL3MzX6vE74kowlWfGlUh6e2mGUguE2p90sT1gEAZ4AzDodXszQB4CQ76ZFtRcSnmXTHHye7/3e1osmNNH9nINiNGBKIDnLmiTeokSPWHHo8piLjMRdY2kwgoLakLoYCoqbCtHWIEppllRtzK9JfmboqRUOzOn8WzbIKbRHsJi60yPVhzvj92G8QbgP/7jPxY9FJg2xBFWSG9PV9reu7Ap7lJTgWH9BqcC63QgyWCxKawyWCn1YlLUtwJlAJd0GPARBwQPDraw32WKTYLdkd5e6gCvc8NbhSUDZJFRWQgSecMrA2GBJ2PcJBgcEWyLt8EQjP7617++UE3yEWZziQg5aC4tYE99SRoEuMM7Yi5OCW8aym8G48qinVgDCudAHMFmLH+AJRTMIHCzDZniBB4ieEfwKj28GjgfHiPYbi5siTctMS2DtwPhZYHHCiIE1wEDiD7kK4s3IuD4qquuKmq6OC7TivbxsLL80R/9kfZeiOct6hqYboXXR6YyxbsT9rtMv0EYYOoT6XENlBUiB/E+EM7wFKLNYM0l+bRSKVuC2oC0IdTt448/rtsUGOJFBuEd1s7wQW/UvyzGavcJMp2KukT8EtY6szdT1GDtMHgew+oryH4sfAqvKRYuRX3hjVG0fdwT8MYKv7D7EPaYnrMgEYhr3HnnnYW2D/Zoo2bwum0zRCPaJeoM9wHaLRavhWhj8Hq9jB7ZLieFVbbrh9Z5IlDqrUBPlwjMBlN1sliiOQ2Y5jXtvKO8PpW0hdeqLwJBcXN4QOFGArVMgMKqlmuXZSsQqJawkrV74F2KClBPq7oorNIiy3yjCJj3nfkVgqjzeJwE8kyAwirPtUfbYxOohrAy41zsxTBjG+4hIYWVB4jMoiwCEmOIqWP724VlZciTSCAHBCisclBJNDE5AYkDwRtEeLXd/Dht8tyDc0CMFxYAxVuEmAZErE6cj+r6tseMDTI/ZOv7OsyPBEwCCIDHW7T4RA3eOkUsmLkyP2mRQK0SoLCq1ZpluUiABEiABEiABCpOgMKq4sh5QRIgARIgARIggVolQGFVqzXLcpEACZAACZAACVScAIVVxZHzgiRAAiRAAiRAArVKgMKqVmuW5SIBEiABEiABEqg4AQqriiPnBUmABEiABEiABGqVAIVVrdYsy0UCJEACJEACJFBxAhRWFUfOC5IACZAACZAACdQqAQqrWq1ZlosESIAESIAESKDiBCisKo6cFyQBEiABEiABEqhVAhRWtVqzLBcJkAAJkAAJkEDFCVBYVRw5L0gCJEACJEACJFCrBCisarVmWS4SIAESIAESIIGKE3AWVocOHVIrV65UkyZNUh0dHQWD165dq/r6+vT+ggULVGtrq/5/2O8VLykvSAIkQAIkQAIkQAIpE3ASVvv27VOrVq1SZ599tnrmmWcKwmrXrl1q8+bNqrOzU42Ojqru7m7V3t6uhoeHA3+fMmVKysVi9iRAAiRAAiRAAiRQeQJOwkrMg5Dq7+8vCCt4pVpaWlRzc3PBS4V9pAn6XdJVvri8IgmQAAmQAAmQAAmkRyA1YdXU1KQGBgbGCCv8LtOE6RWLOZMACZAACZAACZBA5QmkIqwwLYjNFlbyO4VV5SuaVyQBEiABEiABEkifQCrCSqYGORWYfgXyCiRAAiRAAiRAAtkh4EVYmcHrg4ODqre3V3V1dSkEu0tQu/l7Q0NDbAJDQ0MKf9xIgARIgARIoJoEGhsbFf64kUApAk7CCkJp+fLlamRkpJDn4sWLddC6uayC/IZEYb+zWkiABEiABEiABEig1gg4CataKzzLQwIkQAIkQAIkQAI+CVBY+aTJvEiABEiABEiABOqaAIVVXVc/C08CJEACJEACJOCTAIWVT5rMiwRIgARIgARIoK4JUFjVdfWz8CRAAiRAAiRAAj4JUFj5pMm8SIAESIAESIAE6poAhVVdVz8LTwIkQAIkQAIk4JMAhZVPmsyLBEiABEiABEigrglQWNV19bPwJEACJEACJEACPglQWPmkybxIgARIgARIgATqmgCFVV1XPwtPAiRAAiRAAiTgkwCFlU+azIsESIAESIAESKCuCVBY1XX1s/AkQAIkQAIkQAI+CVBY+aTJvEiABEiABEiABOqaAIVVXVc/C08CJEACJEACJOCTgDdhtXbtWtXX16dtW7x4sWpubtb/N39fsGCBam1t9Wk/8yIBEiABEiABEiCBzBDwIqw2b96sBgYGVEdHh9q3b5/q7e1VXV1d+v841tnZqUZHR1V3d7dqb29XU6ZMyQwAGlJfBL785S8HFnjevHn1BYKlJQESIAESSIWAF2EFr1RLS4v2Uh06dEitXLlSe6b6+/sLv4v3StKlUhpmSgIRBCis2ERIgARIgATSJOBFWJkeK1NABQmrpqYmTgemWaPMuyQBCis2EBIgARIggTQJeBFWw8PDatmyZXo6UDbEWdnCCgIMG+Os0qxS5l2KAIUV2wcJkAAJkECaBLwIK9NATAX29PSotrY2tWXLFk4Fpll7zNuZAIWVMzKeQAIkQAIk4EDAu7CCV2rXrl06YH3Pnj2F4PXBwcFCUHtDQ0NsE4eGhhT+uJGADwLwogZtiP3jRgIkQAKlCDQ2Nir8cSOBUgS8CCsIqRUrVujrzJw5U4uq8ePH6/2wZRhYLSRQDQL0WFWDOq9JAiRAAvVDwIuwqh9cLGneCVBY5b0GaT8JkAAJZJsAhVW264fWeSZAYeUZKLMjARIgARIoIkBhxQZRVwQorOqqullYEiABEqg4AQqriiPnBatJgMKqmvR5bRIgARKofQIUVrVfxyyhQYDCis2BBEiABEggTQIUVmnSZd6ZI0BhlbkqoUEkQAIkUFMEKKxqqjpZmCgCFFZRhHicBEiABEggCQEKqyT0eG7uCFBY5a7KaDAJkAAJ5IoAhVWuqovGJiVAYZWUIM8nARIgARIoRaBuhRUH2Pq8MVjv9VnvLDUJkAAJVIoAhZVFet68eZViz+tUgQCFVRWg85IkQAIkUEcEKKworOqouStFYVVX1c3CkgAJkEDFCVBYUVhVvNFV84IUVtWkz2uTQOUIhN3rsIAzE5Wrh3q8EoUVhVVdtXsKq7qqbha2jglQWNVx5Ve56BRWFFZVboKVvTyFVWV582okUC0CFFbVIs/rehFWhw4dUitXrlQ7d+7URGfPnq06Ojr0/9euXav6+vr0/xcsWKBaW1szQZ0DbCaqoeJGsN4rjpwXJIGqEKCwqgp2XvT/TTV7EVa7du1S/f39WkxBZPX09Ki2tjY1PDysNm/erDo7O9Xo6Kjq7u5W7e3tasqUKVWHzwG26lVQFQNY71XBzovGJMD2GRNUjGQUVjEgMUkqBFIRVuvXr1dz5sxRGzduVC0tLaq5ubngvTL3UylRzEzZgcUEVWPJWO81VqE1Vhy2T38VSmHljyVzciPgRVjhkjLlN2HCBLVkyRLtlcJvtrBqamrKxHQgOzC3hlIrqVnvtVKTtVkOtk9/9Uph5Y8lc3Ij4EVYSYzV9OnT9dwiNkz/wXNlCitMC2LLQpwVOzC3hlIrqVnvtVKTtVkOtk9/9Uph5Y8lc3Ij4EVYwTNleqLEU4W4K04FulUIU6dLgANXunyZezICbJ/J+JlnU1j5Y8mc3Ah4F1bivRKvlASvDw4Oqt7eXtXV1aUaGhpiWzk0NKTw53uD6AvaIAS51S4B1nvt1m0tlIzt018thrHEFcrt5xsbGxX+uJFAKQJehBXe/lu2bJkaGBjQ1wpbbmHx4sWFQPZqVwufDKtdA9W5Puu9Otx51XgE2D7jcYqTih6rOJSYJg0CXoRVGoalnSc7sLQJZzN/1ns264VWvUKA7dNfS8iisNq/f7+699571dSpU9UDDzzgr7DMKXUCqLOLLrpITZ48OfJadSestmzZop599ln13HPPBcJ5wxveoH8///zz9b9Ib+5/73vf0+fK8aB9pH/HO96hz8Nxe/+oo45Sp5xySuF4kv3HHntM5yP55W3/pz/9qeYp9qe9HzVwpXF91M8JJ5yg6wn5J9n/1a9+pXlJfvY+juE3OR60j/Yv7RzHa20ffHFPYZP7vJL7ci25vst+VPtEecz8Inv4Ok6QRWF1yy23qJNPPlmddtppdVwz+Sz6ww8/rHbv3q2uvvrqyALUnbASIYTBJ2jDgBQlnFyO28KsnH0MfJdccklB6GVxv5RQ9WnvPffcozkID9f9qIHLzg/pMZDJ9bifjIdrfdVbetf2mTU+8uCahf4qi8LqM5/5jMIft3wSgJfxvPPOizS+7oSVEInqwCLJeUpgP4HmdT+MJzpYlyf2NMpvejCi6r0aHg5XD4vpYZIHBPFA2fvwkIG/HPexn8TjltRjZ58PDy3KJx66vO9Htc9qlM/2iOMeEY887Cm1H8fD7/Kg6pJfHoXVCy+8oF/wuvLKK9VZZ53laZTxk813v/tdddttt+kvqBxxxBFjMg2zHS+ffeQjH9GCcsaMGX6M8ZDLtddeqx555JHInE499VR100036XRxhTGFlYV13rx5kaCZYCyBqAEhK8zyYmdWeNGOyhJg+/THO+vCSoTI6tWrdaHf9ra3qVtvvVXdfPPNFFb+mkFoTmeeeabavn175JXMdBRWEbjYgUW2J6cEeeFJO52qlYkrTCAv7bPCWMq6XJaFlYiqN77xjWrp0qW6fPAIwdOxY8cOCquyatztJHis5s+fr2bNmhV6IuoE7Ygeq5hs2YHFBBUzWV540s6YFcpkVSGQl/ZZFTiOF82ysNqzZ4+eVvrCF75QtC6WPZ2Ggf2d73ynLvntt9+uhYB57pFHHlmYOsSUFaYRIdY+/elPqwsvvFCLNgiIRx99VH3nO9/R04tYGmlkZETdf//9Rb+b11q0aNGYKT9zKhBTaGIXPG133nmnevOb31x0ffl90qRJRVOB+CLLFVdcoct0ww03aBujru1Y9fqNSzsWyv4N1/zEJz6hbrzxxkBxJcc/+9nPFqZl6bGix8q1LSZKn5cBgXYmqmaenDKBvLTPlDF4yT7Lwgri4tvf/vYY8WIKKwiS6667Tq1atUrh/xBVECH4v4iyMGEFwQCRhQ0xURBCEh8FofCLX/xC/37XXXdpO5DvNddco/+F+MJLERdccEFRLFVYjBWEGja5pnjhUEbERH74wx8uCCukW7Nmjfqbv/kb9fzzz+vfP/axj6m//uu/LnltlwaBNy/b29t1nvKiAPbxOxYpN9/qCxNXYb9TWFFYubTFxGnzMiDQzsRVzQxSJJCX9pkiAm9Z511YAYQZLA4Bg5c0sGp8KWElge+SHoLMFEUQVsjH/H358uVqyZIlau/evfobv0Gry5t5QBTh/Pvuu6/geRJhJdeX9BBrOAabsRq+eKukovEm6YYNG0pe27VR4FoQbxBX+/bt06IKggrCyt62bdumrr/+eiWeqVKeLAorCivXtpgofV4GBNqZqJpzezLrPbdVV7bhWRZWGLwhfGwRY3qsKims5E0/vMEHwYTNtk2Ekoiws88+W6cVz1RcYQUvlsSVmZVb6trlNAIRVzg3TFRJvhBXKAdiqUrFXlFYUViV0xbLPocDV9noAk/MC0+/pU4vt7zwzIud6dWUv5yzLKziBK+XmgqUKULQuuyyy7QgkBircjxWEDpYEX7hwoVFMVym58oWVriOGddlCyuZIjSnAg8cOKCFC2KysPTCzp07Fb4vvGvXrpLXLrdVyFRgnLXD5O2/Um8LUlhRWJXbFss6Ly8DAu0sq3pzfxLrPfdV6FyALAsrFMZebgHB5og/giAxp9Ps4HWcizQIUL/88ss1F8QqJRFW4oWSpR8kUN6EHhS8jgB1xGJNmDChEGMleaA88AKJfbKOlRm8bi4xUerazpVfxgkUVmVAs0/JS0froagVySIvPGlnRZpD5i7Ces9claRuUNaFVeoAeAEnAhRWTriCE+elo/VQ1IpkkReetLMizSFzF2G9Z65KUjeIwip1xDV1AVmJ3Vxp3S46iiMfAAAgAElEQVQgpwIjqjwvHW1eWm5eeNLOvLQov3ay3v3yzENuFFZ5qKV82VjRbwWuXbtW9fX1FRFavHixam5uVuaxBQsWqNbW1kyQzEtHmwlYMYzIC0/aGaMyazAJ670GK7XMh2ecVq1Pl+G1/5NPPlmddtpp9VchOS/xww8/rHbv3l20DlZYkbx/K3B4eFghCA0rt2L9iM2bN6vOzk41OjqqFyTDQl1TpkypOuK8dLRVBxXTgLzwpJ0xK7TGkrHea6xCYxQnix6r/fv367fvpk6dqlcH55YfAqiziy66SE2ePDnSaO/CCq9NYhGwjo4O7a3CYmbwXGGz9yOtSzFBXjraFBF4zTovPGmn12rPTWas99xUlTdDsyisvBWOGWWagFdhhfUoenp6VFtbm/ZKBQmrpqamTEwH5qWjzXTrMYzLC0/amZcW5ddO1rtfnnnIjcIqD7VUmzZ6FVaY+tu0aZNe6Gv8+PFjhBWmBbFlIc4qLx1tXppdXnjSzry0KL92st7rjyeFld86Z27xCXgVVlFTf5wKjF8xeUvJgctvjeWFp99Sp5dbXnjSTn9tgMLKH0vm5EbAm7CCtwofOMQXtRsaGrQViLeS4PXBwcExx+OYiu8H4c/3hjiwoA0xYdzcCeSFJ+10r9taOIP17rcW88AzzEaQKLefxydegj5Q7Jcuc8s7AW/CCgJqYGBAB62bm7ncgizBkAVoeXkyzAKrODbkhSftjFObtZeG9e63TvPAkx4rv3XO3OIT8Cas4l8yGynz0DFkg1Q8K/LCk3bGq8+4qcgzLql46cgzHqc4qSis4lAKT2PHTCOlGc5jh/ZghmrFihWFDGXdSnMJJpnNylK8dTJKwWdTWFlcqrVwXBqVW8k8OSD4pU2e5GkSyFq/lIf2SWGV7B5yEVYQVevWrVNLly7VoUBYIQAfW54zZ442Qta2pLBKVieZPzsPHUPmIRoG5oUn7fTbqsiTPLMqAPMkrN5z/Xf9NqQycvvmjWcVnRVXWM2YMaNomSX70vRYTZ9eRnXk85S8DAh5oZsXnrTTb4siT/KksEreBrIqrJYvX65GRkaKCmh+rg4vAWDNStsjZZ4AYbVs2TIdg21uWfrEXfIaLM6BU4EW0ay53H1XeFr5cYD1S5Y8yTOrggV25aF90mPldg+V67HC9J6sCIArioiaMGGCWrJkiZo4cSKnAt2qIr+p89Ax5IluXnjSTr+tijzJM6sCkMLKrW2WK6yCpgLNr7BQWHEqsGpfPXe7BbKXmgOs3zohT/LMqmChx8pv20RuWZ0KNL+kAjvD3grEW359fX1FwevyeTsKKworCqsy+wwKgTLBhZxGnuRJYZWsDdBj5cavXI9Vc3OzvpC93MLMmTNVZ2enGh0d5VSgW1XkN3VeBq68EM4LT9rpt0WRJ3lmVQBSWLm1TVtYuZ3N1CYBBq9b7SFrwescuPzesORJnlkVAnmZYsuLnXkSVn7vSuZWbQIUVhRWXtogBYsXjIVMyJM8KQCTtQEKq2T8eHb5BCisKKzKbz3GmRQCXjBSWPnFSJ51zJPCKqXKZ7aRBCisKKwiG0mcBBRWcSjFT0Oe8VnFSUmecSjFT5MHnhRW8euTKf0SoLCisPLSovLQ0aKgtNNLddMT5BcjeabAk8IqBajMMhYBCisKq1gNJSoRBUsUIbfj5OnGKyo1eUYRcjueB54UVm51ytT+CHgTVvhgo3xXqKmpqbBQGBYUw8Jh2LL0baA8dAz0sPhr6JIT690vU/IkT5NAlt6qprDy2zaZW3wCXoQVPrLY3d2t2tvb9QcZZcOCYViRVRYJC0oT31S/KTkgkGdWBwQKar9tkzzrkyeFlf96Z47xCHgRVhBQ/f39qqOjo+iq5vL3OGDvxzMxnVQUVn65kid5UqgmbwO8j5IzjPJO43iWPGv+SsycskLAi7CCV2rdunWFMslS9uvXr1ctLS1KlryHsMI0YWtra9XLzw7MbxWQJ3lSWCVvA7yPkjOksPLHkDmVR8CbsMLlIZjwVeuVK1fq/8OLZQorCDBJV565/s5iB+aPJXIiT/KksEreBngfJWdIYeWPIXMqj4B3YQUzREANDAyM8ViZQqs8k/2cxQ7MD8eoTixrLnfWO+udAjB5G8jDfcQYq+T1zBzKI+BFWIUFqSOoXYLXBwcHVW9vr+rq6lINDQ2xrR0aGlL4873Bmxa0QfhlaaOdfmuDPMnTJMD7vbz2kIf7KMxGlLjcem9sbFT440YCpQh4EVa4QNiyCubvixcvLsRbVbta8vDEBUa0029LIU/ypMcqeRvIw31Ej1XyemYO5RHwJqzKu3z1zspDx0Bh5b99sN79MiVP8syqUKWwStY2sTblpk2b1MKFC9X48eMLmWGGasWKFYV9WZ8SM1SrV69WixYt0rNSEm+Nl9fkhTVzdsvMM5ml2TubwsqqE8YElddIOcCWxy3sLPIkz6wKlrw88FFYJbuHgoQVhBFWAFi6dKkWTxBTy5Yt04t/z5gxo/DiGsSUHDvppJMKSzFl6QW2ZHRKn01hRWHlpX1RCHjBWMiEPMmTwipZG8iTsHrm06cmK6yHs4++4ZGiXGxhZb7xL0so4QRzHUtTOOH33bt3qyeffFJ7sQ4//HDV09Oj2traihYS92B65rKgsKKw8tIoKQS8YKSw8ouRPOuYJ4WVW+VHCauwL6yYAgwvqcn04datW9XRRx+tHnroIS2mJk6cWDRV6GZdvlJTWFFYeWmxFFZeMFII+MVInnXMk8LKrfJ9CKvR0VEtnq6++mq1YcMGLagef/xxbQgWBw/6QoublflITWFFYeWlpVJYecFIIeAXI3nWMU8KK7fKjxJWcaYCcUWsBDBt2jT1xBNPqPnz5yvxYh133HHqhBNOyMzKAG503FJTWFFYubWYkNQUVl4wUgj4xUiedcyTwsqt8qOEFXJDDBVipzo7O/WbgmbwusRdIc22bdvU1KlTddC6TCG+9NJL6pprrqn5+CpworCisHK7+yisvPCKyoRCNYqQ23HydOMVlToPPCmsomqx+HiQsFq+fLkaGRnRCeUbwIidMr8NbK9PiZgrnHfttdcWfSf4wIEDBUHmZln+UlNYUVh5abV56GhRUNrppbrpCfKLkTxT4JknYZVC8ZllFQlQWFFYeWl+FCxeMHKA9YuRPOuYJ4VVSpXPbCMJUFhRWEU2kjgJKKziUIqfhjzjs4qTkjzjUIqfJg88Kazi1ydT+iVAYUVh5aVF5aGjRUFpp5fqpifIL0byTIEnhVUKUJllLAIUVhRWsRpKVCIKlihCbsfJ041XVGryjCLkdjwPPCms3OqUqf0RoLCisPLSmvLQ0dJj5aWqizJhvftlSp7+eFJY+WPJnNwIUFhRWLm1mJDUHBC8YOSUkF+M5FnHPCmsUqp8ZhtJwIuwknUrZL2L2bNnF75mjVVY+/r6tCH4AnZra2ukUZVIQCHglzJ5kqdJYN68eX6BJMyN7TMhQOv0PPCksPJb58wtPgFvwko+vIjVWGXDCq1YhRWrtOIbQt3d3aq9vT0TK6/moWMAR9oZvzHHSUmecSjFT0Oe8VnFSUmecSjFS0NhFY8TU/knkKqwgreqpaWlaPVVc99/ceLnyA4sPqs4KckzDqX4acgzPqs4KckzDqX4afLAk8Iqfn0ypV8C3oSVufS9LHEfJKzwhessTAfmoWOgx8pvYydP8rQJcMqyvDaRh/6Twqq8uuVZyQl4EVamGYi3WrVqlbruuuvUli1bijxWmBbERmEVv+Ly0IFRsMSvz7gpWe9xScVLR57xOMVNlQeeFFZxa5PpfBPwLqwOHTqkenp6VFtb2xhhZXuwfBfGJb88dAwULC41Gi8t6z0ep7ipyDMuqXjpyDMepzipKKziUGKaNAh4F1bwWPX29qquri6F/0vw+uDgYOH3hoaG2GUZGhpS+PO99ff3B2aJGLAsbbTTb22QJ3maBHi/l9ce8nAfhdmIEpdb742NjQp/3EigFAEvwspcUmHChAlqyZIlhTf/zGMSe5WFKuGTod9aIE/yNAkwdqm89sD7qDxuQWfRY5WMpSyjdMYZZxSWT5IcMa7v2LFDj/UTJ05Uy5YtUwMDA/qwaICw36dMmZLMsByc7UVY5aCcY0xkB+a31siTPCmskrcB3kfJGUoOFFbJWEJYrVmzRo0bN07PQMlME36/8847deaXXXaZFlarV69WixYtKqTBseHh4aLfzfjrWhdXFFZW2+OTdnk3IweE8riFnUWe5EmhmqwN5ElYlbI1GYX4Z9tjH4QQ1qc87rjj1OGHH1546QzhPViX8qmnntKx1HGFFSzBufBsdXR0xDcshykprCisvDRbCgEvGAuZkCd5UlglawMUVm78woTVBRdcoO6//361cOFCneH69evVxRdfrDZs2FAQVuZU4MyZMwuLgtueLBFryMtcTNzN0uynprCisPLSSikEvGCksPKLkTzrmCeFlVvlhwmrK6+8Ut12221aRGF6Dy8FzJ8/v/D2v4vHisLKrU5yl5pCwG+VkSd50sOSvA3wPkrOUHKgsHJjGSas4F3aunWrzgzTeHijcsaMGWUJK04FutVJ7lJnpQN75tOnBrI7+oZH9O9ZsTOqgmlnFCG34+TpxisqNXlGEXI7ngeeFFZudVpKWGG5JHxdZdq0aXqaD5usVxnXY8Xgdbf6yGXqrHQMFFaVbT5ZqfeoUtPOKEJux8nTjVdU6jzwpLCKqsXi46WEFeKhsMSCfJLOXAjcXlYBuWJpJbz5F7QMQ62/EYjyM8bKanuVfiuQwsrt5k+aOg8DAj2VSWt57Pmsd79M88CTwsqtzis99rlZl6/UFFYUVl5abB46WgoWL1VdlAnr3S9T8vTHM0/Cyl+pmVMWCFBYUVh5aYccELxgLGRCnuRpEqi0N6EWPOkUVn7vIeYWnwCFFYVV/NZSIiWFgBeMFFZ+MZJnmTwprMoEx9NIgDFWY9sAnwzLuy8orMrjFnYWeZInPVbJ2gA9Vsn48ezyCdBjRY9V+a3HOJNCwAtGelj8YiTPMnnSY1UmOJ5GAvRY0WPl6y6gsPJF8pV8yJM86bFK1gbosUrGj2eXT4AeK3qsym899Fh5YReUCYWVX7RZ4ZkXT1Be7CzVSiis/N5DzC0+AQorCqv4raVEyqwMXFGFoZ1RhNyOk6cbr7wIlrzYSWHl1v6YujIEvAorLFmPZe8vvfRS1draqkuA1Vr7+vr0/xcsWFD4vTLFC79KVgaEWujAQDkrPKPaFe2MIuR2nDzdeOXlfs+LnRRWbu2PqStDwJuwkiXuYfZb3vIWLaB27dql8NFFfFtodHRUdXd3q/b2dr3UfbW3rAwItdCBUVj5b81ZaZ9RJaOdUYSKj+flfs+LnRRWbu2PqStDwJuwgoAyNwgreKvwJezm5uaC98rcr0wRg6+SlQGhFjowCiv/LTkr7TOqZLQzihCFlRshf6kZY+WPJXNyI+BFWA0PD6uNGzeq+fPnq61bt2oLwoSVfMTRzUz/qbMyIORFWOXFzqiWwnqPIuR2nDzdeOXlPsqLnfRYubU/pq4MAS/CyvRMiecqSFiZxypTvLFXGen9oPrtrwfUvcfM0wdP//md6ogXf6MenLZQ77cdekD/O6H9S/pfpDf3n7v7M+qlgwOF40H7SH/UpZ/R5+G4vT9u4rHqiHct0r9HdWCP3bhAvfDq16qfTJql05/yy816//TrvqD3X9i6Wv8r+aW1L/naROW6d/9ygj70lgPb9L9i76XHjpS079D3v6ZeOvjLgv1p7z948xJd32LfG4d/oPeFZxrXB4Dxb3+v5oD8zXZh85R2s/HxZ/Uh2IftFw1v1f++/8zpuv1Jfi/+rL9oH8fwmxwP2kf7f/XxLTo/HE+yf/etN2t+zxz5plfq+cVhvd/6fz7lJf+49sl9avOc+PGv65/uuPeV+xr26fvm1Q3638svOk//O25iU8HepPuSl/A196Pud/AU28Re7MvCxeBh5meX19d+lJ1ZEdSlykuPla/WwHxcCSQWVoitWrlypdq5c2fRtRGoPjAwkHgqcGhoSOHP1/aa7TerVz37tNryuot0lhAq6GwfevNlev+8Fx/Wx4ff82m9L+nL3W/45g06Hznf3p90++WBRTtwxR2vdPh3fbJI+IkQfO6yVwQV8nvVc0+rZ973+VT3xz37dKCdL77hJH39+4+7Sh+3her5v77Xq31Hf/Wj+jpSXtf9o+58RdCKkD73iR69Lzzt/FA/L73m9YXr+doP4wlbcD3h2fqjz+qBVuzFfhr2CM9yymfbh33haefnWl9x04fxBCtswlPqW3he8NStidpTXPtMvkE3ktzvru3T9fpx05fL0/f9nqR/6+/vDx02EJJSztbY2Kjwx40EShFILKzszE2vlBm8Pjg4qHp7e1VXV5dqaHjlabGaW1aeuKKeDF2fYO0nWl/7YXbCI4AnaOEJkWo+ccMjUOoJ3pd90paC8sMxsQE8sYmN4sG49KoP6d9xvpk+rf2Dn7s4sPnH8bCYHiZ4p7CJB8reh4cMZZfjPvZxPfGIwQOITTxq4mE790PL9e/iobM9dr724UmFB1g8wzZUeFRxXDyA8KjC4yv2wqOK42KP5JfWftT9/tCqjxTZJ/YKz7Tti8MTHuZ7XpiuUcM+eCgfO/aVt8DBE8dNj32Uhz+t4/RYlT/CystobW1tRS+byewUxnCsADAy8sqMBEJ8li5dqrZv367WrVtXuPDixYvVjBkztPMFs1il4q3tGS2EGK1evVotWrRIHTx4UG3atEktXLhQjR8/XudvrjgwYcIEtWTJEm1rqXwqpT1SFVZ24QFZwJZf5X7OzIuwop1u9R01cJGnG8+o1OQZRaj4ONunG68kqSmsktBTJQVKkNDB1UxRg+WXxJmC/8OD2NHRofB/WyTZ52K/lLCCqMKG/LAhz23btqm5c+fWprBKVpWVO5sDghtrDghuvKJS54VnVDl4H0URorByI+Qvda6E1YOH+St4uTmd+3LRmbYAwgyUizgyvV7HHHOM6unpUfCAbdmypShESC4a12OF2a8gYRYnn9x6rMqt00qfxwHBjXhehADtdKvXpKl5H7kRZPt045UkNYWVIz1LWNnTgeZLarIYuEwFzp49W3uPbI+VKYAkNAhWYXrPFjk415xGRDqZYjQ9ZHv27CkIvKASlsqHwsqxTbgm54DgRowDghuvqNR54RlVDt5HUYTosXIj5C81hZUjS0tY4WwRSmeeeWYh3gnipNR0nogjEUUiZuRFN4QDyZdZTAvjeqywpBNejIOQg1hbsWKFzmbmzJl6MXJzySf8bk4pUlg5tgnX5BwQ3IjlRQjQTrd6TZqa95EbQbZPN15JUlNYOdILEFYioE4//XT1gx/8oCimKSpOCh4ue91Ke9HwcoRV0FSgKfQorBzr3WdyDghuNDkguPGKSp0XnlHl4H0URYgeKzdC/lJTWDmyDBBWMh34s5/9TF111VWFl8/iBKCbweviKfIhrFAqvGU4adKkQKFHYeVY7z6Tc0Bwo5kXIUA73eo1aWreR24E2T7deCVJTWHlSC9AWCEHTNH19fXp5RREINkxVrLcweOPP64vKlN9ttfKh7AKWm4B18TambhuTS634FiVVUvOAcENPQcEN15RqfPCM6ocvI+iCNFj5UbIX+pcCSt/xWZOGSDgfR2rDJQplgkcEGJhKiTKixCgnW71mjQ17yM3gmyfbrySpKawSkKP5yYhQGFl0ZNvciWB6nIuO1oXWtFpyTOakc8UFFZuNNk+3XglSU1hlYQez01CgMKKwipW++GAEAtT7ER54RlVIAqrKELFx/NS73mxsxR9Ciu3tsnU/ghQWFFYxWpNeeloaWes6vSWiMLKDSXbpxuvJKkprJLQ47lJCNSssGIHlqRZjD2XPOuTZ1SpKayiCNFj5UbILXWpfonCyo0lU/sjQGFFj1Ws1kRhFQtT7ER54RlVIAqrKEIUVm6E3FJTWLnxYurKEKCworCK1dLyIgRoZ6zqjJ2IPGOjipWQPGNhip2Iwio2KiasIAEKKwqrWM2NA0IsTLETkWdsVLESkmcsTLET1QJPTgXGrm4m9EzAi7CSjyvu3LlTm7d48eLC0vdYaRWrtmKTlVE9lyEwu1roGFAwTrW4tRbWuxuvqNTkGUXI7Th5uvGKSk2PVRQhHq8GAS/CCl+YxoavVpvfENqzZ49eXh5fnB4dHVXd3d2qvb1dTZkyJfWysgPzi5g8ydMkcPQNj+hdCn+3dsH7yI1XVGoKqyhCPF4NAl6ElWk4RFZ/f7/+OKL9XaBS3wnyXXh2YH6Jkid5UlglbwO8j5IzNHOgsPLLk7n5IeBFWJlTgU1NTYWPNQYJKxyXDzT6KUJwLuzA/NIlT/KksEreBngfJWdIYeWXIXPzT8CLsDLNwlRgb2+v6urqUhs3blQtLS2FeCv7q9P+i/O7HNmB+aVLnuRJYZW8DfA+Ss6QwsovQ+bmn4B3YQXvVU9Pj2pra1NbtmwpElblTAUODQ0p/Lluk26/PPCUA1fcoX/HdGXQBiFYyY12+qVNnuRpEuD9Xl57qIX7KKyPB5Fy+/nGxkaFv3rYzHjp8ePH6yLDOYJwH8RNy29pszB1Q5CGsF+eKzVrZts/PDxciP229UqScnkRVg8++KCaOnWqDko3PVb4vwSvDw4OFjxZDQ0NSWyOdS6fDGNhip2IPGOjipWQPGNhip2IPGOjipWwFnhyuYVYVR2aKEhYJcvR/WwIH8x8zZ8/Xws5W1iJqMKLcxJiZIqnrVu3qoGBAR3zjQ3n//CHPyyEK5llhEbZtm2bmjt3rruh1hlehBWMW758uRoZGdHZhy23YP6e2PKIDGqhY0AR+daVW0thvbvxes/13w084Zs3nqV/J083nlGpyTOKkNtxBq+78XJJHSSs7JfTkJ8sp2SO7xA369at05ebPXu2FjZhOgF5Iv3+/fvV5MmTi7xh5vVEGJnhRXKu6UEzZ81wzqZNm9TChQv1ygQQac8//7w655xzdIiSGZ4EEbd69Wq1aNEildT540VYuVRWpdKyA/NLmjxrkyeF1Ty/FcsHvszwpMcqWVXEEVYHDhzQQshcWsn2/ARN39nLMt10001qyZIlY5ZisuOy7bxw3PRISYkl3YwZMwqhSTgGj9TrXvc6nQwerrRWLqCwstrevHnsaINuRwqrZJ2UfXZWeFJY8X6v1fs9L8LqN6uv1FXw2kW36X+rvS/tIY6wEu+R6e3BeStWrChqVrI4uLlg+MyZMwuiTJZosttilPCJElbwSkkeEGDYTjzxRO3F+sAHPqBuueWWIg9VOXHgQfcPhRWFVSzFkBUhEGUs7YwiVHycworCisLK7Z7xnbraQsq+flJhtX379oJHyGRlTuvZHqtyhVXUVCDivuW6RxxxhJo1a5Y65phjtBfrlFNO0d4uM6aKwiqidXOA9Xv7k2dt8qSworCisPJ7b9dKbuV6rA4ePBj4opoprExBhGnEMGEVNRUIT9myZcv05/LgncJmv/mHcqxZs0aNGzdOLwOF+CkIqL1792qhZa6rSWFFYVXR+5fCyi/urPCksKKworDye2/XSm52sDmm7s4//3z16KOPjvmyih34bQavT5gwQcdPTZw4UYsgeImOPfZYdfzxx+ug8lLCKih4XYLlwRkB8/BKSb74TaYYZTkIeXNw0qRJhbcDka8d18Xg9RgtNysDV5SptDOKkNtx8nTjRWFFYUVh5XbPMHXlCPgUO1FWQ0hmarmFKIOrcZwDrF/q5FmbPPMirGgnBaCrAMxL8LrfnqX2cvM1PRdFxud1GLxu0eZbgcHNj8Iq6rZ0O54VnhQsfgVLXnhGtdastM8kdlJYRdHj8bQIUFhRWMVqW7XQ0aKgXHC1uLrzIgRop18BGHXTZ+V+T1LvFFZRtczjaRGgsKKwitW2stLRRhlLO6MIUViZBHx7qJMIAQr/sW03CU8KK7e+gKn9EaCworCK1ZooWGJhip0oKzyTDFyVFAK0kx4r8+aK88klCqvY3RETeiZAYUVhFatJZUUIRBlLO6MI0WNFj1V0G8nKfZREUFNYRdczU6RDgMKKwipWy8pKRxtlLO2MIkRhRWEV3Uaych9RWEXXFVNkjwCFFYVVrFaZlY42yljaGUWIworCKrqNZOU+orCKriumyB4BCisKq1itMisdbZSxtDOKEIUVhVV0G8nKfURhFV1XTJE9Al6ElSwZv3PnTl1CLDMv3+0xv2YtX7iuBIasdAxRZaWdUYTcjpOnG68kAxeuVKnlK2gng9fNls3gdbf7nKkrS8CLsMJ3d/D9H3zM0P64Ir4Z1NnZqUZHR1V3d7dqb2/X3/ZJe+MA65cwedYmTwoWv4IlLzyjWnNW7vckPBm8HlXLPJ4WAS/CyjQO39vp7e3VX5HeuHGjamlpKfJemftpFQr5ZqVjiCoj7Ywi5HacPN14JRm46LEayzovPKNaSVbuoyQ8KayiapnH0yLgXViZX6O2v72D/aamJu3ZSnvLSscQVc6s2JmkA6vkAEue9elhyUv7pJ3ZaZ8UVlG9JY+nRcCrsLK/RG0LK0wLYqOw+l11Ulj5bdrk6caTQiA7QqCSDyj1UO8UVm59AVP7I+BNWEkAO0STGbiedCpwaGhI4c91m3T75YGnHLjiDv17f39/4HHYW8ktK3Zeu/rpwGLftOj1+ves2BlVN1mxMy88aaff+508s8MzrI9HH1JuP9/Y2KjwVw8bwno2bdqkFi5cqMaPH6+LDOcIZqUQNy2/pc3CdNDg/zt27FBLliwpitWGrcuXL1dnnHGG6ujo0HauW7euYNrs2bP17+bLdDhovlBnzrYlLZMXYQVP1bJly7SRIqpgmBnIPjg4WIi9amhoSGp35PlZ8VxEGZoVO/PyBEue9LCYbSDO22H0BI29a/Jyvyexkx6rqN6y9PEgYZUsR/ezoS0Qqz1//lgJsYcAABHLSURBVHwt5CCM9u7dq2bNmlU084XfZRNhhX17dswUaeIMgmZBOuyvX79ezZkzRyXVKF6Ela0OUSBZcsFUiOYyDO6I3c7IimCJsjordibpwCo5cJEnhRWFVdRdEH08L/d7EjsprKLbQakUQcLKjqHG+X19fTobc3w3NYF4i8SrNDIyUpReHDD79+9XkydPLvKG2V4k6Ilp06Zpr9WiRYu0AJIQJHirnnjiiYLHKkpY4bj5sh3yssOXyiXoRViVe/E0z8uKYIkqY1bsTNKBUVjVp0egkvWel/ZJO7Mj/CmsokYfd4+VLawOHDighdCePXv09Bv+j9mpbdu2qblz5+oLBIkVU7Th3JtuumnM9B7OteOyJS9M80qYkSz3hBfj8HvQVKDp6DHDk+Cl6unpUW1tbXpq0dd0IIWV1bbmzfPbMUQ1bQqrKEJux8nTjReFgN/7nTyzwzMvwuq+++7TN+2FF16o/632vvQgcTxWIlLMF9dw3ooVK4o6IollMmewZs6cWRBlIojs3itoZQGJj8M5mCIUYQQbTGEVx2NFYeU2XmRmHSt2tH472qhmQGEVRaj4ONun3/ZJntnhSWFVnlBLKqy2b9+us7Djm0xvkO2xchVW8C6tXr1aX+Nb3/qWDrCH58tVWNlTgfRYRYwfHGBrc4CNKhXrPYoQhZVJwLeHmsKKwsrtDsxu6nI9VgcPHgx8Uc0ULfYXWsKEVdhUIALOxfsl03xm/mFLO5UKXkdNUFhRWHm9IzkgZGdAQMXyG3wUgBSASiXpl/LisfLakXvMzA42x9Td+eefrx599NHC0gVBU4EIAjeD1ydMmKDjpyZOnKhXD8Dn74499lh1/PHHj/E02eYHBa/LNUt5m+wX6mTaEW/9SbA9rmV/v5jB6xRWHm+hZB0YhcDYqkgyIJAnedoE6FkrJhJnmQ0KK69DRFUysxcdT9OIzC23kGZhw/IOG7iQHjcdp4TcaoVCgB4rs8XEGbgoACssAB88LPimPvdlt5td1ceDFIWVc7PI5Am+vEhRhfM1DYjr5PatQAorCgEKgaiuIvo4BXWO7iMKq0KDjiP8Kayi73+mSIcAhZXFlS53d5c7PRcV9lx47AsorCisavUBhcLKY0fBrJwIUFiFCStPT4epDlxhNqJMjtMDqdrp1CRLJ6ad85Ty1DZBmjxzxJP1To+Vx76UWaVHgMKKwkoT4ABLz0Wtei4iPap5ESx5sdPjeJWkX6LHymNFMCsnAhRWFFbpCysOCE5P2jUjBJy6oip6KvPSPvNiZ0bqncLKY0UwKycCFFYUVhRW/+8tjlzF1nGArU+hynp3qncKKyctwMQeCVBYUVhRWFFYjelS4rx1FelZ89hRJZkSirQzL4KFdvoVVh55emzqzKoGCFBYUVhRWFFYUVgFdeaOL4AgCwrA7LwMEOmxorCqAQmTzSJ4E1ZYtXTlypVq0qRJerl72cyvWdvLxydBkvo6Vp5uuqp0tADrOChUxU5HG1MfuJI0SOtc8szOAEuP1diGXQ/tk8LKY4fGrJwIeBFW+GbPqlWr1Nlnn62eeeaZgrAyP7Q4Ojqquru7VXt7u8KXqZNuFFYlBi4KqzHN6+gbHtG/1cQ3+DyJ/tSFKu10mrqKbJ/k6cSTwirpKMvzyyXgRVjJxUt9MBFpfC5NT2FFYWU2esYEuXspKaz+/0sLFCxOgiUvApDCqlxZwPOSEqi4sGpqalKtra1J7Q6NZUDGXr4V6KmzrYrLnR4reqxi3mFVaZ9ZmwL2dK9TqGZLqFJYxewEmMw7gYoKq82bN+sCUFi9Iv6wJfpYdF5WXs/LwOXx9qJgYYyVd49qXu6jjNhJYeWxQ2NWTgQqKqzKmQocGhpS+LO3a1c/HVrQmxa9Xk26/fLA4weuuEP/3t/fH3i8paVF/z79lzMCj//42D1OgMPshI3YktgZZiPyzYOdrjaiXGnydKrYiMRp2umrbabNk3b+rpGkeb9n7T7KSr2H9fGoFfTz5djZ2Nio8MeNBEoRSFVYmcHrg4ODqre3V3V1damGhobEtcIYK8ZYefcIJG6Vv8uAHit6rLy3z4x4glCuki+BZMROeqw8dmjMyomAF2GFtwKXL1+uRkZGChdfvHixam5u1gHrfX19+nf5zcnCkMQUVhRWHLism4OxS2N6i1hvg2ZECORFsOTFTgorHyMt8yiHgBdhVc6Fk55DYUVhRWFFYZVqrCKFaq6FKoVV0lGW55dLgMLKIlf4Zpynp9iqTAmhTI6DQlXsdLQRxaKdnGKjoKagjiOoKazKlQU8LykBCisKK02AgoWChYKFgiWOYOFUYNJhl+fXOgEKKworCiv5VqAnLyWFarbWM8qLEKCdY4fbJA989FjVunzJbvkorCisKKworMb0ULXkuaBg8StY8sKTwiq7wqPWLaOworCisKKworAK6ukZAziGSp7esqSwqnX5kt3yUVhRWFFYUVhRWFFYaQK15KmksMqu8Kh1yyisKKworCisKKworCispA2U4amsdaHA8rkRoLCisKKworCisKKworCisHJTD0wdSoDCisKKworCisKKworCisKKUskTAQorCisKKworCisKKworCitPsoLZUFhRWFFYUVhRWFFYUVhRWFEReSJAYUVhRWFFYUVhRWFFYUVh5UlWMBsKKworCisKKworCisKKworKiJPBCisKKworCisKKworCisKKw8yQpmk7qwWrt2rerr69OkFyxYoFpbW71QD/uGFDLHInfPfPrUwOvEWjkYZ3r6blySb13BjLBF7ubNK/HRYJzouBZLVex0tBHFop38WLR5Y9fSgpZl3++8j8b09ejnuUCol6GWmZRBIFVhtWvXLrV582bV2dmpRkdHVXd3t2pvb1dTpkwpw9TiUyisKKw4wFq3EQfYwAGWgmVsd1sPDygUVomHWWZQJoFUhRW8VS0tLaq5uVmbZ++XabM+jcKKworCisKKHit373S9eH4prJKMsDw3CYGKC6umpiYv04EUVhRWFFYUVhRWFFZBAyCnApPIAp6blEBFhRWmBbH5iLOisKKworCisKKworCisEoqA3i+bwIVFVblTAUODQ0p/HEjARIgARIggWoSaGxsVPjjRgKlCKQqrMzg9cHBQdXb26u6urpUQ0MDa4UESIAESIAESIAEao5AqsIKtMzlFhYvXlwIZK85kiwQCZAACZAACZBA3RNIXVjVPWECIAESIAESIAESqBsCFFZ1U9UsKAmQAAmQAAmQQNoEKKzSJsz8SYAESIAESIAE6oYAhVXdVDULSgIkQAIkQAIkkDYBCqu0CTN/EiABEiABEiCBuiFAYVU3Vc2CkgAJkAAJkAAJpE2AwiptwsyfBEiABEiABEigbghQWNVNVbOgJEACJEACJEACaROoOWGF7xGuW7euwG3BggX624TDw8Nq2bJlamBgQB+bOXOm6uzsVOPHj9f75nn2MV+VYNsgC6YeOnRIrVy5Uu3cuVNfSmy2yzJ79mzV0dGh0+zbt08tX75cjYyM6H3zmC97JR/7WviQNth95StfUYsWLdIr6UsZmpubC9+CNFfeF85p2XbGGWcU2Mg1sDjtjh071JIlS9SUKVMKi9VOmDCh8BvSws4VK1bo01C2pUuXpvZ1ANTp3XffXXR981NP5oK6Zlso53NQPlmbdpn8fH7/sxx7w+7r9evX67qU75KKnbiG2T/YbaEcG6LOMe9vaV+4p/r7+4vaLH7btGmTWrhwoe6XwphHXa/c43Z/I/cD7nX0TyeddFJR/yO2Ip30X2neP6jr1atXx+5z0Ab6+voKOKS/tTmXy4vnkUAYgZoUVigsOlTcQPIZHfxm3pTotKTjRYeCwVWEFv6PDSLB1yYDAEQT8kVn+41vfEO9+93vVl/84hf1bzII3HPPPeq8885T27dv15eX32EzNogrs3OQjg3pfNpsCiuzw8fvMljINaV8ZudbiUEXHNasWaPGjRtX9Lkk/H7nnXfqIlx22WVaWMMe1PHo6Kh64IEH1CWXXKLrHQOtiCmct3fvXnXuuef6qvqifGDDtm3b1NSpUwuDlC2sWlpaxtRjFoSV2GUK5q1btxa10VSglcjUHmzlvj7xxBMLIgX1bd77pdp1GvajzvFAJ/ct2hce3mybzPvFvNdhE9ol2s3cuXPTMLEoT1t4gHF3d7d66aWX1DXXXKMfUsw0aAN2+dK4f1z7HPOesT+vZvdnqUPlBeqKQM0LK7mB7M4VNxqeGOfPn696enpUW1ub7jDS2uR64nGK07nbwkQ6uPb2dn262TmkKWLCnvDMa6J8u3fvVk8++aR+ojz88MMrwlVsO+644/Q1TQ8F6vypp57SdWsKK9N7VmnBAmawCzeeiNK8CStTzNjiP637JyxfW1iZ95lwFS+1tI2gB4M07TaFlXkds94hGqQfsu/tNG0LyjtIWEEEwisMDzAeTvDtV+l/TGGVtq0ufY4trMRDSI9V2rXE/GtSWIVNBQZ5rM4888zAp1nfTSNM+IQJLlw/6BzpLDD9Zrri0xSHYdOO9lPr0UcfrR566CEtZCZOnFgRrmLDBRdcoO6//349jYIN0wAXX3yx2rBhg7bnmGOOKUxXmFOwaXILakNSp/CWigcNtoo3KGz6p9IC0LY97Ok/qx4r8VibXkvzwSlM7Pi+75GfeHMxbS/T0vjdvPfNe2nPnj1jpgnTsCsszzBhdfXVV6tbbrlFPxCY/Q8eFBBmYZcvDZtd+hx7Wp1TgWnUCPMMIlCTwgoFxc1vuo7RqZoxVhKTZE4XorNIazOnHs1rlOrgo4SVGWOV5geuw57wxFuADlcEzOOPP66LB+Fgx5CkwVZsu/LKK9Vtt91W8E6FeSPNKcs5c+boKQ54ANP0Vtr1jf13vetdWuihncJWU1hldSpQ4lXMOJo0PaVx2osdY2XHGtpTasizUve8bb88oFx66aWFuE952DM9f2afYMb/pRX7GWSn6Q03vYIoA+x73/veV3iQEQ+wXb449eeaxqXPMR8GSnn7XW1gehKIIlDTwgqFl44/zDNl3nBpDq5hAqpUgHfcqUA84Yr3I40g8VKuc3Re06ZNU0888YSeVpUpAkzNnXDCCanEfJmN2n6CxTFM/UCczJgxI3A6Uuoc9iKQPK3YtKCbz57KwP6RRx6pzjnnHM0qzDOVJY9VkFA0p9miOh2fx+2pQDvvUg8nacQjRpXNFnWo17e+9a0FT68dv2SKlkrFBYV5rGSKHw8E06dP19PsEmgv5a6EaI3b59j3TJC3P43+MqoN8HjtE6hpYWV7rIICWEV82cHrGJx9DhZBwesyXQX3uhm8jrftZs2apcT7k8Xgdbk17GDsoEDXNG8jcxCAqIMXD0IPcSDYZKoPLOFpAWez88f/7eD1NIOEzYHefFtMPI4UVm6txVVYVeJNVbsEcj9DNNnXx/6tt96qjj/++IJIkXYxadKkwLfw0hYDpYQVvPriRRMP2l133aX7q6DyudVmvNRx+xx6rOLxZCr/BGpSWJkxVjI1ENUBm/Pxabnc7VglGUzt6Yy4yy2YT7BpDhi23eYr6nLs2muvLXinwPLAgQNFy1n4b7qv5GgPAuaUqxkQjJgvcyrYnDpFRy1tJs3XxU0PqohlGaRMYWW+Ii7tNyxeJC2udr5hgs9kh3Ok7VbKrqj72vZY2RxhZ5rT6NJGZdreXt5B7n3Us/0gZ9taKbZRwkqEH8omgexh5UujHcTtc8L42f1ZWv19GmVnnvkgUHPCKh/YaSUJkAAJkAAJkEAtEqCwqsVaZZlIgARIgARIgASqQoDCqirYeVESIAESIAESIIFaJEBhVYu1yjKRAAmQAAmQAAlUhQCFVVWw86IkQAIkQAIkQAK1SIDCqhZrlWUiARIgARIgARKoCgEKq6pg50VJgARIgARIgARqkQCFVS3WKstEAiRAAiRAAiRQFQIUVlXBzouSAAmQAAmQAAnUIgEKq1qsVZaJBEiABEiABEigKgQorKqCnRclARIgARIgARKoRQIUVrVYqywTCZAACZAACZBAVQgUhNWPfvSjrYcddth5VbGCFyUBEiABEiABEiCBGiDw8ssvP/B/AS8irQcrSCvV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3"/>
          <a:srcRect l="50048" t="39062" r="970" b="13422"/>
          <a:stretch>
            <a:fillRect/>
          </a:stretch>
        </p:blipFill>
        <p:spPr bwMode="auto">
          <a:xfrm>
            <a:off x="1809720" y="1643050"/>
            <a:ext cx="7215238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015663"/>
          </a:xfrm>
        </p:spPr>
        <p:txBody>
          <a:bodyPr/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3968" y="1785926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The analysis provided actionable insights that can help improve employee retention, enhance performance management, and support data-driven decision-making within the organization. By addressing the identified issues, the organization can foster a more productive and satisfied workforce.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1023902" y="1357298"/>
            <a:ext cx="542928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The objective is to analyze employee  data to uncover trends, </a:t>
            </a: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identify key performance indicators,</a:t>
            </a: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 and provide actionable insights to improve overall</a:t>
            </a: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 organizational efficiency and employee satisfaction. </a:t>
            </a: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This analysis aims to address issues related to employee turnover,</a:t>
            </a: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 performance variability, and workforce management.</a:t>
            </a:r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0960" y="642918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5274" y="2071678"/>
            <a:ext cx="86173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This project involves analyzing a comprehensive employee dataset using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 Excel to generate insights that will support HR and management decision-making processes. 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The analysis will include exploring various employee demographics,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 performance metrics, and job satisfaction levels to understand 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the factors contributing to workforce dynamics.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881026" y="2143116"/>
            <a:ext cx="916616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The primary end users of this analysis are:-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*Human Resources (HR) Department*: To utilize the insights for talent management,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                                                       recruitment strategies, and employee retention.- 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*Management/Executives*: To make informed decisions regarding workforce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                                                   planning and organizational development.- 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*Team Leaders*: To understand team dynamics and improve employee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                              engagement and productivity.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3048000" y="1997839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We propose leveraging Excel's data analysis tools to perform the following:-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 *Descriptive Analytics*: Summarize the key characteristics of the employee population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(e.g., average tenure, age distribution, etc.).-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*Diagnostic Analytics*: Identify patterns and correlations in employee performance and satisfaction data.-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*Predictive Analytics*: Use regression analysis to predict future trends in employee turnover and performance based on current data.-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*Prescriptive Analytics*: Provide recommendations for HR and management based on the analysis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5274" y="1643050"/>
            <a:ext cx="887159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The dataset contains detailed information on employees, including:-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 *Demographics*: Age, gender, education level, etc.-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 *Job Details*: Department, job title, years of service, salary, etc.-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 *Performance Metrics*: Performance ratings,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 promotions, training completion, etc.-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 *Engagement and Satisfaction*: Survey scores, feedback, etc.-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*Exit Data*: Reasons for leaving, exit interviews, etc.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095340" y="2071678"/>
            <a:ext cx="726284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sz="2000" b="1" dirty="0" smtClean="0">
                <a:solidFill>
                  <a:srgbClr val="FF0000"/>
                </a:solidFill>
              </a:rPr>
              <a:t>*Data Cleaning and Preparation*: Handling missing data, outliers, and ensuring consistency.-</a:t>
            </a:r>
          </a:p>
          <a:p>
            <a:pPr>
              <a:buFontTx/>
              <a:buChar char="-"/>
            </a:pPr>
            <a:r>
              <a:rPr lang="en-US" sz="2000" b="1" dirty="0" smtClean="0">
                <a:solidFill>
                  <a:srgbClr val="FF0000"/>
                </a:solidFill>
              </a:rPr>
              <a:t> *Descriptive Statistics*: Using Excel functions to summarize data (e.g., averages, standard deviations).-</a:t>
            </a:r>
          </a:p>
          <a:p>
            <a:pPr>
              <a:buFontTx/>
              <a:buChar char="-"/>
            </a:pPr>
            <a:r>
              <a:rPr lang="en-US" sz="2000" b="1" dirty="0" smtClean="0">
                <a:solidFill>
                  <a:srgbClr val="FF0000"/>
                </a:solidFill>
              </a:rPr>
              <a:t> *Pivot Tables and Charts*: Creating pivot tables to explore relationships and trends in the data.-</a:t>
            </a:r>
          </a:p>
          <a:p>
            <a:pPr>
              <a:buFontTx/>
              <a:buChar char="-"/>
            </a:pPr>
            <a:r>
              <a:rPr lang="en-US" sz="2000" b="1" dirty="0" smtClean="0">
                <a:solidFill>
                  <a:srgbClr val="FF0000"/>
                </a:solidFill>
              </a:rPr>
              <a:t> *Correlation and Regression Analysis*: Utilizing Excel’s data analysis tool </a:t>
            </a:r>
            <a:r>
              <a:rPr lang="en-US" sz="2000" b="1" dirty="0" err="1" smtClean="0">
                <a:solidFill>
                  <a:srgbClr val="FF0000"/>
                </a:solidFill>
              </a:rPr>
              <a:t>pak</a:t>
            </a:r>
            <a:r>
              <a:rPr lang="en-US" sz="2000" b="1" dirty="0" smtClean="0">
                <a:solidFill>
                  <a:srgbClr val="FF0000"/>
                </a:solidFill>
              </a:rPr>
              <a:t> to identify correlations and build regression models.- </a:t>
            </a:r>
          </a:p>
          <a:p>
            <a:pPr>
              <a:buFontTx/>
              <a:buChar char="-"/>
            </a:pPr>
            <a:r>
              <a:rPr lang="en-US" sz="2000" b="1" dirty="0" smtClean="0">
                <a:solidFill>
                  <a:srgbClr val="FF0000"/>
                </a:solidFill>
              </a:rPr>
              <a:t>*Dashboards*: Creating interactive Excel dashboards to visualize key findings.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547</Words>
  <Application>Microsoft Office PowerPoint</Application>
  <PresentationFormat>Custom</PresentationFormat>
  <Paragraphs>79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Slide 9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ELCOT</cp:lastModifiedBy>
  <cp:revision>19</cp:revision>
  <dcterms:created xsi:type="dcterms:W3CDTF">2024-03-29T15:07:22Z</dcterms:created>
  <dcterms:modified xsi:type="dcterms:W3CDTF">2024-09-05T04:46:13Z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