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0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/>
              <a:t>VIJAYALAKSHMI S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/>
              <a:t>FF2AFF6FC89656282D84B5FCC0107A98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B.SC,COMPUTER SCIENCE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SANGAMAM ARTS AND SCIENCE COLLEGE</a:t>
            </a:r>
            <a:r>
              <a:rPr lang="en-US" sz="2400" dirty="0" smtClean="0"/>
              <a:t>/ ANNAMALI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76551" y="1490959"/>
            <a:ext cx="6476999" cy="2952751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2967335"/>
            <a:ext cx="6096000" cy="5687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  </a:t>
            </a:r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362200" y="1828800"/>
            <a:ext cx="6610350" cy="3657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66723" y="21336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         to </a:t>
            </a:r>
            <a:r>
              <a:rPr lang="en-US" dirty="0"/>
              <a:t>conclude this student portfolio </a:t>
            </a:r>
            <a:endParaRPr lang="en-US" dirty="0" smtClean="0"/>
          </a:p>
          <a:p>
            <a:r>
              <a:rPr lang="en-US" dirty="0" smtClean="0"/>
              <a:t>servers </a:t>
            </a:r>
            <a:r>
              <a:rPr lang="en-US" dirty="0"/>
              <a:t>as a complete reflection of a student </a:t>
            </a:r>
            <a:endParaRPr lang="en-US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acadamic</a:t>
            </a:r>
            <a:r>
              <a:rPr lang="en-US" dirty="0" smtClean="0"/>
              <a:t> </a:t>
            </a:r>
            <a:r>
              <a:rPr lang="en-US" dirty="0"/>
              <a:t>journey ,skill, and </a:t>
            </a:r>
            <a:r>
              <a:rPr lang="en-US" dirty="0" err="1"/>
              <a:t>achivement</a:t>
            </a:r>
            <a:r>
              <a:rPr lang="en-US" dirty="0"/>
              <a:t> 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                 thank </a:t>
            </a:r>
            <a:r>
              <a:rPr lang="en-US" dirty="0"/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57200" y="909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3837" y="2276474"/>
            <a:ext cx="7386638" cy="84772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 algn="ctr"/>
            <a:r>
              <a:rPr lang="en-US" sz="5400" dirty="0" smtClean="0"/>
              <a:t>STUDENT PORTFOLIO</a:t>
            </a:r>
            <a:endParaRPr sz="5400"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90601" y="1695450"/>
            <a:ext cx="6019800" cy="17335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>
              <a:lnSpc>
                <a:spcPct val="20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current system and collaboration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tools,making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it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difficult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teams to work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efficientive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across different locations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8201" y="1695450"/>
            <a:ext cx="6172200" cy="11239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>
              <a:lnSpc>
                <a:spcPct val="20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Student portfolio The objective of this project is to develop is to develop an integrated system for real time team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collobration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improve workflow efficiency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0" y="1695450"/>
            <a:ext cx="5562599" cy="10477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>
              <a:lnSpc>
                <a:spcPct val="200000"/>
              </a:lnSpc>
            </a:pPr>
            <a:r>
              <a:rPr lang="en-US" sz="2800" dirty="0"/>
              <a:t>Project managers and team leader who need real time progress update and streamlined communication across department</a:t>
            </a:r>
            <a:endParaRPr sz="2800"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352800" y="2033587"/>
            <a:ext cx="4572000" cy="10668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HTML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    CSS </a:t>
            </a:r>
          </a:p>
          <a:p>
            <a:r>
              <a:rPr lang="en-US" dirty="0" smtClean="0"/>
              <a:t>JAVASCRIPT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2295525" y="1524000"/>
            <a:ext cx="7239000" cy="525283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r>
              <a:rPr lang="en-US" dirty="0"/>
              <a:t>the </a:t>
            </a:r>
            <a:r>
              <a:rPr lang="en-US" dirty="0" err="1"/>
              <a:t>importanttce</a:t>
            </a:r>
            <a:r>
              <a:rPr lang="en-US" dirty="0"/>
              <a:t> of screen protection and maintenance </a:t>
            </a:r>
            <a:endParaRPr lang="en-US" dirty="0" smtClean="0"/>
          </a:p>
          <a:p>
            <a:r>
              <a:rPr lang="en-US" dirty="0" smtClean="0"/>
              <a:t>            of smartphone</a:t>
            </a:r>
          </a:p>
          <a:p>
            <a:r>
              <a:rPr lang="en-US" dirty="0" smtClean="0"/>
              <a:t> </a:t>
            </a:r>
            <a:r>
              <a:rPr lang="en-US" dirty="0"/>
              <a:t>the use of design and </a:t>
            </a:r>
            <a:r>
              <a:rPr lang="en-US" dirty="0" err="1"/>
              <a:t>layut</a:t>
            </a:r>
            <a:r>
              <a:rPr lang="en-US" dirty="0"/>
              <a:t> application </a:t>
            </a:r>
            <a:r>
              <a:rPr lang="en-US" dirty="0" smtClean="0"/>
              <a:t>on</a:t>
            </a:r>
          </a:p>
          <a:p>
            <a:r>
              <a:rPr lang="en-US" dirty="0" smtClean="0"/>
              <a:t> </a:t>
            </a:r>
            <a:r>
              <a:rPr lang="en-US" dirty="0"/>
              <a:t>mobile device for the creative for </a:t>
            </a:r>
            <a:r>
              <a:rPr lang="en-US" dirty="0" err="1"/>
              <a:t>wrok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is commonly used in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 </a:t>
            </a:r>
            <a:r>
              <a:rPr lang="en-US" dirty="0" err="1"/>
              <a:t>presentation,over</a:t>
            </a:r>
            <a:r>
              <a:rPr lang="en-US" dirty="0"/>
              <a:t> view my </a:t>
            </a:r>
            <a:r>
              <a:rPr lang="en-US" dirty="0" err="1" smtClean="0"/>
              <a:t>datas</a:t>
            </a:r>
            <a:endParaRPr lang="en-US" dirty="0" smtClean="0"/>
          </a:p>
          <a:p>
            <a:endParaRPr lang="en-US" dirty="0"/>
          </a:p>
          <a:p>
            <a:pPr>
              <a:lnSpc>
                <a:spcPct val="200000"/>
              </a:lnSpc>
            </a:pPr>
            <a:endParaRPr lang="en-US" sz="2000" dirty="0" smtClean="0"/>
          </a:p>
          <a:p>
            <a:r>
              <a:rPr lang="en-US" dirty="0" smtClean="0"/>
              <a:t> </a:t>
            </a:r>
            <a:r>
              <a:rPr lang="en-US" dirty="0"/>
              <a:t>you can see my </a:t>
            </a:r>
            <a:r>
              <a:rPr lang="en-US" dirty="0" err="1"/>
              <a:t>picture,and</a:t>
            </a:r>
            <a:r>
              <a:rPr lang="en-US" dirty="0"/>
              <a:t> my skills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you see my </a:t>
            </a:r>
            <a:r>
              <a:rPr lang="en-US" dirty="0" err="1"/>
              <a:t>colourfulwebsite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232</Words>
  <Application>Microsoft Office PowerPoint</Application>
  <PresentationFormat>Custom</PresentationFormat>
  <Paragraphs>62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29</cp:revision>
  <dcterms:created xsi:type="dcterms:W3CDTF">2024-03-29T15:07:22Z</dcterms:created>
  <dcterms:modified xsi:type="dcterms:W3CDTF">2025-08-26T09:39:15Z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