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0"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3F44FB-EF54-421A-AD25-6810A9C06DC1}" v="3" dt="2024-12-04T05:14:31.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81"/>
  </p:normalViewPr>
  <p:slideViewPr>
    <p:cSldViewPr snapToGrid="0">
      <p:cViewPr>
        <p:scale>
          <a:sx n="53" d="100"/>
          <a:sy n="53" d="100"/>
        </p:scale>
        <p:origin x="1810"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hi Kalyan Yerramilli" userId="c8834e223cdb5331" providerId="LiveId" clId="{D83F44FB-EF54-421A-AD25-6810A9C06DC1}"/>
    <pc:docChg chg="undo custSel modSld">
      <pc:chgData name="Vamshi Kalyan Yerramilli" userId="c8834e223cdb5331" providerId="LiveId" clId="{D83F44FB-EF54-421A-AD25-6810A9C06DC1}" dt="2024-12-04T05:14:35.320" v="12" actId="962"/>
      <pc:docMkLst>
        <pc:docMk/>
      </pc:docMkLst>
      <pc:sldChg chg="addSp delSp modSp mod">
        <pc:chgData name="Vamshi Kalyan Yerramilli" userId="c8834e223cdb5331" providerId="LiveId" clId="{D83F44FB-EF54-421A-AD25-6810A9C06DC1}" dt="2024-12-04T05:14:35.320" v="12" actId="962"/>
        <pc:sldMkLst>
          <pc:docMk/>
          <pc:sldMk cId="3965723409" sldId="262"/>
        </pc:sldMkLst>
        <pc:spChg chg="add del">
          <ac:chgData name="Vamshi Kalyan Yerramilli" userId="c8834e223cdb5331" providerId="LiveId" clId="{D83F44FB-EF54-421A-AD25-6810A9C06DC1}" dt="2024-12-04T05:14:24.287" v="4" actId="26606"/>
          <ac:spMkLst>
            <pc:docMk/>
            <pc:sldMk cId="3965723409" sldId="262"/>
            <ac:spMk id="10" creationId="{6BC377B7-18F1-42AD-A1DD-E1D6A5B27CE9}"/>
          </ac:spMkLst>
        </pc:spChg>
        <pc:spChg chg="add del">
          <ac:chgData name="Vamshi Kalyan Yerramilli" userId="c8834e223cdb5331" providerId="LiveId" clId="{D83F44FB-EF54-421A-AD25-6810A9C06DC1}" dt="2024-12-04T05:14:24.287" v="4" actId="26606"/>
          <ac:spMkLst>
            <pc:docMk/>
            <pc:sldMk cId="3965723409" sldId="262"/>
            <ac:spMk id="15" creationId="{6BC377B7-18F1-42AD-A1DD-E1D6A5B27CE9}"/>
          </ac:spMkLst>
        </pc:spChg>
        <pc:picChg chg="del mod ord">
          <ac:chgData name="Vamshi Kalyan Yerramilli" userId="c8834e223cdb5331" providerId="LiveId" clId="{D83F44FB-EF54-421A-AD25-6810A9C06DC1}" dt="2024-12-04T05:14:28.619" v="7" actId="478"/>
          <ac:picMkLst>
            <pc:docMk/>
            <pc:sldMk cId="3965723409" sldId="262"/>
            <ac:picMk id="3" creationId="{6BD3ED36-255E-A559-7900-CE01AE329E76}"/>
          </ac:picMkLst>
        </pc:picChg>
        <pc:picChg chg="add mod">
          <ac:chgData name="Vamshi Kalyan Yerramilli" userId="c8834e223cdb5331" providerId="LiveId" clId="{D83F44FB-EF54-421A-AD25-6810A9C06DC1}" dt="2024-12-04T05:14:24.944" v="6"/>
          <ac:picMkLst>
            <pc:docMk/>
            <pc:sldMk cId="3965723409" sldId="262"/>
            <ac:picMk id="4" creationId="{6D84F7C5-A234-6537-A77F-4CA4B249026D}"/>
          </ac:picMkLst>
        </pc:picChg>
        <pc:picChg chg="add mod">
          <ac:chgData name="Vamshi Kalyan Yerramilli" userId="c8834e223cdb5331" providerId="LiveId" clId="{D83F44FB-EF54-421A-AD25-6810A9C06DC1}" dt="2024-12-04T05:14:35.320" v="12" actId="962"/>
          <ac:picMkLst>
            <pc:docMk/>
            <pc:sldMk cId="3965723409" sldId="262"/>
            <ac:picMk id="6" creationId="{B0E76F27-2150-E277-38A3-67EAEE4297B2}"/>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F4D5EA-AE7F-4C3E-B40F-DA5D78A203EC}"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03879940-050E-4311-91CB-BDFDBF679B8D}">
      <dgm:prSet/>
      <dgm:spPr/>
      <dgm:t>
        <a:bodyPr/>
        <a:lstStyle/>
        <a:p>
          <a:r>
            <a:rPr lang="en-US" b="1"/>
            <a:t>Project Description - </a:t>
          </a:r>
          <a:r>
            <a:rPr lang="en-US"/>
            <a:t>Brief description on the blood donation management system</a:t>
          </a:r>
        </a:p>
      </dgm:t>
    </dgm:pt>
    <dgm:pt modelId="{63ECFA92-F2CD-4585-A130-808DF7B7F7F8}" type="parTrans" cxnId="{F1513755-42DA-4EBC-BFFC-D5042960E9BA}">
      <dgm:prSet/>
      <dgm:spPr/>
      <dgm:t>
        <a:bodyPr/>
        <a:lstStyle/>
        <a:p>
          <a:endParaRPr lang="en-US"/>
        </a:p>
      </dgm:t>
    </dgm:pt>
    <dgm:pt modelId="{217A919C-D1CA-44A1-9799-708A61D6BB66}" type="sibTrans" cxnId="{F1513755-42DA-4EBC-BFFC-D5042960E9BA}">
      <dgm:prSet phldrT="01" phldr="0"/>
      <dgm:spPr/>
      <dgm:t>
        <a:bodyPr/>
        <a:lstStyle/>
        <a:p>
          <a:r>
            <a:rPr lang="en-US"/>
            <a:t>01</a:t>
          </a:r>
        </a:p>
      </dgm:t>
    </dgm:pt>
    <dgm:pt modelId="{95D3CAD1-75A1-4432-96AF-0E2E5549C275}">
      <dgm:prSet/>
      <dgm:spPr/>
      <dgm:t>
        <a:bodyPr/>
        <a:lstStyle/>
        <a:p>
          <a:r>
            <a:rPr lang="en-US" b="1" dirty="0"/>
            <a:t>ER Diagram - </a:t>
          </a:r>
          <a:r>
            <a:rPr lang="en-US" dirty="0"/>
            <a:t>Entity Relationship diagram for blood donation management system</a:t>
          </a:r>
        </a:p>
      </dgm:t>
    </dgm:pt>
    <dgm:pt modelId="{3D4C91DC-5162-4F1C-A2BE-1F2C248869D3}" type="parTrans" cxnId="{CAC3E27D-B4D9-4FF4-BE45-8F6CC2E7136B}">
      <dgm:prSet/>
      <dgm:spPr/>
      <dgm:t>
        <a:bodyPr/>
        <a:lstStyle/>
        <a:p>
          <a:endParaRPr lang="en-US"/>
        </a:p>
      </dgm:t>
    </dgm:pt>
    <dgm:pt modelId="{287B7CF7-A403-4216-8346-FC0F360243D0}" type="sibTrans" cxnId="{CAC3E27D-B4D9-4FF4-BE45-8F6CC2E7136B}">
      <dgm:prSet phldrT="02" phldr="0"/>
      <dgm:spPr/>
      <dgm:t>
        <a:bodyPr/>
        <a:lstStyle/>
        <a:p>
          <a:r>
            <a:rPr lang="en-US"/>
            <a:t>02</a:t>
          </a:r>
        </a:p>
      </dgm:t>
    </dgm:pt>
    <dgm:pt modelId="{B3B6DFED-0938-49A8-A2B2-2BAAABE089B8}">
      <dgm:prSet/>
      <dgm:spPr/>
      <dgm:t>
        <a:bodyPr/>
        <a:lstStyle/>
        <a:p>
          <a:r>
            <a:rPr lang="en-US" b="1"/>
            <a:t>Technical Stack - </a:t>
          </a:r>
          <a:r>
            <a:rPr lang="en-US"/>
            <a:t>Tools and Technologies used for the project</a:t>
          </a:r>
        </a:p>
      </dgm:t>
    </dgm:pt>
    <dgm:pt modelId="{5E4754AC-B8B2-4311-97C9-F3C359F760BB}" type="parTrans" cxnId="{AC32B6A6-766F-48F8-A1D2-BE81B0651739}">
      <dgm:prSet/>
      <dgm:spPr/>
      <dgm:t>
        <a:bodyPr/>
        <a:lstStyle/>
        <a:p>
          <a:endParaRPr lang="en-US"/>
        </a:p>
      </dgm:t>
    </dgm:pt>
    <dgm:pt modelId="{B6ABAD5E-0924-4538-977B-A6778FC0BDC7}" type="sibTrans" cxnId="{AC32B6A6-766F-48F8-A1D2-BE81B0651739}">
      <dgm:prSet phldrT="03" phldr="0"/>
      <dgm:spPr/>
      <dgm:t>
        <a:bodyPr/>
        <a:lstStyle/>
        <a:p>
          <a:r>
            <a:rPr lang="en-US"/>
            <a:t>03</a:t>
          </a:r>
        </a:p>
      </dgm:t>
    </dgm:pt>
    <dgm:pt modelId="{C2A9D0B7-C072-4A1B-8D27-6E100ABE9540}">
      <dgm:prSet/>
      <dgm:spPr/>
      <dgm:t>
        <a:bodyPr/>
        <a:lstStyle/>
        <a:p>
          <a:r>
            <a:rPr lang="en-US" b="1"/>
            <a:t>Demo - </a:t>
          </a:r>
          <a:r>
            <a:rPr lang="en-US"/>
            <a:t>Demo of the blood donation management system</a:t>
          </a:r>
        </a:p>
      </dgm:t>
    </dgm:pt>
    <dgm:pt modelId="{F6D55B58-B6AB-4732-BD71-EC3493A3C684}" type="parTrans" cxnId="{508A3AC1-2FF5-45BF-973D-46DDD8E3B1F3}">
      <dgm:prSet/>
      <dgm:spPr/>
      <dgm:t>
        <a:bodyPr/>
        <a:lstStyle/>
        <a:p>
          <a:endParaRPr lang="en-US"/>
        </a:p>
      </dgm:t>
    </dgm:pt>
    <dgm:pt modelId="{54A409F7-7427-43CA-9852-33D78B1B6220}" type="sibTrans" cxnId="{508A3AC1-2FF5-45BF-973D-46DDD8E3B1F3}">
      <dgm:prSet phldrT="04" phldr="0"/>
      <dgm:spPr/>
      <dgm:t>
        <a:bodyPr/>
        <a:lstStyle/>
        <a:p>
          <a:r>
            <a:rPr lang="en-US"/>
            <a:t>04</a:t>
          </a:r>
        </a:p>
      </dgm:t>
    </dgm:pt>
    <dgm:pt modelId="{757C57EF-714A-6A46-88FC-E07CFE874575}" type="pres">
      <dgm:prSet presAssocID="{D9F4D5EA-AE7F-4C3E-B40F-DA5D78A203EC}" presName="Name0" presStyleCnt="0">
        <dgm:presLayoutVars>
          <dgm:animLvl val="lvl"/>
          <dgm:resizeHandles val="exact"/>
        </dgm:presLayoutVars>
      </dgm:prSet>
      <dgm:spPr/>
    </dgm:pt>
    <dgm:pt modelId="{4D1CCF77-D034-C54B-B266-0C929A410E32}" type="pres">
      <dgm:prSet presAssocID="{03879940-050E-4311-91CB-BDFDBF679B8D}" presName="compositeNode" presStyleCnt="0">
        <dgm:presLayoutVars>
          <dgm:bulletEnabled val="1"/>
        </dgm:presLayoutVars>
      </dgm:prSet>
      <dgm:spPr/>
    </dgm:pt>
    <dgm:pt modelId="{EDCC4B9B-42C7-DA48-A232-1A2FC1E921BC}" type="pres">
      <dgm:prSet presAssocID="{03879940-050E-4311-91CB-BDFDBF679B8D}" presName="bgRect" presStyleLbl="alignNode1" presStyleIdx="0" presStyleCnt="4"/>
      <dgm:spPr/>
    </dgm:pt>
    <dgm:pt modelId="{4D4E0751-DE4C-3F42-94CA-69735B1C6595}" type="pres">
      <dgm:prSet presAssocID="{217A919C-D1CA-44A1-9799-708A61D6BB66}" presName="sibTransNodeRect" presStyleLbl="alignNode1" presStyleIdx="0" presStyleCnt="4">
        <dgm:presLayoutVars>
          <dgm:chMax val="0"/>
          <dgm:bulletEnabled val="1"/>
        </dgm:presLayoutVars>
      </dgm:prSet>
      <dgm:spPr/>
    </dgm:pt>
    <dgm:pt modelId="{161C728C-7F9F-7346-98F3-95A00AC9C307}" type="pres">
      <dgm:prSet presAssocID="{03879940-050E-4311-91CB-BDFDBF679B8D}" presName="nodeRect" presStyleLbl="alignNode1" presStyleIdx="0" presStyleCnt="4">
        <dgm:presLayoutVars>
          <dgm:bulletEnabled val="1"/>
        </dgm:presLayoutVars>
      </dgm:prSet>
      <dgm:spPr/>
    </dgm:pt>
    <dgm:pt modelId="{D4836F3E-3A98-D54E-9E0F-AC846AEE7528}" type="pres">
      <dgm:prSet presAssocID="{217A919C-D1CA-44A1-9799-708A61D6BB66}" presName="sibTrans" presStyleCnt="0"/>
      <dgm:spPr/>
    </dgm:pt>
    <dgm:pt modelId="{8DD3368B-8050-2A48-985B-FC237B34D3FC}" type="pres">
      <dgm:prSet presAssocID="{95D3CAD1-75A1-4432-96AF-0E2E5549C275}" presName="compositeNode" presStyleCnt="0">
        <dgm:presLayoutVars>
          <dgm:bulletEnabled val="1"/>
        </dgm:presLayoutVars>
      </dgm:prSet>
      <dgm:spPr/>
    </dgm:pt>
    <dgm:pt modelId="{6C015AA2-4BC4-624E-AFE9-26312D60DA62}" type="pres">
      <dgm:prSet presAssocID="{95D3CAD1-75A1-4432-96AF-0E2E5549C275}" presName="bgRect" presStyleLbl="alignNode1" presStyleIdx="1" presStyleCnt="4"/>
      <dgm:spPr/>
    </dgm:pt>
    <dgm:pt modelId="{286D1FF7-E557-FF4F-AA51-E1204D49E1C8}" type="pres">
      <dgm:prSet presAssocID="{287B7CF7-A403-4216-8346-FC0F360243D0}" presName="sibTransNodeRect" presStyleLbl="alignNode1" presStyleIdx="1" presStyleCnt="4">
        <dgm:presLayoutVars>
          <dgm:chMax val="0"/>
          <dgm:bulletEnabled val="1"/>
        </dgm:presLayoutVars>
      </dgm:prSet>
      <dgm:spPr/>
    </dgm:pt>
    <dgm:pt modelId="{FE504739-3AB7-504B-B829-A3D6CB904882}" type="pres">
      <dgm:prSet presAssocID="{95D3CAD1-75A1-4432-96AF-0E2E5549C275}" presName="nodeRect" presStyleLbl="alignNode1" presStyleIdx="1" presStyleCnt="4">
        <dgm:presLayoutVars>
          <dgm:bulletEnabled val="1"/>
        </dgm:presLayoutVars>
      </dgm:prSet>
      <dgm:spPr/>
    </dgm:pt>
    <dgm:pt modelId="{E181DB76-D131-CE4B-8845-92166DA7D977}" type="pres">
      <dgm:prSet presAssocID="{287B7CF7-A403-4216-8346-FC0F360243D0}" presName="sibTrans" presStyleCnt="0"/>
      <dgm:spPr/>
    </dgm:pt>
    <dgm:pt modelId="{39755ACC-30F8-394A-8479-4B5BA708D5B9}" type="pres">
      <dgm:prSet presAssocID="{B3B6DFED-0938-49A8-A2B2-2BAAABE089B8}" presName="compositeNode" presStyleCnt="0">
        <dgm:presLayoutVars>
          <dgm:bulletEnabled val="1"/>
        </dgm:presLayoutVars>
      </dgm:prSet>
      <dgm:spPr/>
    </dgm:pt>
    <dgm:pt modelId="{5C26D07D-1A64-EB45-A8DA-1A79B9ABDD9B}" type="pres">
      <dgm:prSet presAssocID="{B3B6DFED-0938-49A8-A2B2-2BAAABE089B8}" presName="bgRect" presStyleLbl="alignNode1" presStyleIdx="2" presStyleCnt="4"/>
      <dgm:spPr/>
    </dgm:pt>
    <dgm:pt modelId="{E67FCFBE-E919-A74F-AD59-F7B50951C93C}" type="pres">
      <dgm:prSet presAssocID="{B6ABAD5E-0924-4538-977B-A6778FC0BDC7}" presName="sibTransNodeRect" presStyleLbl="alignNode1" presStyleIdx="2" presStyleCnt="4">
        <dgm:presLayoutVars>
          <dgm:chMax val="0"/>
          <dgm:bulletEnabled val="1"/>
        </dgm:presLayoutVars>
      </dgm:prSet>
      <dgm:spPr/>
    </dgm:pt>
    <dgm:pt modelId="{FEDEE1D7-40D5-C341-83ED-726B6EC3AFDB}" type="pres">
      <dgm:prSet presAssocID="{B3B6DFED-0938-49A8-A2B2-2BAAABE089B8}" presName="nodeRect" presStyleLbl="alignNode1" presStyleIdx="2" presStyleCnt="4">
        <dgm:presLayoutVars>
          <dgm:bulletEnabled val="1"/>
        </dgm:presLayoutVars>
      </dgm:prSet>
      <dgm:spPr/>
    </dgm:pt>
    <dgm:pt modelId="{1CF1066E-7961-F145-AE9E-C8BE8B823E56}" type="pres">
      <dgm:prSet presAssocID="{B6ABAD5E-0924-4538-977B-A6778FC0BDC7}" presName="sibTrans" presStyleCnt="0"/>
      <dgm:spPr/>
    </dgm:pt>
    <dgm:pt modelId="{29496035-B0DC-8E48-B2FD-6739485A20E0}" type="pres">
      <dgm:prSet presAssocID="{C2A9D0B7-C072-4A1B-8D27-6E100ABE9540}" presName="compositeNode" presStyleCnt="0">
        <dgm:presLayoutVars>
          <dgm:bulletEnabled val="1"/>
        </dgm:presLayoutVars>
      </dgm:prSet>
      <dgm:spPr/>
    </dgm:pt>
    <dgm:pt modelId="{12D7B879-3A0E-AE4A-BF63-77FAEBC7ED3A}" type="pres">
      <dgm:prSet presAssocID="{C2A9D0B7-C072-4A1B-8D27-6E100ABE9540}" presName="bgRect" presStyleLbl="alignNode1" presStyleIdx="3" presStyleCnt="4"/>
      <dgm:spPr/>
    </dgm:pt>
    <dgm:pt modelId="{49726E01-D44E-B549-AA83-463743336EE5}" type="pres">
      <dgm:prSet presAssocID="{54A409F7-7427-43CA-9852-33D78B1B6220}" presName="sibTransNodeRect" presStyleLbl="alignNode1" presStyleIdx="3" presStyleCnt="4">
        <dgm:presLayoutVars>
          <dgm:chMax val="0"/>
          <dgm:bulletEnabled val="1"/>
        </dgm:presLayoutVars>
      </dgm:prSet>
      <dgm:spPr/>
    </dgm:pt>
    <dgm:pt modelId="{5FC3E9EE-7E82-A74F-A5E9-CE89B0D280CF}" type="pres">
      <dgm:prSet presAssocID="{C2A9D0B7-C072-4A1B-8D27-6E100ABE9540}" presName="nodeRect" presStyleLbl="alignNode1" presStyleIdx="3" presStyleCnt="4">
        <dgm:presLayoutVars>
          <dgm:bulletEnabled val="1"/>
        </dgm:presLayoutVars>
      </dgm:prSet>
      <dgm:spPr/>
    </dgm:pt>
  </dgm:ptLst>
  <dgm:cxnLst>
    <dgm:cxn modelId="{ED644616-D459-A44B-8BEF-07770A0556B2}" type="presOf" srcId="{95D3CAD1-75A1-4432-96AF-0E2E5549C275}" destId="{FE504739-3AB7-504B-B829-A3D6CB904882}" srcOrd="1" destOrd="0" presId="urn:microsoft.com/office/officeart/2016/7/layout/LinearBlockProcessNumbered"/>
    <dgm:cxn modelId="{1968DD1F-E681-0E4E-AE70-F5B45624ED94}" type="presOf" srcId="{D9F4D5EA-AE7F-4C3E-B40F-DA5D78A203EC}" destId="{757C57EF-714A-6A46-88FC-E07CFE874575}" srcOrd="0" destOrd="0" presId="urn:microsoft.com/office/officeart/2016/7/layout/LinearBlockProcessNumbered"/>
    <dgm:cxn modelId="{AF422929-BEA9-1743-85EB-9BDE8BB368E0}" type="presOf" srcId="{217A919C-D1CA-44A1-9799-708A61D6BB66}" destId="{4D4E0751-DE4C-3F42-94CA-69735B1C6595}" srcOrd="0" destOrd="0" presId="urn:microsoft.com/office/officeart/2016/7/layout/LinearBlockProcessNumbered"/>
    <dgm:cxn modelId="{4A4EBF34-4DD7-594A-B491-146690A14018}" type="presOf" srcId="{B3B6DFED-0938-49A8-A2B2-2BAAABE089B8}" destId="{5C26D07D-1A64-EB45-A8DA-1A79B9ABDD9B}" srcOrd="0" destOrd="0" presId="urn:microsoft.com/office/officeart/2016/7/layout/LinearBlockProcessNumbered"/>
    <dgm:cxn modelId="{05DA525F-9CDF-6C40-8E10-A10CE06E5FFA}" type="presOf" srcId="{95D3CAD1-75A1-4432-96AF-0E2E5549C275}" destId="{6C015AA2-4BC4-624E-AFE9-26312D60DA62}" srcOrd="0" destOrd="0" presId="urn:microsoft.com/office/officeart/2016/7/layout/LinearBlockProcessNumbered"/>
    <dgm:cxn modelId="{6A09E16D-4A2E-EB40-95EF-FE8CC068B86A}" type="presOf" srcId="{B6ABAD5E-0924-4538-977B-A6778FC0BDC7}" destId="{E67FCFBE-E919-A74F-AD59-F7B50951C93C}" srcOrd="0" destOrd="0" presId="urn:microsoft.com/office/officeart/2016/7/layout/LinearBlockProcessNumbered"/>
    <dgm:cxn modelId="{0C161D75-B5A8-5F42-A547-01AC30CEB48D}" type="presOf" srcId="{287B7CF7-A403-4216-8346-FC0F360243D0}" destId="{286D1FF7-E557-FF4F-AA51-E1204D49E1C8}" srcOrd="0" destOrd="0" presId="urn:microsoft.com/office/officeart/2016/7/layout/LinearBlockProcessNumbered"/>
    <dgm:cxn modelId="{F1513755-42DA-4EBC-BFFC-D5042960E9BA}" srcId="{D9F4D5EA-AE7F-4C3E-B40F-DA5D78A203EC}" destId="{03879940-050E-4311-91CB-BDFDBF679B8D}" srcOrd="0" destOrd="0" parTransId="{63ECFA92-F2CD-4585-A130-808DF7B7F7F8}" sibTransId="{217A919C-D1CA-44A1-9799-708A61D6BB66}"/>
    <dgm:cxn modelId="{B73ED27B-2614-9941-84B6-2D675A5E96CD}" type="presOf" srcId="{C2A9D0B7-C072-4A1B-8D27-6E100ABE9540}" destId="{5FC3E9EE-7E82-A74F-A5E9-CE89B0D280CF}" srcOrd="1" destOrd="0" presId="urn:microsoft.com/office/officeart/2016/7/layout/LinearBlockProcessNumbered"/>
    <dgm:cxn modelId="{CAC3E27D-B4D9-4FF4-BE45-8F6CC2E7136B}" srcId="{D9F4D5EA-AE7F-4C3E-B40F-DA5D78A203EC}" destId="{95D3CAD1-75A1-4432-96AF-0E2E5549C275}" srcOrd="1" destOrd="0" parTransId="{3D4C91DC-5162-4F1C-A2BE-1F2C248869D3}" sibTransId="{287B7CF7-A403-4216-8346-FC0F360243D0}"/>
    <dgm:cxn modelId="{AC32B6A6-766F-48F8-A1D2-BE81B0651739}" srcId="{D9F4D5EA-AE7F-4C3E-B40F-DA5D78A203EC}" destId="{B3B6DFED-0938-49A8-A2B2-2BAAABE089B8}" srcOrd="2" destOrd="0" parTransId="{5E4754AC-B8B2-4311-97C9-F3C359F760BB}" sibTransId="{B6ABAD5E-0924-4538-977B-A6778FC0BDC7}"/>
    <dgm:cxn modelId="{3634ECC0-ED51-B344-9548-79ACFF6CD516}" type="presOf" srcId="{C2A9D0B7-C072-4A1B-8D27-6E100ABE9540}" destId="{12D7B879-3A0E-AE4A-BF63-77FAEBC7ED3A}" srcOrd="0" destOrd="0" presId="urn:microsoft.com/office/officeart/2016/7/layout/LinearBlockProcessNumbered"/>
    <dgm:cxn modelId="{508A3AC1-2FF5-45BF-973D-46DDD8E3B1F3}" srcId="{D9F4D5EA-AE7F-4C3E-B40F-DA5D78A203EC}" destId="{C2A9D0B7-C072-4A1B-8D27-6E100ABE9540}" srcOrd="3" destOrd="0" parTransId="{F6D55B58-B6AB-4732-BD71-EC3493A3C684}" sibTransId="{54A409F7-7427-43CA-9852-33D78B1B6220}"/>
    <dgm:cxn modelId="{82777CC2-E65B-EF45-BADB-69DD0CAD04AC}" type="presOf" srcId="{03879940-050E-4311-91CB-BDFDBF679B8D}" destId="{161C728C-7F9F-7346-98F3-95A00AC9C307}" srcOrd="1" destOrd="0" presId="urn:microsoft.com/office/officeart/2016/7/layout/LinearBlockProcessNumbered"/>
    <dgm:cxn modelId="{2C6554EA-A697-424E-BF08-9846BDCA90A0}" type="presOf" srcId="{54A409F7-7427-43CA-9852-33D78B1B6220}" destId="{49726E01-D44E-B549-AA83-463743336EE5}" srcOrd="0" destOrd="0" presId="urn:microsoft.com/office/officeart/2016/7/layout/LinearBlockProcessNumbered"/>
    <dgm:cxn modelId="{1E56E3EC-237A-B647-9A6E-134EE64AF151}" type="presOf" srcId="{B3B6DFED-0938-49A8-A2B2-2BAAABE089B8}" destId="{FEDEE1D7-40D5-C341-83ED-726B6EC3AFDB}" srcOrd="1" destOrd="0" presId="urn:microsoft.com/office/officeart/2016/7/layout/LinearBlockProcessNumbered"/>
    <dgm:cxn modelId="{E65F01F0-0C7A-E649-B40C-1FFA897B9670}" type="presOf" srcId="{03879940-050E-4311-91CB-BDFDBF679B8D}" destId="{EDCC4B9B-42C7-DA48-A232-1A2FC1E921BC}" srcOrd="0" destOrd="0" presId="urn:microsoft.com/office/officeart/2016/7/layout/LinearBlockProcessNumbered"/>
    <dgm:cxn modelId="{50EB1082-6C2C-8E47-AC3C-F72F227F480F}" type="presParOf" srcId="{757C57EF-714A-6A46-88FC-E07CFE874575}" destId="{4D1CCF77-D034-C54B-B266-0C929A410E32}" srcOrd="0" destOrd="0" presId="urn:microsoft.com/office/officeart/2016/7/layout/LinearBlockProcessNumbered"/>
    <dgm:cxn modelId="{3068BA87-D08E-ED46-AEEB-F6B4738A9CE8}" type="presParOf" srcId="{4D1CCF77-D034-C54B-B266-0C929A410E32}" destId="{EDCC4B9B-42C7-DA48-A232-1A2FC1E921BC}" srcOrd="0" destOrd="0" presId="urn:microsoft.com/office/officeart/2016/7/layout/LinearBlockProcessNumbered"/>
    <dgm:cxn modelId="{65645090-EDEB-0E4A-A6F7-B1ABD97A5521}" type="presParOf" srcId="{4D1CCF77-D034-C54B-B266-0C929A410E32}" destId="{4D4E0751-DE4C-3F42-94CA-69735B1C6595}" srcOrd="1" destOrd="0" presId="urn:microsoft.com/office/officeart/2016/7/layout/LinearBlockProcessNumbered"/>
    <dgm:cxn modelId="{9C53592E-AE84-6541-88B1-CD6F4B3E4B8C}" type="presParOf" srcId="{4D1CCF77-D034-C54B-B266-0C929A410E32}" destId="{161C728C-7F9F-7346-98F3-95A00AC9C307}" srcOrd="2" destOrd="0" presId="urn:microsoft.com/office/officeart/2016/7/layout/LinearBlockProcessNumbered"/>
    <dgm:cxn modelId="{3041333B-C19D-3945-B4DE-285BB04FBA60}" type="presParOf" srcId="{757C57EF-714A-6A46-88FC-E07CFE874575}" destId="{D4836F3E-3A98-D54E-9E0F-AC846AEE7528}" srcOrd="1" destOrd="0" presId="urn:microsoft.com/office/officeart/2016/7/layout/LinearBlockProcessNumbered"/>
    <dgm:cxn modelId="{6FBFC157-9BD1-2647-BBA7-281B985803BF}" type="presParOf" srcId="{757C57EF-714A-6A46-88FC-E07CFE874575}" destId="{8DD3368B-8050-2A48-985B-FC237B34D3FC}" srcOrd="2" destOrd="0" presId="urn:microsoft.com/office/officeart/2016/7/layout/LinearBlockProcessNumbered"/>
    <dgm:cxn modelId="{8E86B243-2F6F-DE49-8B20-13A75D738740}" type="presParOf" srcId="{8DD3368B-8050-2A48-985B-FC237B34D3FC}" destId="{6C015AA2-4BC4-624E-AFE9-26312D60DA62}" srcOrd="0" destOrd="0" presId="urn:microsoft.com/office/officeart/2016/7/layout/LinearBlockProcessNumbered"/>
    <dgm:cxn modelId="{385EAF17-6CAC-7D4F-847F-7CC2720A7377}" type="presParOf" srcId="{8DD3368B-8050-2A48-985B-FC237B34D3FC}" destId="{286D1FF7-E557-FF4F-AA51-E1204D49E1C8}" srcOrd="1" destOrd="0" presId="urn:microsoft.com/office/officeart/2016/7/layout/LinearBlockProcessNumbered"/>
    <dgm:cxn modelId="{4A76956A-A6EC-2A4B-9483-903E7666D12F}" type="presParOf" srcId="{8DD3368B-8050-2A48-985B-FC237B34D3FC}" destId="{FE504739-3AB7-504B-B829-A3D6CB904882}" srcOrd="2" destOrd="0" presId="urn:microsoft.com/office/officeart/2016/7/layout/LinearBlockProcessNumbered"/>
    <dgm:cxn modelId="{9CE576AC-3927-9548-8392-D1D42AB7BA22}" type="presParOf" srcId="{757C57EF-714A-6A46-88FC-E07CFE874575}" destId="{E181DB76-D131-CE4B-8845-92166DA7D977}" srcOrd="3" destOrd="0" presId="urn:microsoft.com/office/officeart/2016/7/layout/LinearBlockProcessNumbered"/>
    <dgm:cxn modelId="{796FEB06-AB62-AE43-86CC-C5EC414C3B31}" type="presParOf" srcId="{757C57EF-714A-6A46-88FC-E07CFE874575}" destId="{39755ACC-30F8-394A-8479-4B5BA708D5B9}" srcOrd="4" destOrd="0" presId="urn:microsoft.com/office/officeart/2016/7/layout/LinearBlockProcessNumbered"/>
    <dgm:cxn modelId="{D9AAC904-A3C9-B04A-B7ED-E81B7F386844}" type="presParOf" srcId="{39755ACC-30F8-394A-8479-4B5BA708D5B9}" destId="{5C26D07D-1A64-EB45-A8DA-1A79B9ABDD9B}" srcOrd="0" destOrd="0" presId="urn:microsoft.com/office/officeart/2016/7/layout/LinearBlockProcessNumbered"/>
    <dgm:cxn modelId="{FACFE434-6437-A344-8869-9FEB1D547AD6}" type="presParOf" srcId="{39755ACC-30F8-394A-8479-4B5BA708D5B9}" destId="{E67FCFBE-E919-A74F-AD59-F7B50951C93C}" srcOrd="1" destOrd="0" presId="urn:microsoft.com/office/officeart/2016/7/layout/LinearBlockProcessNumbered"/>
    <dgm:cxn modelId="{5F0E821F-2278-B84F-84E9-A606DA8C4D00}" type="presParOf" srcId="{39755ACC-30F8-394A-8479-4B5BA708D5B9}" destId="{FEDEE1D7-40D5-C341-83ED-726B6EC3AFDB}" srcOrd="2" destOrd="0" presId="urn:microsoft.com/office/officeart/2016/7/layout/LinearBlockProcessNumbered"/>
    <dgm:cxn modelId="{EB60C0D6-BF9E-2E42-8705-DD8C11750EC5}" type="presParOf" srcId="{757C57EF-714A-6A46-88FC-E07CFE874575}" destId="{1CF1066E-7961-F145-AE9E-C8BE8B823E56}" srcOrd="5" destOrd="0" presId="urn:microsoft.com/office/officeart/2016/7/layout/LinearBlockProcessNumbered"/>
    <dgm:cxn modelId="{A35842C5-66BD-F845-8229-74450F2B21D1}" type="presParOf" srcId="{757C57EF-714A-6A46-88FC-E07CFE874575}" destId="{29496035-B0DC-8E48-B2FD-6739485A20E0}" srcOrd="6" destOrd="0" presId="urn:microsoft.com/office/officeart/2016/7/layout/LinearBlockProcessNumbered"/>
    <dgm:cxn modelId="{EC3D6748-BEBD-9644-A35F-77A9D55B8FB6}" type="presParOf" srcId="{29496035-B0DC-8E48-B2FD-6739485A20E0}" destId="{12D7B879-3A0E-AE4A-BF63-77FAEBC7ED3A}" srcOrd="0" destOrd="0" presId="urn:microsoft.com/office/officeart/2016/7/layout/LinearBlockProcessNumbered"/>
    <dgm:cxn modelId="{A09ADA39-617F-DE47-A365-5EC72C87197B}" type="presParOf" srcId="{29496035-B0DC-8E48-B2FD-6739485A20E0}" destId="{49726E01-D44E-B549-AA83-463743336EE5}" srcOrd="1" destOrd="0" presId="urn:microsoft.com/office/officeart/2016/7/layout/LinearBlockProcessNumbered"/>
    <dgm:cxn modelId="{3ECBA3F3-D033-F94E-B962-311ABAC365CE}" type="presParOf" srcId="{29496035-B0DC-8E48-B2FD-6739485A20E0}" destId="{5FC3E9EE-7E82-A74F-A5E9-CE89B0D280C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BAF41D-29DC-41BB-AFDE-47B6E1583AF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28EA373-94F7-4BAD-88C6-7AE672F86025}">
      <dgm:prSet/>
      <dgm:spPr/>
      <dgm:t>
        <a:bodyPr/>
        <a:lstStyle/>
        <a:p>
          <a:pPr>
            <a:lnSpc>
              <a:spcPct val="100000"/>
            </a:lnSpc>
          </a:pPr>
          <a:r>
            <a:rPr lang="en-US" b="1"/>
            <a:t>Frontend</a:t>
          </a:r>
          <a:r>
            <a:rPr lang="en-US"/>
            <a:t>: PHP, HTML, CSS, JavaScript (for form handling and UI)</a:t>
          </a:r>
        </a:p>
      </dgm:t>
    </dgm:pt>
    <dgm:pt modelId="{3020A4E9-0875-4B09-8B5A-F2CC962750C7}" type="parTrans" cxnId="{D92F0E11-DADB-4FAC-9288-AB8013EE806F}">
      <dgm:prSet/>
      <dgm:spPr/>
      <dgm:t>
        <a:bodyPr/>
        <a:lstStyle/>
        <a:p>
          <a:endParaRPr lang="en-US"/>
        </a:p>
      </dgm:t>
    </dgm:pt>
    <dgm:pt modelId="{AA2A0E0C-C556-498B-A4AB-3BD6640528B2}" type="sibTrans" cxnId="{D92F0E11-DADB-4FAC-9288-AB8013EE806F}">
      <dgm:prSet/>
      <dgm:spPr/>
      <dgm:t>
        <a:bodyPr/>
        <a:lstStyle/>
        <a:p>
          <a:endParaRPr lang="en-US"/>
        </a:p>
      </dgm:t>
    </dgm:pt>
    <dgm:pt modelId="{EEA669B4-59B3-4794-8292-182643929CF7}">
      <dgm:prSet/>
      <dgm:spPr/>
      <dgm:t>
        <a:bodyPr/>
        <a:lstStyle/>
        <a:p>
          <a:pPr>
            <a:lnSpc>
              <a:spcPct val="100000"/>
            </a:lnSpc>
          </a:pPr>
          <a:r>
            <a:rPr lang="en-US" b="1"/>
            <a:t>Backend</a:t>
          </a:r>
          <a:r>
            <a:rPr lang="en-US"/>
            <a:t>: PHP with MySQL for database interaction</a:t>
          </a:r>
        </a:p>
      </dgm:t>
    </dgm:pt>
    <dgm:pt modelId="{C6EE7D8C-D207-40A4-852F-EDFD475626A9}" type="parTrans" cxnId="{AC876193-A5C0-4A43-94C3-D3B2A4A0FD54}">
      <dgm:prSet/>
      <dgm:spPr/>
      <dgm:t>
        <a:bodyPr/>
        <a:lstStyle/>
        <a:p>
          <a:endParaRPr lang="en-US"/>
        </a:p>
      </dgm:t>
    </dgm:pt>
    <dgm:pt modelId="{DD76D82B-CBA9-47AE-9106-4980E66DE0C3}" type="sibTrans" cxnId="{AC876193-A5C0-4A43-94C3-D3B2A4A0FD54}">
      <dgm:prSet/>
      <dgm:spPr/>
      <dgm:t>
        <a:bodyPr/>
        <a:lstStyle/>
        <a:p>
          <a:endParaRPr lang="en-US"/>
        </a:p>
      </dgm:t>
    </dgm:pt>
    <dgm:pt modelId="{67D08015-7F27-4F08-A119-09DE57FF2CD1}">
      <dgm:prSet/>
      <dgm:spPr/>
      <dgm:t>
        <a:bodyPr/>
        <a:lstStyle/>
        <a:p>
          <a:pPr>
            <a:lnSpc>
              <a:spcPct val="100000"/>
            </a:lnSpc>
          </a:pPr>
          <a:r>
            <a:rPr lang="en-US" b="1"/>
            <a:t>Database</a:t>
          </a:r>
          <a:r>
            <a:rPr lang="en-US"/>
            <a:t>: MySQL for storing patient and transfusion-related data</a:t>
          </a:r>
        </a:p>
      </dgm:t>
    </dgm:pt>
    <dgm:pt modelId="{249568AA-DEF2-471F-8424-C20D8FDD6A6F}" type="parTrans" cxnId="{F64413B4-2FD1-4608-B4D3-F16CF73AD8F8}">
      <dgm:prSet/>
      <dgm:spPr/>
      <dgm:t>
        <a:bodyPr/>
        <a:lstStyle/>
        <a:p>
          <a:endParaRPr lang="en-US"/>
        </a:p>
      </dgm:t>
    </dgm:pt>
    <dgm:pt modelId="{B34971A3-D321-41C4-9D39-09A757B1BCFA}" type="sibTrans" cxnId="{F64413B4-2FD1-4608-B4D3-F16CF73AD8F8}">
      <dgm:prSet/>
      <dgm:spPr/>
      <dgm:t>
        <a:bodyPr/>
        <a:lstStyle/>
        <a:p>
          <a:endParaRPr lang="en-US"/>
        </a:p>
      </dgm:t>
    </dgm:pt>
    <dgm:pt modelId="{4B153C50-4D00-44ED-A8DB-2C13AC8260EC}">
      <dgm:prSet/>
      <dgm:spPr/>
      <dgm:t>
        <a:bodyPr/>
        <a:lstStyle/>
        <a:p>
          <a:pPr>
            <a:lnSpc>
              <a:spcPct val="100000"/>
            </a:lnSpc>
          </a:pPr>
          <a:r>
            <a:rPr lang="en-US" b="1"/>
            <a:t>Authentication</a:t>
          </a:r>
          <a:r>
            <a:rPr lang="en-US"/>
            <a:t>: PHP sessions with role-based access control (Admin, Hospital)</a:t>
          </a:r>
        </a:p>
      </dgm:t>
    </dgm:pt>
    <dgm:pt modelId="{13545C64-6080-4497-B93F-A6A6DD9CFF19}" type="parTrans" cxnId="{25A34B5A-43CF-402A-891A-4E6D5D63B8EF}">
      <dgm:prSet/>
      <dgm:spPr/>
      <dgm:t>
        <a:bodyPr/>
        <a:lstStyle/>
        <a:p>
          <a:endParaRPr lang="en-US"/>
        </a:p>
      </dgm:t>
    </dgm:pt>
    <dgm:pt modelId="{738D5EE4-6B34-4159-A6EA-010712F247DC}" type="sibTrans" cxnId="{25A34B5A-43CF-402A-891A-4E6D5D63B8EF}">
      <dgm:prSet/>
      <dgm:spPr/>
      <dgm:t>
        <a:bodyPr/>
        <a:lstStyle/>
        <a:p>
          <a:endParaRPr lang="en-US"/>
        </a:p>
      </dgm:t>
    </dgm:pt>
    <dgm:pt modelId="{5B1D9753-6386-4F2D-87D0-FDB1F5D77050}">
      <dgm:prSet/>
      <dgm:spPr/>
      <dgm:t>
        <a:bodyPr/>
        <a:lstStyle/>
        <a:p>
          <a:pPr>
            <a:lnSpc>
              <a:spcPct val="100000"/>
            </a:lnSpc>
          </a:pPr>
          <a:r>
            <a:rPr lang="en-US" b="1"/>
            <a:t>Security</a:t>
          </a:r>
          <a:r>
            <a:rPr lang="en-US"/>
            <a:t>: SQL injection prevention through data sanitization and validation</a:t>
          </a:r>
        </a:p>
      </dgm:t>
    </dgm:pt>
    <dgm:pt modelId="{2B289384-09AE-4682-BF01-B68401380363}" type="parTrans" cxnId="{3FD92861-5D23-47E9-857D-271E93EBD3DE}">
      <dgm:prSet/>
      <dgm:spPr/>
      <dgm:t>
        <a:bodyPr/>
        <a:lstStyle/>
        <a:p>
          <a:endParaRPr lang="en-US"/>
        </a:p>
      </dgm:t>
    </dgm:pt>
    <dgm:pt modelId="{5770EBD1-DEC1-492E-A8D6-21DA91581FD5}" type="sibTrans" cxnId="{3FD92861-5D23-47E9-857D-271E93EBD3DE}">
      <dgm:prSet/>
      <dgm:spPr/>
      <dgm:t>
        <a:bodyPr/>
        <a:lstStyle/>
        <a:p>
          <a:endParaRPr lang="en-US"/>
        </a:p>
      </dgm:t>
    </dgm:pt>
    <dgm:pt modelId="{FF098D7E-05BA-47C4-839E-FCCF71B3A74C}" type="pres">
      <dgm:prSet presAssocID="{87BAF41D-29DC-41BB-AFDE-47B6E1583AF1}" presName="root" presStyleCnt="0">
        <dgm:presLayoutVars>
          <dgm:dir/>
          <dgm:resizeHandles val="exact"/>
        </dgm:presLayoutVars>
      </dgm:prSet>
      <dgm:spPr/>
    </dgm:pt>
    <dgm:pt modelId="{1F52432D-CAB8-4CC9-803B-4B3661E8F41B}" type="pres">
      <dgm:prSet presAssocID="{C28EA373-94F7-4BAD-88C6-7AE672F86025}" presName="compNode" presStyleCnt="0"/>
      <dgm:spPr/>
    </dgm:pt>
    <dgm:pt modelId="{D4E73ABE-5A81-4AEF-84E1-540BACA5C195}" type="pres">
      <dgm:prSet presAssocID="{C28EA373-94F7-4BAD-88C6-7AE672F86025}" presName="bgRect" presStyleLbl="bgShp" presStyleIdx="0" presStyleCnt="5"/>
      <dgm:spPr/>
    </dgm:pt>
    <dgm:pt modelId="{39E3CB24-EC18-4388-A47C-16F45CB4DE9B}" type="pres">
      <dgm:prSet presAssocID="{C28EA373-94F7-4BAD-88C6-7AE672F8602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158316A0-B45F-4FA6-A20B-FDC5AC6C9EA5}" type="pres">
      <dgm:prSet presAssocID="{C28EA373-94F7-4BAD-88C6-7AE672F86025}" presName="spaceRect" presStyleCnt="0"/>
      <dgm:spPr/>
    </dgm:pt>
    <dgm:pt modelId="{9F7934D3-B07C-46AB-9F94-AFDEB8D04707}" type="pres">
      <dgm:prSet presAssocID="{C28EA373-94F7-4BAD-88C6-7AE672F86025}" presName="parTx" presStyleLbl="revTx" presStyleIdx="0" presStyleCnt="5">
        <dgm:presLayoutVars>
          <dgm:chMax val="0"/>
          <dgm:chPref val="0"/>
        </dgm:presLayoutVars>
      </dgm:prSet>
      <dgm:spPr/>
    </dgm:pt>
    <dgm:pt modelId="{F2BDF2A8-80C1-468A-81D7-343E3A7FA5E3}" type="pres">
      <dgm:prSet presAssocID="{AA2A0E0C-C556-498B-A4AB-3BD6640528B2}" presName="sibTrans" presStyleCnt="0"/>
      <dgm:spPr/>
    </dgm:pt>
    <dgm:pt modelId="{889451CD-2859-406F-9DA7-03527613EA33}" type="pres">
      <dgm:prSet presAssocID="{EEA669B4-59B3-4794-8292-182643929CF7}" presName="compNode" presStyleCnt="0"/>
      <dgm:spPr/>
    </dgm:pt>
    <dgm:pt modelId="{9B26FC78-78CA-4D70-9F80-6D20ED445979}" type="pres">
      <dgm:prSet presAssocID="{EEA669B4-59B3-4794-8292-182643929CF7}" presName="bgRect" presStyleLbl="bgShp" presStyleIdx="1" presStyleCnt="5"/>
      <dgm:spPr/>
    </dgm:pt>
    <dgm:pt modelId="{37DF7EF7-EB98-4F2F-AFB8-4C609375114C}" type="pres">
      <dgm:prSet presAssocID="{EEA669B4-59B3-4794-8292-182643929CF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6ABC60AA-62EA-4F8E-B2C5-BF10DB4BC7DD}" type="pres">
      <dgm:prSet presAssocID="{EEA669B4-59B3-4794-8292-182643929CF7}" presName="spaceRect" presStyleCnt="0"/>
      <dgm:spPr/>
    </dgm:pt>
    <dgm:pt modelId="{1A6EAA0A-3DF2-44F4-A53D-21A7A65DC185}" type="pres">
      <dgm:prSet presAssocID="{EEA669B4-59B3-4794-8292-182643929CF7}" presName="parTx" presStyleLbl="revTx" presStyleIdx="1" presStyleCnt="5">
        <dgm:presLayoutVars>
          <dgm:chMax val="0"/>
          <dgm:chPref val="0"/>
        </dgm:presLayoutVars>
      </dgm:prSet>
      <dgm:spPr/>
    </dgm:pt>
    <dgm:pt modelId="{BAF22293-548B-4752-98F3-CBF4C8EA1DAB}" type="pres">
      <dgm:prSet presAssocID="{DD76D82B-CBA9-47AE-9106-4980E66DE0C3}" presName="sibTrans" presStyleCnt="0"/>
      <dgm:spPr/>
    </dgm:pt>
    <dgm:pt modelId="{9FEEEF74-2374-4A12-9129-4E981161B1D0}" type="pres">
      <dgm:prSet presAssocID="{67D08015-7F27-4F08-A119-09DE57FF2CD1}" presName="compNode" presStyleCnt="0"/>
      <dgm:spPr/>
    </dgm:pt>
    <dgm:pt modelId="{A58CF598-1A21-4787-8C85-C85FBE872827}" type="pres">
      <dgm:prSet presAssocID="{67D08015-7F27-4F08-A119-09DE57FF2CD1}" presName="bgRect" presStyleLbl="bgShp" presStyleIdx="2" presStyleCnt="5"/>
      <dgm:spPr/>
    </dgm:pt>
    <dgm:pt modelId="{6E8159BD-D5B2-48F3-9997-FD4817EC24C3}" type="pres">
      <dgm:prSet presAssocID="{67D08015-7F27-4F08-A119-09DE57FF2CD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idney"/>
        </a:ext>
      </dgm:extLst>
    </dgm:pt>
    <dgm:pt modelId="{BE3DA705-45CE-4848-BDB7-8888BC81E331}" type="pres">
      <dgm:prSet presAssocID="{67D08015-7F27-4F08-A119-09DE57FF2CD1}" presName="spaceRect" presStyleCnt="0"/>
      <dgm:spPr/>
    </dgm:pt>
    <dgm:pt modelId="{FBD4F5B9-7603-4F72-B8D9-D9D532100152}" type="pres">
      <dgm:prSet presAssocID="{67D08015-7F27-4F08-A119-09DE57FF2CD1}" presName="parTx" presStyleLbl="revTx" presStyleIdx="2" presStyleCnt="5">
        <dgm:presLayoutVars>
          <dgm:chMax val="0"/>
          <dgm:chPref val="0"/>
        </dgm:presLayoutVars>
      </dgm:prSet>
      <dgm:spPr/>
    </dgm:pt>
    <dgm:pt modelId="{A8D88AE0-8F10-4794-8A9D-B7638F6ED639}" type="pres">
      <dgm:prSet presAssocID="{B34971A3-D321-41C4-9D39-09A757B1BCFA}" presName="sibTrans" presStyleCnt="0"/>
      <dgm:spPr/>
    </dgm:pt>
    <dgm:pt modelId="{F0E18C83-8768-4B30-85C7-B0157ADCA994}" type="pres">
      <dgm:prSet presAssocID="{4B153C50-4D00-44ED-A8DB-2C13AC8260EC}" presName="compNode" presStyleCnt="0"/>
      <dgm:spPr/>
    </dgm:pt>
    <dgm:pt modelId="{0318DCA5-2EE2-4F13-ADAE-04DBB07F00C1}" type="pres">
      <dgm:prSet presAssocID="{4B153C50-4D00-44ED-A8DB-2C13AC8260EC}" presName="bgRect" presStyleLbl="bgShp" presStyleIdx="3" presStyleCnt="5"/>
      <dgm:spPr/>
    </dgm:pt>
    <dgm:pt modelId="{C3DF6D04-5259-4634-8FE4-C91CBC57E0C9}" type="pres">
      <dgm:prSet presAssocID="{4B153C50-4D00-44ED-A8DB-2C13AC8260E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mployee Badge"/>
        </a:ext>
      </dgm:extLst>
    </dgm:pt>
    <dgm:pt modelId="{27175F82-F420-4272-8F61-9009D0AD484F}" type="pres">
      <dgm:prSet presAssocID="{4B153C50-4D00-44ED-A8DB-2C13AC8260EC}" presName="spaceRect" presStyleCnt="0"/>
      <dgm:spPr/>
    </dgm:pt>
    <dgm:pt modelId="{1BA114FE-D764-4A4D-818D-C0721E75A4C3}" type="pres">
      <dgm:prSet presAssocID="{4B153C50-4D00-44ED-A8DB-2C13AC8260EC}" presName="parTx" presStyleLbl="revTx" presStyleIdx="3" presStyleCnt="5">
        <dgm:presLayoutVars>
          <dgm:chMax val="0"/>
          <dgm:chPref val="0"/>
        </dgm:presLayoutVars>
      </dgm:prSet>
      <dgm:spPr/>
    </dgm:pt>
    <dgm:pt modelId="{DD749C36-AA84-4B46-8220-B13D4BDFECE7}" type="pres">
      <dgm:prSet presAssocID="{738D5EE4-6B34-4159-A6EA-010712F247DC}" presName="sibTrans" presStyleCnt="0"/>
      <dgm:spPr/>
    </dgm:pt>
    <dgm:pt modelId="{1991D7BF-B76A-4D09-A803-E1E2457964F9}" type="pres">
      <dgm:prSet presAssocID="{5B1D9753-6386-4F2D-87D0-FDB1F5D77050}" presName="compNode" presStyleCnt="0"/>
      <dgm:spPr/>
    </dgm:pt>
    <dgm:pt modelId="{B42352D0-09BE-47B6-8BAB-4B1B6A97F263}" type="pres">
      <dgm:prSet presAssocID="{5B1D9753-6386-4F2D-87D0-FDB1F5D77050}" presName="bgRect" presStyleLbl="bgShp" presStyleIdx="4" presStyleCnt="5"/>
      <dgm:spPr/>
    </dgm:pt>
    <dgm:pt modelId="{BAE3791A-DC61-48C1-BA8A-21E82F5E0438}" type="pres">
      <dgm:prSet presAssocID="{5B1D9753-6386-4F2D-87D0-FDB1F5D7705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sor"/>
        </a:ext>
      </dgm:extLst>
    </dgm:pt>
    <dgm:pt modelId="{CEA1A208-043D-4963-A6F6-9E3F663DAF29}" type="pres">
      <dgm:prSet presAssocID="{5B1D9753-6386-4F2D-87D0-FDB1F5D77050}" presName="spaceRect" presStyleCnt="0"/>
      <dgm:spPr/>
    </dgm:pt>
    <dgm:pt modelId="{686BB335-8DE8-4CC8-BB9C-8B02C6F0DFB8}" type="pres">
      <dgm:prSet presAssocID="{5B1D9753-6386-4F2D-87D0-FDB1F5D77050}" presName="parTx" presStyleLbl="revTx" presStyleIdx="4" presStyleCnt="5">
        <dgm:presLayoutVars>
          <dgm:chMax val="0"/>
          <dgm:chPref val="0"/>
        </dgm:presLayoutVars>
      </dgm:prSet>
      <dgm:spPr/>
    </dgm:pt>
  </dgm:ptLst>
  <dgm:cxnLst>
    <dgm:cxn modelId="{D92F0E11-DADB-4FAC-9288-AB8013EE806F}" srcId="{87BAF41D-29DC-41BB-AFDE-47B6E1583AF1}" destId="{C28EA373-94F7-4BAD-88C6-7AE672F86025}" srcOrd="0" destOrd="0" parTransId="{3020A4E9-0875-4B09-8B5A-F2CC962750C7}" sibTransId="{AA2A0E0C-C556-498B-A4AB-3BD6640528B2}"/>
    <dgm:cxn modelId="{96297F11-7105-4A90-B743-B6477124F3D8}" type="presOf" srcId="{4B153C50-4D00-44ED-A8DB-2C13AC8260EC}" destId="{1BA114FE-D764-4A4D-818D-C0721E75A4C3}" srcOrd="0" destOrd="0" presId="urn:microsoft.com/office/officeart/2018/2/layout/IconVerticalSolidList"/>
    <dgm:cxn modelId="{0A4B1419-4672-436E-8488-D4A49D2C5EF9}" type="presOf" srcId="{67D08015-7F27-4F08-A119-09DE57FF2CD1}" destId="{FBD4F5B9-7603-4F72-B8D9-D9D532100152}" srcOrd="0" destOrd="0" presId="urn:microsoft.com/office/officeart/2018/2/layout/IconVerticalSolidList"/>
    <dgm:cxn modelId="{3FD92861-5D23-47E9-857D-271E93EBD3DE}" srcId="{87BAF41D-29DC-41BB-AFDE-47B6E1583AF1}" destId="{5B1D9753-6386-4F2D-87D0-FDB1F5D77050}" srcOrd="4" destOrd="0" parTransId="{2B289384-09AE-4682-BF01-B68401380363}" sibTransId="{5770EBD1-DEC1-492E-A8D6-21DA91581FD5}"/>
    <dgm:cxn modelId="{0BC11376-47AF-403F-984F-8F7229E7AA9D}" type="presOf" srcId="{5B1D9753-6386-4F2D-87D0-FDB1F5D77050}" destId="{686BB335-8DE8-4CC8-BB9C-8B02C6F0DFB8}" srcOrd="0" destOrd="0" presId="urn:microsoft.com/office/officeart/2018/2/layout/IconVerticalSolidList"/>
    <dgm:cxn modelId="{25A34B5A-43CF-402A-891A-4E6D5D63B8EF}" srcId="{87BAF41D-29DC-41BB-AFDE-47B6E1583AF1}" destId="{4B153C50-4D00-44ED-A8DB-2C13AC8260EC}" srcOrd="3" destOrd="0" parTransId="{13545C64-6080-4497-B93F-A6A6DD9CFF19}" sibTransId="{738D5EE4-6B34-4159-A6EA-010712F247DC}"/>
    <dgm:cxn modelId="{AC876193-A5C0-4A43-94C3-D3B2A4A0FD54}" srcId="{87BAF41D-29DC-41BB-AFDE-47B6E1583AF1}" destId="{EEA669B4-59B3-4794-8292-182643929CF7}" srcOrd="1" destOrd="0" parTransId="{C6EE7D8C-D207-40A4-852F-EDFD475626A9}" sibTransId="{DD76D82B-CBA9-47AE-9106-4980E66DE0C3}"/>
    <dgm:cxn modelId="{52330795-9BA8-4764-9018-5A5CF79D8A88}" type="presOf" srcId="{87BAF41D-29DC-41BB-AFDE-47B6E1583AF1}" destId="{FF098D7E-05BA-47C4-839E-FCCF71B3A74C}" srcOrd="0" destOrd="0" presId="urn:microsoft.com/office/officeart/2018/2/layout/IconVerticalSolidList"/>
    <dgm:cxn modelId="{F64413B4-2FD1-4608-B4D3-F16CF73AD8F8}" srcId="{87BAF41D-29DC-41BB-AFDE-47B6E1583AF1}" destId="{67D08015-7F27-4F08-A119-09DE57FF2CD1}" srcOrd="2" destOrd="0" parTransId="{249568AA-DEF2-471F-8424-C20D8FDD6A6F}" sibTransId="{B34971A3-D321-41C4-9D39-09A757B1BCFA}"/>
    <dgm:cxn modelId="{C4B6B5C2-7192-411F-8CFE-680E58D5D3B7}" type="presOf" srcId="{C28EA373-94F7-4BAD-88C6-7AE672F86025}" destId="{9F7934D3-B07C-46AB-9F94-AFDEB8D04707}" srcOrd="0" destOrd="0" presId="urn:microsoft.com/office/officeart/2018/2/layout/IconVerticalSolidList"/>
    <dgm:cxn modelId="{340FD9F2-0479-4E41-ADBD-A834944F3C9A}" type="presOf" srcId="{EEA669B4-59B3-4794-8292-182643929CF7}" destId="{1A6EAA0A-3DF2-44F4-A53D-21A7A65DC185}" srcOrd="0" destOrd="0" presId="urn:microsoft.com/office/officeart/2018/2/layout/IconVerticalSolidList"/>
    <dgm:cxn modelId="{3090ABFB-A6BF-44BF-9B9B-3A68D00D6A24}" type="presParOf" srcId="{FF098D7E-05BA-47C4-839E-FCCF71B3A74C}" destId="{1F52432D-CAB8-4CC9-803B-4B3661E8F41B}" srcOrd="0" destOrd="0" presId="urn:microsoft.com/office/officeart/2018/2/layout/IconVerticalSolidList"/>
    <dgm:cxn modelId="{379FB8A6-BB77-4E1B-B9A2-DC872A91ADF3}" type="presParOf" srcId="{1F52432D-CAB8-4CC9-803B-4B3661E8F41B}" destId="{D4E73ABE-5A81-4AEF-84E1-540BACA5C195}" srcOrd="0" destOrd="0" presId="urn:microsoft.com/office/officeart/2018/2/layout/IconVerticalSolidList"/>
    <dgm:cxn modelId="{715D9FDB-C488-4571-986B-654AC23AD830}" type="presParOf" srcId="{1F52432D-CAB8-4CC9-803B-4B3661E8F41B}" destId="{39E3CB24-EC18-4388-A47C-16F45CB4DE9B}" srcOrd="1" destOrd="0" presId="urn:microsoft.com/office/officeart/2018/2/layout/IconVerticalSolidList"/>
    <dgm:cxn modelId="{4A297232-C739-424D-8B2B-806ECC1DA8E3}" type="presParOf" srcId="{1F52432D-CAB8-4CC9-803B-4B3661E8F41B}" destId="{158316A0-B45F-4FA6-A20B-FDC5AC6C9EA5}" srcOrd="2" destOrd="0" presId="urn:microsoft.com/office/officeart/2018/2/layout/IconVerticalSolidList"/>
    <dgm:cxn modelId="{0A1CACEF-382A-4833-8E6B-9E13FB02F3E8}" type="presParOf" srcId="{1F52432D-CAB8-4CC9-803B-4B3661E8F41B}" destId="{9F7934D3-B07C-46AB-9F94-AFDEB8D04707}" srcOrd="3" destOrd="0" presId="urn:microsoft.com/office/officeart/2018/2/layout/IconVerticalSolidList"/>
    <dgm:cxn modelId="{A4CCE373-5912-48AC-986A-B4A6AC78C51A}" type="presParOf" srcId="{FF098D7E-05BA-47C4-839E-FCCF71B3A74C}" destId="{F2BDF2A8-80C1-468A-81D7-343E3A7FA5E3}" srcOrd="1" destOrd="0" presId="urn:microsoft.com/office/officeart/2018/2/layout/IconVerticalSolidList"/>
    <dgm:cxn modelId="{24E41828-E146-4DA5-8F81-CAC4873938C3}" type="presParOf" srcId="{FF098D7E-05BA-47C4-839E-FCCF71B3A74C}" destId="{889451CD-2859-406F-9DA7-03527613EA33}" srcOrd="2" destOrd="0" presId="urn:microsoft.com/office/officeart/2018/2/layout/IconVerticalSolidList"/>
    <dgm:cxn modelId="{CF974C24-0AF7-4CB1-8E7D-48C65BD8A9C1}" type="presParOf" srcId="{889451CD-2859-406F-9DA7-03527613EA33}" destId="{9B26FC78-78CA-4D70-9F80-6D20ED445979}" srcOrd="0" destOrd="0" presId="urn:microsoft.com/office/officeart/2018/2/layout/IconVerticalSolidList"/>
    <dgm:cxn modelId="{E2B86263-D03B-4951-BB5E-8C5885D44BA6}" type="presParOf" srcId="{889451CD-2859-406F-9DA7-03527613EA33}" destId="{37DF7EF7-EB98-4F2F-AFB8-4C609375114C}" srcOrd="1" destOrd="0" presId="urn:microsoft.com/office/officeart/2018/2/layout/IconVerticalSolidList"/>
    <dgm:cxn modelId="{20997627-36A5-4845-B378-A3D10C22E4B1}" type="presParOf" srcId="{889451CD-2859-406F-9DA7-03527613EA33}" destId="{6ABC60AA-62EA-4F8E-B2C5-BF10DB4BC7DD}" srcOrd="2" destOrd="0" presId="urn:microsoft.com/office/officeart/2018/2/layout/IconVerticalSolidList"/>
    <dgm:cxn modelId="{057C2329-3F46-4361-BE25-891AD554B277}" type="presParOf" srcId="{889451CD-2859-406F-9DA7-03527613EA33}" destId="{1A6EAA0A-3DF2-44F4-A53D-21A7A65DC185}" srcOrd="3" destOrd="0" presId="urn:microsoft.com/office/officeart/2018/2/layout/IconVerticalSolidList"/>
    <dgm:cxn modelId="{8DFE695E-BC25-4203-9F0E-405F4E9D8FEC}" type="presParOf" srcId="{FF098D7E-05BA-47C4-839E-FCCF71B3A74C}" destId="{BAF22293-548B-4752-98F3-CBF4C8EA1DAB}" srcOrd="3" destOrd="0" presId="urn:microsoft.com/office/officeart/2018/2/layout/IconVerticalSolidList"/>
    <dgm:cxn modelId="{E749E834-D6EF-4105-A47D-89F9AB10266A}" type="presParOf" srcId="{FF098D7E-05BA-47C4-839E-FCCF71B3A74C}" destId="{9FEEEF74-2374-4A12-9129-4E981161B1D0}" srcOrd="4" destOrd="0" presId="urn:microsoft.com/office/officeart/2018/2/layout/IconVerticalSolidList"/>
    <dgm:cxn modelId="{E5A3E8FA-700F-461C-92FF-04A9766117A5}" type="presParOf" srcId="{9FEEEF74-2374-4A12-9129-4E981161B1D0}" destId="{A58CF598-1A21-4787-8C85-C85FBE872827}" srcOrd="0" destOrd="0" presId="urn:microsoft.com/office/officeart/2018/2/layout/IconVerticalSolidList"/>
    <dgm:cxn modelId="{A032BC1E-ED16-49FB-9FD6-9F66D0602466}" type="presParOf" srcId="{9FEEEF74-2374-4A12-9129-4E981161B1D0}" destId="{6E8159BD-D5B2-48F3-9997-FD4817EC24C3}" srcOrd="1" destOrd="0" presId="urn:microsoft.com/office/officeart/2018/2/layout/IconVerticalSolidList"/>
    <dgm:cxn modelId="{50B65534-38F7-402F-A0D2-82D816B10915}" type="presParOf" srcId="{9FEEEF74-2374-4A12-9129-4E981161B1D0}" destId="{BE3DA705-45CE-4848-BDB7-8888BC81E331}" srcOrd="2" destOrd="0" presId="urn:microsoft.com/office/officeart/2018/2/layout/IconVerticalSolidList"/>
    <dgm:cxn modelId="{DA5DD756-5D32-4C63-80F6-7BB7CC2381CB}" type="presParOf" srcId="{9FEEEF74-2374-4A12-9129-4E981161B1D0}" destId="{FBD4F5B9-7603-4F72-B8D9-D9D532100152}" srcOrd="3" destOrd="0" presId="urn:microsoft.com/office/officeart/2018/2/layout/IconVerticalSolidList"/>
    <dgm:cxn modelId="{1832A919-D036-4DFC-B7BD-883C7823E8C7}" type="presParOf" srcId="{FF098D7E-05BA-47C4-839E-FCCF71B3A74C}" destId="{A8D88AE0-8F10-4794-8A9D-B7638F6ED639}" srcOrd="5" destOrd="0" presId="urn:microsoft.com/office/officeart/2018/2/layout/IconVerticalSolidList"/>
    <dgm:cxn modelId="{D51CF691-4358-4636-9D63-ED88198A15A4}" type="presParOf" srcId="{FF098D7E-05BA-47C4-839E-FCCF71B3A74C}" destId="{F0E18C83-8768-4B30-85C7-B0157ADCA994}" srcOrd="6" destOrd="0" presId="urn:microsoft.com/office/officeart/2018/2/layout/IconVerticalSolidList"/>
    <dgm:cxn modelId="{5C7AB705-1102-492D-A722-3BBF81F6BEA7}" type="presParOf" srcId="{F0E18C83-8768-4B30-85C7-B0157ADCA994}" destId="{0318DCA5-2EE2-4F13-ADAE-04DBB07F00C1}" srcOrd="0" destOrd="0" presId="urn:microsoft.com/office/officeart/2018/2/layout/IconVerticalSolidList"/>
    <dgm:cxn modelId="{05D32E0F-3921-4299-A3F9-64A678340332}" type="presParOf" srcId="{F0E18C83-8768-4B30-85C7-B0157ADCA994}" destId="{C3DF6D04-5259-4634-8FE4-C91CBC57E0C9}" srcOrd="1" destOrd="0" presId="urn:microsoft.com/office/officeart/2018/2/layout/IconVerticalSolidList"/>
    <dgm:cxn modelId="{7AE2D2E1-8952-4774-B7BF-A61D39EB6847}" type="presParOf" srcId="{F0E18C83-8768-4B30-85C7-B0157ADCA994}" destId="{27175F82-F420-4272-8F61-9009D0AD484F}" srcOrd="2" destOrd="0" presId="urn:microsoft.com/office/officeart/2018/2/layout/IconVerticalSolidList"/>
    <dgm:cxn modelId="{4752C507-5963-432F-A62E-0913D04C66D4}" type="presParOf" srcId="{F0E18C83-8768-4B30-85C7-B0157ADCA994}" destId="{1BA114FE-D764-4A4D-818D-C0721E75A4C3}" srcOrd="3" destOrd="0" presId="urn:microsoft.com/office/officeart/2018/2/layout/IconVerticalSolidList"/>
    <dgm:cxn modelId="{BC7019F5-B8B0-4BFB-86EF-16FAB8DE1C93}" type="presParOf" srcId="{FF098D7E-05BA-47C4-839E-FCCF71B3A74C}" destId="{DD749C36-AA84-4B46-8220-B13D4BDFECE7}" srcOrd="7" destOrd="0" presId="urn:microsoft.com/office/officeart/2018/2/layout/IconVerticalSolidList"/>
    <dgm:cxn modelId="{56C02784-B525-491C-BDC1-03817FC7C4AF}" type="presParOf" srcId="{FF098D7E-05BA-47C4-839E-FCCF71B3A74C}" destId="{1991D7BF-B76A-4D09-A803-E1E2457964F9}" srcOrd="8" destOrd="0" presId="urn:microsoft.com/office/officeart/2018/2/layout/IconVerticalSolidList"/>
    <dgm:cxn modelId="{6A84BFF9-5987-46C2-ADA5-680475C782CB}" type="presParOf" srcId="{1991D7BF-B76A-4D09-A803-E1E2457964F9}" destId="{B42352D0-09BE-47B6-8BAB-4B1B6A97F263}" srcOrd="0" destOrd="0" presId="urn:microsoft.com/office/officeart/2018/2/layout/IconVerticalSolidList"/>
    <dgm:cxn modelId="{40683119-B8CB-4777-9979-C1CFF634B6FE}" type="presParOf" srcId="{1991D7BF-B76A-4D09-A803-E1E2457964F9}" destId="{BAE3791A-DC61-48C1-BA8A-21E82F5E0438}" srcOrd="1" destOrd="0" presId="urn:microsoft.com/office/officeart/2018/2/layout/IconVerticalSolidList"/>
    <dgm:cxn modelId="{47626223-803D-4C30-9F2D-788EC8B98E5E}" type="presParOf" srcId="{1991D7BF-B76A-4D09-A803-E1E2457964F9}" destId="{CEA1A208-043D-4963-A6F6-9E3F663DAF29}" srcOrd="2" destOrd="0" presId="urn:microsoft.com/office/officeart/2018/2/layout/IconVerticalSolidList"/>
    <dgm:cxn modelId="{BDB6B61A-ADE3-4290-8683-1D36D52DCF3B}" type="presParOf" srcId="{1991D7BF-B76A-4D09-A803-E1E2457964F9}" destId="{686BB335-8DE8-4CC8-BB9C-8B02C6F0DFB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C4B9B-42C7-DA48-A232-1A2FC1E921BC}">
      <dsp:nvSpPr>
        <dsp:cNvPr id="0" name=""/>
        <dsp:cNvSpPr/>
      </dsp:nvSpPr>
      <dsp:spPr>
        <a:xfrm>
          <a:off x="200" y="343733"/>
          <a:ext cx="2421771" cy="290612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217" tIns="0" rIns="239217" bIns="330200" numCol="1" spcCol="1270" anchor="t" anchorCtr="0">
          <a:noAutofit/>
        </a:bodyPr>
        <a:lstStyle/>
        <a:p>
          <a:pPr marL="0" lvl="0" indent="0" algn="l" defTabSz="800100">
            <a:lnSpc>
              <a:spcPct val="90000"/>
            </a:lnSpc>
            <a:spcBef>
              <a:spcPct val="0"/>
            </a:spcBef>
            <a:spcAft>
              <a:spcPct val="35000"/>
            </a:spcAft>
            <a:buNone/>
          </a:pPr>
          <a:r>
            <a:rPr lang="en-US" sz="1800" b="1" kern="1200"/>
            <a:t>Project Description - </a:t>
          </a:r>
          <a:r>
            <a:rPr lang="en-US" sz="1800" kern="1200"/>
            <a:t>Brief description on the blood donation management system</a:t>
          </a:r>
        </a:p>
      </dsp:txBody>
      <dsp:txXfrm>
        <a:off x="200" y="1506183"/>
        <a:ext cx="2421771" cy="1743675"/>
      </dsp:txXfrm>
    </dsp:sp>
    <dsp:sp modelId="{4D4E0751-DE4C-3F42-94CA-69735B1C6595}">
      <dsp:nvSpPr>
        <dsp:cNvPr id="0" name=""/>
        <dsp:cNvSpPr/>
      </dsp:nvSpPr>
      <dsp:spPr>
        <a:xfrm>
          <a:off x="200" y="343733"/>
          <a:ext cx="2421771" cy="1162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9217" tIns="165100" rIns="239217" bIns="165100" numCol="1" spcCol="1270" anchor="ctr" anchorCtr="0">
          <a:noAutofit/>
        </a:bodyPr>
        <a:lstStyle/>
        <a:p>
          <a:pPr marL="0" lvl="0" indent="0" algn="l" defTabSz="2844800">
            <a:lnSpc>
              <a:spcPct val="90000"/>
            </a:lnSpc>
            <a:spcBef>
              <a:spcPct val="0"/>
            </a:spcBef>
            <a:spcAft>
              <a:spcPct val="35000"/>
            </a:spcAft>
            <a:buNone/>
          </a:pPr>
          <a:r>
            <a:rPr lang="en-US" sz="6400" kern="1200"/>
            <a:t>01</a:t>
          </a:r>
        </a:p>
      </dsp:txBody>
      <dsp:txXfrm>
        <a:off x="200" y="343733"/>
        <a:ext cx="2421771" cy="1162450"/>
      </dsp:txXfrm>
    </dsp:sp>
    <dsp:sp modelId="{6C015AA2-4BC4-624E-AFE9-26312D60DA62}">
      <dsp:nvSpPr>
        <dsp:cNvPr id="0" name=""/>
        <dsp:cNvSpPr/>
      </dsp:nvSpPr>
      <dsp:spPr>
        <a:xfrm>
          <a:off x="2615713" y="343733"/>
          <a:ext cx="2421771" cy="290612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217" tIns="0" rIns="239217" bIns="330200" numCol="1" spcCol="1270" anchor="t" anchorCtr="0">
          <a:noAutofit/>
        </a:bodyPr>
        <a:lstStyle/>
        <a:p>
          <a:pPr marL="0" lvl="0" indent="0" algn="l" defTabSz="800100">
            <a:lnSpc>
              <a:spcPct val="90000"/>
            </a:lnSpc>
            <a:spcBef>
              <a:spcPct val="0"/>
            </a:spcBef>
            <a:spcAft>
              <a:spcPct val="35000"/>
            </a:spcAft>
            <a:buNone/>
          </a:pPr>
          <a:r>
            <a:rPr lang="en-US" sz="1800" b="1" kern="1200" dirty="0"/>
            <a:t>ER Diagram - </a:t>
          </a:r>
          <a:r>
            <a:rPr lang="en-US" sz="1800" kern="1200" dirty="0"/>
            <a:t>Entity Relationship diagram for blood donation management system</a:t>
          </a:r>
        </a:p>
      </dsp:txBody>
      <dsp:txXfrm>
        <a:off x="2615713" y="1506183"/>
        <a:ext cx="2421771" cy="1743675"/>
      </dsp:txXfrm>
    </dsp:sp>
    <dsp:sp modelId="{286D1FF7-E557-FF4F-AA51-E1204D49E1C8}">
      <dsp:nvSpPr>
        <dsp:cNvPr id="0" name=""/>
        <dsp:cNvSpPr/>
      </dsp:nvSpPr>
      <dsp:spPr>
        <a:xfrm>
          <a:off x="2615713" y="343733"/>
          <a:ext cx="2421771" cy="1162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9217" tIns="165100" rIns="239217"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dsp:txBody>
      <dsp:txXfrm>
        <a:off x="2615713" y="343733"/>
        <a:ext cx="2421771" cy="1162450"/>
      </dsp:txXfrm>
    </dsp:sp>
    <dsp:sp modelId="{5C26D07D-1A64-EB45-A8DA-1A79B9ABDD9B}">
      <dsp:nvSpPr>
        <dsp:cNvPr id="0" name=""/>
        <dsp:cNvSpPr/>
      </dsp:nvSpPr>
      <dsp:spPr>
        <a:xfrm>
          <a:off x="5231226" y="343733"/>
          <a:ext cx="2421771" cy="290612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217" tIns="0" rIns="239217" bIns="330200" numCol="1" spcCol="1270" anchor="t" anchorCtr="0">
          <a:noAutofit/>
        </a:bodyPr>
        <a:lstStyle/>
        <a:p>
          <a:pPr marL="0" lvl="0" indent="0" algn="l" defTabSz="800100">
            <a:lnSpc>
              <a:spcPct val="90000"/>
            </a:lnSpc>
            <a:spcBef>
              <a:spcPct val="0"/>
            </a:spcBef>
            <a:spcAft>
              <a:spcPct val="35000"/>
            </a:spcAft>
            <a:buNone/>
          </a:pPr>
          <a:r>
            <a:rPr lang="en-US" sz="1800" b="1" kern="1200"/>
            <a:t>Technical Stack - </a:t>
          </a:r>
          <a:r>
            <a:rPr lang="en-US" sz="1800" kern="1200"/>
            <a:t>Tools and Technologies used for the project</a:t>
          </a:r>
        </a:p>
      </dsp:txBody>
      <dsp:txXfrm>
        <a:off x="5231226" y="1506183"/>
        <a:ext cx="2421771" cy="1743675"/>
      </dsp:txXfrm>
    </dsp:sp>
    <dsp:sp modelId="{E67FCFBE-E919-A74F-AD59-F7B50951C93C}">
      <dsp:nvSpPr>
        <dsp:cNvPr id="0" name=""/>
        <dsp:cNvSpPr/>
      </dsp:nvSpPr>
      <dsp:spPr>
        <a:xfrm>
          <a:off x="5231226" y="343733"/>
          <a:ext cx="2421771" cy="1162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9217" tIns="165100" rIns="239217"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p>
      </dsp:txBody>
      <dsp:txXfrm>
        <a:off x="5231226" y="343733"/>
        <a:ext cx="2421771" cy="1162450"/>
      </dsp:txXfrm>
    </dsp:sp>
    <dsp:sp modelId="{12D7B879-3A0E-AE4A-BF63-77FAEBC7ED3A}">
      <dsp:nvSpPr>
        <dsp:cNvPr id="0" name=""/>
        <dsp:cNvSpPr/>
      </dsp:nvSpPr>
      <dsp:spPr>
        <a:xfrm>
          <a:off x="7846740" y="343733"/>
          <a:ext cx="2421771" cy="290612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217" tIns="0" rIns="239217" bIns="330200" numCol="1" spcCol="1270" anchor="t" anchorCtr="0">
          <a:noAutofit/>
        </a:bodyPr>
        <a:lstStyle/>
        <a:p>
          <a:pPr marL="0" lvl="0" indent="0" algn="l" defTabSz="800100">
            <a:lnSpc>
              <a:spcPct val="90000"/>
            </a:lnSpc>
            <a:spcBef>
              <a:spcPct val="0"/>
            </a:spcBef>
            <a:spcAft>
              <a:spcPct val="35000"/>
            </a:spcAft>
            <a:buNone/>
          </a:pPr>
          <a:r>
            <a:rPr lang="en-US" sz="1800" b="1" kern="1200"/>
            <a:t>Demo - </a:t>
          </a:r>
          <a:r>
            <a:rPr lang="en-US" sz="1800" kern="1200"/>
            <a:t>Demo of the blood donation management system</a:t>
          </a:r>
        </a:p>
      </dsp:txBody>
      <dsp:txXfrm>
        <a:off x="7846740" y="1506183"/>
        <a:ext cx="2421771" cy="1743675"/>
      </dsp:txXfrm>
    </dsp:sp>
    <dsp:sp modelId="{49726E01-D44E-B549-AA83-463743336EE5}">
      <dsp:nvSpPr>
        <dsp:cNvPr id="0" name=""/>
        <dsp:cNvSpPr/>
      </dsp:nvSpPr>
      <dsp:spPr>
        <a:xfrm>
          <a:off x="7846740" y="343733"/>
          <a:ext cx="2421771" cy="1162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9217" tIns="165100" rIns="239217" bIns="165100" numCol="1" spcCol="1270" anchor="ctr" anchorCtr="0">
          <a:noAutofit/>
        </a:bodyPr>
        <a:lstStyle/>
        <a:p>
          <a:pPr marL="0" lvl="0" indent="0" algn="l" defTabSz="2844800">
            <a:lnSpc>
              <a:spcPct val="90000"/>
            </a:lnSpc>
            <a:spcBef>
              <a:spcPct val="0"/>
            </a:spcBef>
            <a:spcAft>
              <a:spcPct val="35000"/>
            </a:spcAft>
            <a:buNone/>
          </a:pPr>
          <a:r>
            <a:rPr lang="en-US" sz="6400" kern="1200"/>
            <a:t>04</a:t>
          </a:r>
        </a:p>
      </dsp:txBody>
      <dsp:txXfrm>
        <a:off x="7846740" y="343733"/>
        <a:ext cx="2421771" cy="1162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73ABE-5A81-4AEF-84E1-540BACA5C195}">
      <dsp:nvSpPr>
        <dsp:cNvPr id="0" name=""/>
        <dsp:cNvSpPr/>
      </dsp:nvSpPr>
      <dsp:spPr>
        <a:xfrm>
          <a:off x="0" y="2807"/>
          <a:ext cx="10268712" cy="5979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E3CB24-EC18-4388-A47C-16F45CB4DE9B}">
      <dsp:nvSpPr>
        <dsp:cNvPr id="0" name=""/>
        <dsp:cNvSpPr/>
      </dsp:nvSpPr>
      <dsp:spPr>
        <a:xfrm>
          <a:off x="180893" y="137356"/>
          <a:ext cx="328897" cy="3288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7934D3-B07C-46AB-9F94-AFDEB8D04707}">
      <dsp:nvSpPr>
        <dsp:cNvPr id="0" name=""/>
        <dsp:cNvSpPr/>
      </dsp:nvSpPr>
      <dsp:spPr>
        <a:xfrm>
          <a:off x="690685" y="2807"/>
          <a:ext cx="9578026" cy="59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88" tIns="63288" rIns="63288" bIns="63288" numCol="1" spcCol="1270" anchor="ctr" anchorCtr="0">
          <a:noAutofit/>
        </a:bodyPr>
        <a:lstStyle/>
        <a:p>
          <a:pPr marL="0" lvl="0" indent="0" algn="l" defTabSz="844550">
            <a:lnSpc>
              <a:spcPct val="100000"/>
            </a:lnSpc>
            <a:spcBef>
              <a:spcPct val="0"/>
            </a:spcBef>
            <a:spcAft>
              <a:spcPct val="35000"/>
            </a:spcAft>
            <a:buNone/>
          </a:pPr>
          <a:r>
            <a:rPr lang="en-US" sz="1900" b="1" kern="1200"/>
            <a:t>Frontend</a:t>
          </a:r>
          <a:r>
            <a:rPr lang="en-US" sz="1900" kern="1200"/>
            <a:t>: PHP, HTML, CSS, JavaScript (for form handling and UI)</a:t>
          </a:r>
        </a:p>
      </dsp:txBody>
      <dsp:txXfrm>
        <a:off x="690685" y="2807"/>
        <a:ext cx="9578026" cy="597996"/>
      </dsp:txXfrm>
    </dsp:sp>
    <dsp:sp modelId="{9B26FC78-78CA-4D70-9F80-6D20ED445979}">
      <dsp:nvSpPr>
        <dsp:cNvPr id="0" name=""/>
        <dsp:cNvSpPr/>
      </dsp:nvSpPr>
      <dsp:spPr>
        <a:xfrm>
          <a:off x="0" y="750302"/>
          <a:ext cx="10268712" cy="5979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F7EF7-EB98-4F2F-AFB8-4C609375114C}">
      <dsp:nvSpPr>
        <dsp:cNvPr id="0" name=""/>
        <dsp:cNvSpPr/>
      </dsp:nvSpPr>
      <dsp:spPr>
        <a:xfrm>
          <a:off x="180893" y="884851"/>
          <a:ext cx="328897" cy="3288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6EAA0A-3DF2-44F4-A53D-21A7A65DC185}">
      <dsp:nvSpPr>
        <dsp:cNvPr id="0" name=""/>
        <dsp:cNvSpPr/>
      </dsp:nvSpPr>
      <dsp:spPr>
        <a:xfrm>
          <a:off x="690685" y="750302"/>
          <a:ext cx="9578026" cy="59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88" tIns="63288" rIns="63288" bIns="63288" numCol="1" spcCol="1270" anchor="ctr" anchorCtr="0">
          <a:noAutofit/>
        </a:bodyPr>
        <a:lstStyle/>
        <a:p>
          <a:pPr marL="0" lvl="0" indent="0" algn="l" defTabSz="844550">
            <a:lnSpc>
              <a:spcPct val="100000"/>
            </a:lnSpc>
            <a:spcBef>
              <a:spcPct val="0"/>
            </a:spcBef>
            <a:spcAft>
              <a:spcPct val="35000"/>
            </a:spcAft>
            <a:buNone/>
          </a:pPr>
          <a:r>
            <a:rPr lang="en-US" sz="1900" b="1" kern="1200"/>
            <a:t>Backend</a:t>
          </a:r>
          <a:r>
            <a:rPr lang="en-US" sz="1900" kern="1200"/>
            <a:t>: PHP with MySQL for database interaction</a:t>
          </a:r>
        </a:p>
      </dsp:txBody>
      <dsp:txXfrm>
        <a:off x="690685" y="750302"/>
        <a:ext cx="9578026" cy="597996"/>
      </dsp:txXfrm>
    </dsp:sp>
    <dsp:sp modelId="{A58CF598-1A21-4787-8C85-C85FBE872827}">
      <dsp:nvSpPr>
        <dsp:cNvPr id="0" name=""/>
        <dsp:cNvSpPr/>
      </dsp:nvSpPr>
      <dsp:spPr>
        <a:xfrm>
          <a:off x="0" y="1497797"/>
          <a:ext cx="10268712" cy="5979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8159BD-D5B2-48F3-9997-FD4817EC24C3}">
      <dsp:nvSpPr>
        <dsp:cNvPr id="0" name=""/>
        <dsp:cNvSpPr/>
      </dsp:nvSpPr>
      <dsp:spPr>
        <a:xfrm>
          <a:off x="180893" y="1632347"/>
          <a:ext cx="328897" cy="3288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D4F5B9-7603-4F72-B8D9-D9D532100152}">
      <dsp:nvSpPr>
        <dsp:cNvPr id="0" name=""/>
        <dsp:cNvSpPr/>
      </dsp:nvSpPr>
      <dsp:spPr>
        <a:xfrm>
          <a:off x="690685" y="1497797"/>
          <a:ext cx="9578026" cy="59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88" tIns="63288" rIns="63288" bIns="63288" numCol="1" spcCol="1270" anchor="ctr" anchorCtr="0">
          <a:noAutofit/>
        </a:bodyPr>
        <a:lstStyle/>
        <a:p>
          <a:pPr marL="0" lvl="0" indent="0" algn="l" defTabSz="844550">
            <a:lnSpc>
              <a:spcPct val="100000"/>
            </a:lnSpc>
            <a:spcBef>
              <a:spcPct val="0"/>
            </a:spcBef>
            <a:spcAft>
              <a:spcPct val="35000"/>
            </a:spcAft>
            <a:buNone/>
          </a:pPr>
          <a:r>
            <a:rPr lang="en-US" sz="1900" b="1" kern="1200"/>
            <a:t>Database</a:t>
          </a:r>
          <a:r>
            <a:rPr lang="en-US" sz="1900" kern="1200"/>
            <a:t>: MySQL for storing patient and transfusion-related data</a:t>
          </a:r>
        </a:p>
      </dsp:txBody>
      <dsp:txXfrm>
        <a:off x="690685" y="1497797"/>
        <a:ext cx="9578026" cy="597996"/>
      </dsp:txXfrm>
    </dsp:sp>
    <dsp:sp modelId="{0318DCA5-2EE2-4F13-ADAE-04DBB07F00C1}">
      <dsp:nvSpPr>
        <dsp:cNvPr id="0" name=""/>
        <dsp:cNvSpPr/>
      </dsp:nvSpPr>
      <dsp:spPr>
        <a:xfrm>
          <a:off x="0" y="2245293"/>
          <a:ext cx="10268712" cy="5979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DF6D04-5259-4634-8FE4-C91CBC57E0C9}">
      <dsp:nvSpPr>
        <dsp:cNvPr id="0" name=""/>
        <dsp:cNvSpPr/>
      </dsp:nvSpPr>
      <dsp:spPr>
        <a:xfrm>
          <a:off x="180893" y="2379842"/>
          <a:ext cx="328897" cy="3288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A114FE-D764-4A4D-818D-C0721E75A4C3}">
      <dsp:nvSpPr>
        <dsp:cNvPr id="0" name=""/>
        <dsp:cNvSpPr/>
      </dsp:nvSpPr>
      <dsp:spPr>
        <a:xfrm>
          <a:off x="690685" y="2245293"/>
          <a:ext cx="9578026" cy="59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88" tIns="63288" rIns="63288" bIns="63288" numCol="1" spcCol="1270" anchor="ctr" anchorCtr="0">
          <a:noAutofit/>
        </a:bodyPr>
        <a:lstStyle/>
        <a:p>
          <a:pPr marL="0" lvl="0" indent="0" algn="l" defTabSz="844550">
            <a:lnSpc>
              <a:spcPct val="100000"/>
            </a:lnSpc>
            <a:spcBef>
              <a:spcPct val="0"/>
            </a:spcBef>
            <a:spcAft>
              <a:spcPct val="35000"/>
            </a:spcAft>
            <a:buNone/>
          </a:pPr>
          <a:r>
            <a:rPr lang="en-US" sz="1900" b="1" kern="1200"/>
            <a:t>Authentication</a:t>
          </a:r>
          <a:r>
            <a:rPr lang="en-US" sz="1900" kern="1200"/>
            <a:t>: PHP sessions with role-based access control (Admin, Hospital)</a:t>
          </a:r>
        </a:p>
      </dsp:txBody>
      <dsp:txXfrm>
        <a:off x="690685" y="2245293"/>
        <a:ext cx="9578026" cy="597996"/>
      </dsp:txXfrm>
    </dsp:sp>
    <dsp:sp modelId="{B42352D0-09BE-47B6-8BAB-4B1B6A97F263}">
      <dsp:nvSpPr>
        <dsp:cNvPr id="0" name=""/>
        <dsp:cNvSpPr/>
      </dsp:nvSpPr>
      <dsp:spPr>
        <a:xfrm>
          <a:off x="0" y="2992788"/>
          <a:ext cx="10268712" cy="5979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E3791A-DC61-48C1-BA8A-21E82F5E0438}">
      <dsp:nvSpPr>
        <dsp:cNvPr id="0" name=""/>
        <dsp:cNvSpPr/>
      </dsp:nvSpPr>
      <dsp:spPr>
        <a:xfrm>
          <a:off x="180893" y="3127337"/>
          <a:ext cx="328897" cy="3288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6BB335-8DE8-4CC8-BB9C-8B02C6F0DFB8}">
      <dsp:nvSpPr>
        <dsp:cNvPr id="0" name=""/>
        <dsp:cNvSpPr/>
      </dsp:nvSpPr>
      <dsp:spPr>
        <a:xfrm>
          <a:off x="690685" y="2992788"/>
          <a:ext cx="9578026" cy="59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288" tIns="63288" rIns="63288" bIns="63288" numCol="1" spcCol="1270" anchor="ctr" anchorCtr="0">
          <a:noAutofit/>
        </a:bodyPr>
        <a:lstStyle/>
        <a:p>
          <a:pPr marL="0" lvl="0" indent="0" algn="l" defTabSz="844550">
            <a:lnSpc>
              <a:spcPct val="100000"/>
            </a:lnSpc>
            <a:spcBef>
              <a:spcPct val="0"/>
            </a:spcBef>
            <a:spcAft>
              <a:spcPct val="35000"/>
            </a:spcAft>
            <a:buNone/>
          </a:pPr>
          <a:r>
            <a:rPr lang="en-US" sz="1900" b="1" kern="1200"/>
            <a:t>Security</a:t>
          </a:r>
          <a:r>
            <a:rPr lang="en-US" sz="1900" kern="1200"/>
            <a:t>: SQL injection prevention through data sanitization and validation</a:t>
          </a:r>
        </a:p>
      </dsp:txBody>
      <dsp:txXfrm>
        <a:off x="690685" y="2992788"/>
        <a:ext cx="9578026" cy="59799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12/3/2024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6670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12/3/2024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2215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12/3/2024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8756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12/3/2024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37948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12/3/2024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126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12/3/2024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0006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12/3/2024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676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12/3/2024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7512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12/3/2024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75410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12/3/2024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597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12/3/2024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356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12/3/2024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5436197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B90D3-B994-D64D-3C2C-8E7DFB7CD9D6}"/>
              </a:ext>
            </a:extLst>
          </p:cNvPr>
          <p:cNvSpPr>
            <a:spLocks noGrp="1"/>
          </p:cNvSpPr>
          <p:nvPr>
            <p:ph type="ctrTitle"/>
          </p:nvPr>
        </p:nvSpPr>
        <p:spPr>
          <a:xfrm>
            <a:off x="960438" y="639763"/>
            <a:ext cx="6021207" cy="3227387"/>
          </a:xfrm>
        </p:spPr>
        <p:txBody>
          <a:bodyPr anchor="b">
            <a:normAutofit/>
          </a:bodyPr>
          <a:lstStyle/>
          <a:p>
            <a:pPr algn="l"/>
            <a:r>
              <a:rPr lang="en-US" sz="6200"/>
              <a:t>Blood donation management system</a:t>
            </a:r>
          </a:p>
        </p:txBody>
      </p:sp>
      <p:sp>
        <p:nvSpPr>
          <p:cNvPr id="16" name="Rectangle 15">
            <a:extLst>
              <a:ext uri="{FF2B5EF4-FFF2-40B4-BE49-F238E27FC236}">
                <a16:creationId xmlns:a16="http://schemas.microsoft.com/office/drawing/2014/main" id="{5C60DF7C-88F0-40A5-96EC-BABE7A4A3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7534655"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4F6E9E2-CF57-F2BB-7864-73C5212D793B}"/>
              </a:ext>
            </a:extLst>
          </p:cNvPr>
          <p:cNvSpPr>
            <a:spLocks noGrp="1"/>
          </p:cNvSpPr>
          <p:nvPr>
            <p:ph type="subTitle" idx="1"/>
          </p:nvPr>
        </p:nvSpPr>
        <p:spPr>
          <a:xfrm>
            <a:off x="960438" y="4525963"/>
            <a:ext cx="6021207" cy="1509712"/>
          </a:xfrm>
        </p:spPr>
        <p:txBody>
          <a:bodyPr anchor="t">
            <a:noAutofit/>
          </a:bodyPr>
          <a:lstStyle/>
          <a:p>
            <a:pPr algn="l">
              <a:lnSpc>
                <a:spcPct val="91000"/>
              </a:lnSpc>
              <a:spcBef>
                <a:spcPct val="0"/>
              </a:spcBef>
              <a:spcAft>
                <a:spcPts val="675"/>
              </a:spcAft>
            </a:pPr>
            <a:br>
              <a:rPr lang="en-US" sz="1400" b="0" i="0" u="none" strike="noStrike" dirty="0">
                <a:effectLst/>
                <a:latin typeface="-webkit-standard"/>
              </a:rPr>
            </a:br>
            <a:r>
              <a:rPr lang="en-US" sz="1400" cap="all" spc="120" dirty="0">
                <a:latin typeface="+mj-lt"/>
                <a:ea typeface="+mj-ea"/>
                <a:cs typeface="+mj-cs"/>
              </a:rPr>
              <a:t>Vamshi Kalyan Yerramilli – 11655488</a:t>
            </a:r>
          </a:p>
          <a:p>
            <a:pPr algn="l">
              <a:lnSpc>
                <a:spcPct val="91000"/>
              </a:lnSpc>
              <a:spcBef>
                <a:spcPct val="0"/>
              </a:spcBef>
              <a:spcAft>
                <a:spcPts val="675"/>
              </a:spcAft>
            </a:pPr>
            <a:r>
              <a:rPr lang="en-US" sz="1400" cap="all" spc="120" dirty="0">
                <a:latin typeface="+mj-lt"/>
                <a:ea typeface="+mj-ea"/>
                <a:cs typeface="+mj-cs"/>
              </a:rPr>
              <a:t>Abhiram Yashwanth Pusarla – 11712109</a:t>
            </a:r>
          </a:p>
          <a:p>
            <a:pPr algn="l">
              <a:lnSpc>
                <a:spcPct val="91000"/>
              </a:lnSpc>
              <a:spcBef>
                <a:spcPct val="0"/>
              </a:spcBef>
              <a:spcAft>
                <a:spcPts val="675"/>
              </a:spcAft>
            </a:pPr>
            <a:r>
              <a:rPr lang="en-US" sz="1400" cap="all" spc="120" dirty="0">
                <a:latin typeface="+mj-lt"/>
                <a:ea typeface="+mj-ea"/>
                <a:cs typeface="+mj-cs"/>
              </a:rPr>
              <a:t>Amani Peddolla – 11743144</a:t>
            </a:r>
          </a:p>
          <a:p>
            <a:pPr algn="l">
              <a:lnSpc>
                <a:spcPct val="91000"/>
              </a:lnSpc>
              <a:spcBef>
                <a:spcPct val="0"/>
              </a:spcBef>
              <a:spcAft>
                <a:spcPts val="675"/>
              </a:spcAft>
            </a:pPr>
            <a:r>
              <a:rPr lang="en-US" sz="1400" cap="all" spc="120" dirty="0">
                <a:latin typeface="+mj-lt"/>
                <a:ea typeface="+mj-ea"/>
                <a:cs typeface="+mj-cs"/>
              </a:rPr>
              <a:t>Harshith Kumar Pappula – 11646762</a:t>
            </a:r>
          </a:p>
          <a:p>
            <a:pPr algn="l">
              <a:lnSpc>
                <a:spcPct val="91000"/>
              </a:lnSpc>
              <a:spcBef>
                <a:spcPct val="0"/>
              </a:spcBef>
              <a:spcAft>
                <a:spcPts val="675"/>
              </a:spcAft>
            </a:pPr>
            <a:r>
              <a:rPr lang="en-US" sz="1400" cap="all" spc="120" dirty="0">
                <a:latin typeface="+mj-lt"/>
                <a:ea typeface="+mj-ea"/>
                <a:cs typeface="+mj-cs"/>
              </a:rPr>
              <a:t>Vijayalakshmi Talla – 11711703</a:t>
            </a:r>
          </a:p>
          <a:p>
            <a:pPr algn="l">
              <a:lnSpc>
                <a:spcPct val="91000"/>
              </a:lnSpc>
              <a:spcBef>
                <a:spcPct val="0"/>
              </a:spcBef>
              <a:spcAft>
                <a:spcPts val="675"/>
              </a:spcAft>
            </a:pPr>
            <a:r>
              <a:rPr lang="en-US" sz="1400" cap="all" spc="120" dirty="0">
                <a:latin typeface="+mj-lt"/>
                <a:ea typeface="+mj-ea"/>
                <a:cs typeface="+mj-cs"/>
              </a:rPr>
              <a:t>Aamani Chamarthi - 11703676</a:t>
            </a:r>
          </a:p>
          <a:p>
            <a:pPr algn="l">
              <a:lnSpc>
                <a:spcPct val="91000"/>
              </a:lnSpc>
              <a:spcBef>
                <a:spcPct val="0"/>
              </a:spcBef>
              <a:spcAft>
                <a:spcPts val="675"/>
              </a:spcAft>
            </a:pPr>
            <a:r>
              <a:rPr lang="en-US" sz="1400" cap="all" spc="120" dirty="0">
                <a:latin typeface="+mj-lt"/>
                <a:ea typeface="+mj-ea"/>
                <a:cs typeface="+mj-cs"/>
              </a:rPr>
              <a:t> </a:t>
            </a:r>
          </a:p>
          <a:p>
            <a:pPr algn="l">
              <a:lnSpc>
                <a:spcPct val="91000"/>
              </a:lnSpc>
              <a:spcAft>
                <a:spcPts val="675"/>
              </a:spcAft>
            </a:pPr>
            <a:r>
              <a:rPr lang="en-US" sz="1400" b="0" i="0" u="none" strike="noStrike" dirty="0">
                <a:effectLst/>
                <a:latin typeface="-webkit-standard"/>
              </a:rPr>
              <a:t> </a:t>
            </a:r>
          </a:p>
          <a:p>
            <a:pPr algn="l">
              <a:lnSpc>
                <a:spcPct val="91000"/>
              </a:lnSpc>
              <a:spcAft>
                <a:spcPts val="675"/>
              </a:spcAft>
            </a:pPr>
            <a:r>
              <a:rPr lang="en-US" sz="1400" b="0" i="0" u="none" strike="noStrike" dirty="0">
                <a:effectLst/>
                <a:latin typeface="-webkit-standard"/>
              </a:rPr>
              <a:t> </a:t>
            </a:r>
          </a:p>
          <a:p>
            <a:pPr algn="l">
              <a:lnSpc>
                <a:spcPct val="91000"/>
              </a:lnSpc>
            </a:pPr>
            <a:endParaRPr lang="en-US" sz="1400" dirty="0"/>
          </a:p>
        </p:txBody>
      </p:sp>
      <p:pic>
        <p:nvPicPr>
          <p:cNvPr id="4" name="Picture 3" descr="Colored pencils inside a pencil holder which is on top of a wood table">
            <a:extLst>
              <a:ext uri="{FF2B5EF4-FFF2-40B4-BE49-F238E27FC236}">
                <a16:creationId xmlns:a16="http://schemas.microsoft.com/office/drawing/2014/main" id="{DB532DCD-66C4-90CA-BCB3-26CF929E9EA8}"/>
              </a:ext>
            </a:extLst>
          </p:cNvPr>
          <p:cNvPicPr>
            <a:picLocks noChangeAspect="1"/>
          </p:cNvPicPr>
          <p:nvPr/>
        </p:nvPicPr>
        <p:blipFill>
          <a:blip r:embed="rId2"/>
          <a:srcRect l="49480" r="5189" b="-1"/>
          <a:stretch/>
        </p:blipFill>
        <p:spPr>
          <a:xfrm>
            <a:off x="7534655" y="10"/>
            <a:ext cx="4657345" cy="6857990"/>
          </a:xfrm>
          <a:prstGeom prst="rect">
            <a:avLst/>
          </a:prstGeom>
        </p:spPr>
      </p:pic>
    </p:spTree>
    <p:extLst>
      <p:ext uri="{BB962C8B-B14F-4D97-AF65-F5344CB8AC3E}">
        <p14:creationId xmlns:p14="http://schemas.microsoft.com/office/powerpoint/2010/main" val="349167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DD9A-909D-DCC7-87D7-E6BDDA1AEF68}"/>
              </a:ext>
            </a:extLst>
          </p:cNvPr>
          <p:cNvSpPr>
            <a:spLocks noGrp="1"/>
          </p:cNvSpPr>
          <p:nvPr>
            <p:ph type="title"/>
          </p:nvPr>
        </p:nvSpPr>
        <p:spPr>
          <a:xfrm>
            <a:off x="629614" y="339848"/>
            <a:ext cx="10268712" cy="1700784"/>
          </a:xfrm>
        </p:spPr>
        <p:txBody>
          <a:bodyPr/>
          <a:lstStyle/>
          <a:p>
            <a:r>
              <a:rPr lang="en-US" dirty="0"/>
              <a:t>AGENDA</a:t>
            </a:r>
          </a:p>
        </p:txBody>
      </p:sp>
      <p:graphicFrame>
        <p:nvGraphicFramePr>
          <p:cNvPr id="13" name="Content Placeholder 2">
            <a:extLst>
              <a:ext uri="{FF2B5EF4-FFF2-40B4-BE49-F238E27FC236}">
                <a16:creationId xmlns:a16="http://schemas.microsoft.com/office/drawing/2014/main" id="{7533C2F7-C082-E3A0-1083-CD2CB433A2A3}"/>
              </a:ext>
            </a:extLst>
          </p:cNvPr>
          <p:cNvGraphicFramePr>
            <a:graphicFrameLocks noGrp="1"/>
          </p:cNvGraphicFramePr>
          <p:nvPr>
            <p:ph idx="1"/>
          </p:nvPr>
        </p:nvGraphicFramePr>
        <p:xfrm>
          <a:off x="629614" y="3429000"/>
          <a:ext cx="10268712" cy="3593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688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76D8C1-AD24-5C00-F079-6162DD7049B4}"/>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09C80-0C46-2C96-9B26-A95F67E95EA3}"/>
              </a:ext>
            </a:extLst>
          </p:cNvPr>
          <p:cNvSpPr>
            <a:spLocks noGrp="1"/>
          </p:cNvSpPr>
          <p:nvPr>
            <p:ph type="title"/>
          </p:nvPr>
        </p:nvSpPr>
        <p:spPr>
          <a:xfrm>
            <a:off x="960120" y="643467"/>
            <a:ext cx="3212593" cy="5571066"/>
          </a:xfrm>
        </p:spPr>
        <p:txBody>
          <a:bodyPr>
            <a:normAutofit/>
          </a:bodyPr>
          <a:lstStyle/>
          <a:p>
            <a:r>
              <a:rPr lang="en-US" sz="4100"/>
              <a:t>PROJECT DESCRIPTION</a:t>
            </a:r>
          </a:p>
        </p:txBody>
      </p:sp>
      <p:sp>
        <p:nvSpPr>
          <p:cNvPr id="3" name="Content Placeholder 2">
            <a:extLst>
              <a:ext uri="{FF2B5EF4-FFF2-40B4-BE49-F238E27FC236}">
                <a16:creationId xmlns:a16="http://schemas.microsoft.com/office/drawing/2014/main" id="{0A83CB6C-1484-10ED-533B-491ACD71668E}"/>
              </a:ext>
            </a:extLst>
          </p:cNvPr>
          <p:cNvSpPr>
            <a:spLocks noGrp="1"/>
          </p:cNvSpPr>
          <p:nvPr>
            <p:ph idx="1"/>
          </p:nvPr>
        </p:nvSpPr>
        <p:spPr>
          <a:xfrm>
            <a:off x="5302336" y="643467"/>
            <a:ext cx="5926496" cy="5571066"/>
          </a:xfrm>
        </p:spPr>
        <p:txBody>
          <a:bodyPr anchor="ctr">
            <a:noAutofit/>
          </a:bodyPr>
          <a:lstStyle/>
          <a:p>
            <a:pPr algn="just">
              <a:lnSpc>
                <a:spcPct val="91000"/>
              </a:lnSpc>
            </a:pPr>
            <a:r>
              <a:rPr lang="en-US" sz="1400" dirty="0">
                <a:latin typeface="Calibri" panose="020F0502020204030204" pitchFamily="34" charset="0"/>
                <a:cs typeface="Calibri" panose="020F0502020204030204" pitchFamily="34" charset="0"/>
              </a:rPr>
              <a:t>The Blood Donation Management System aims to simplify blood donation by managing donor data, scheduling appointments, and ensuring smooth donation events. It helps hospitals, blood banks, and organizations track appointments, maintain donor records, and provide a seamless donation experience. The system ensures that blood donation is safe, well-organized, and convenient for those in need.</a:t>
            </a:r>
          </a:p>
          <a:p>
            <a:pPr algn="just">
              <a:lnSpc>
                <a:spcPct val="91000"/>
              </a:lnSpc>
            </a:pPr>
            <a:r>
              <a:rPr lang="en-US" sz="1400" dirty="0">
                <a:latin typeface="Calibri" panose="020F0502020204030204" pitchFamily="34" charset="0"/>
                <a:cs typeface="Calibri" panose="020F0502020204030204" pitchFamily="34" charset="0"/>
              </a:rPr>
              <a:t>Key features include:</a:t>
            </a:r>
          </a:p>
          <a:p>
            <a:pPr marL="285750" indent="-285750" algn="just">
              <a:lnSpc>
                <a:spcPct val="91000"/>
              </a:lnSpc>
              <a:buFont typeface="Arial" panose="020B0604020202020204" pitchFamily="34" charset="0"/>
              <a:buChar char="•"/>
            </a:pPr>
            <a:r>
              <a:rPr lang="en-US" sz="1400" b="1" dirty="0">
                <a:latin typeface="Calibri" panose="020F0502020204030204" pitchFamily="34" charset="0"/>
                <a:cs typeface="Calibri" panose="020F0502020204030204" pitchFamily="34" charset="0"/>
              </a:rPr>
              <a:t>Donor Management and Registration: </a:t>
            </a:r>
            <a:r>
              <a:rPr lang="en-US" sz="1400" dirty="0">
                <a:latin typeface="Calibri" panose="020F0502020204030204" pitchFamily="34" charset="0"/>
                <a:cs typeface="Calibri" panose="020F0502020204030204" pitchFamily="34" charset="0"/>
              </a:rPr>
              <a:t>Donors can register and update personal details, including their name, contact information, and donation history.</a:t>
            </a:r>
          </a:p>
          <a:p>
            <a:pPr marL="285750" indent="-285750" algn="just">
              <a:lnSpc>
                <a:spcPct val="91000"/>
              </a:lnSpc>
              <a:buFont typeface="Arial" panose="020B0604020202020204" pitchFamily="34" charset="0"/>
              <a:buChar char="•"/>
            </a:pPr>
            <a:r>
              <a:rPr lang="en-US" sz="1400" b="1" dirty="0">
                <a:latin typeface="Calibri" panose="020F0502020204030204" pitchFamily="34" charset="0"/>
                <a:cs typeface="Calibri" panose="020F0502020204030204" pitchFamily="34" charset="0"/>
              </a:rPr>
              <a:t>Appointment Scheduling: </a:t>
            </a:r>
            <a:r>
              <a:rPr lang="en-US" sz="1400" dirty="0">
                <a:latin typeface="Calibri" panose="020F0502020204030204" pitchFamily="34" charset="0"/>
                <a:cs typeface="Calibri" panose="020F0502020204030204" pitchFamily="34" charset="0"/>
              </a:rPr>
              <a:t>Donors can schedule appointments to ensure timely and organized donations.</a:t>
            </a:r>
          </a:p>
          <a:p>
            <a:pPr marL="285750" indent="-285750" algn="just">
              <a:lnSpc>
                <a:spcPct val="91000"/>
              </a:lnSpc>
              <a:buFont typeface="Arial" panose="020B0604020202020204" pitchFamily="34" charset="0"/>
              <a:buChar char="•"/>
            </a:pPr>
            <a:r>
              <a:rPr lang="en-US" sz="1400" b="1" dirty="0">
                <a:latin typeface="Calibri" panose="020F0502020204030204" pitchFamily="34" charset="0"/>
                <a:cs typeface="Calibri" panose="020F0502020204030204" pitchFamily="34" charset="0"/>
              </a:rPr>
              <a:t>Appointment Tracking: </a:t>
            </a:r>
            <a:r>
              <a:rPr lang="en-US" sz="1400" dirty="0">
                <a:latin typeface="Calibri" panose="020F0502020204030204" pitchFamily="34" charset="0"/>
                <a:cs typeface="Calibri" panose="020F0502020204030204" pitchFamily="34" charset="0"/>
              </a:rPr>
              <a:t>The system tracks appointment progress and notifies both staff and donors about appointment dates and availability.</a:t>
            </a:r>
          </a:p>
          <a:p>
            <a:pPr marL="285750" indent="-285750" algn="just">
              <a:lnSpc>
                <a:spcPct val="91000"/>
              </a:lnSpc>
              <a:buFont typeface="Arial" panose="020B0604020202020204" pitchFamily="34" charset="0"/>
              <a:buChar char="•"/>
            </a:pPr>
            <a:r>
              <a:rPr lang="en-US" sz="1400" b="1" dirty="0">
                <a:latin typeface="Calibri" panose="020F0502020204030204" pitchFamily="34" charset="0"/>
                <a:cs typeface="Calibri" panose="020F0502020204030204" pitchFamily="34" charset="0"/>
              </a:rPr>
              <a:t>Security of Donor Information: </a:t>
            </a:r>
            <a:r>
              <a:rPr lang="en-US" sz="1400" dirty="0">
                <a:latin typeface="Calibri" panose="020F0502020204030204" pitchFamily="34" charset="0"/>
                <a:cs typeface="Calibri" panose="020F0502020204030204" pitchFamily="34" charset="0"/>
              </a:rPr>
              <a:t>Donor data, including medical histories and donation records, is securely stored and only accessible to authorized staff.</a:t>
            </a:r>
          </a:p>
          <a:p>
            <a:pPr marL="285750" indent="-285750" algn="just">
              <a:lnSpc>
                <a:spcPct val="91000"/>
              </a:lnSpc>
              <a:buFont typeface="Arial" panose="020B0604020202020204" pitchFamily="34" charset="0"/>
              <a:buChar char="•"/>
            </a:pPr>
            <a:r>
              <a:rPr lang="en-US" sz="1400" b="1" dirty="0">
                <a:latin typeface="Calibri" panose="020F0502020204030204" pitchFamily="34" charset="0"/>
                <a:cs typeface="Calibri" panose="020F0502020204030204" pitchFamily="34" charset="0"/>
              </a:rPr>
              <a:t>Blood Donation Events: </a:t>
            </a:r>
            <a:r>
              <a:rPr lang="en-US" sz="1400" dirty="0">
                <a:latin typeface="Calibri" panose="020F0502020204030204" pitchFamily="34" charset="0"/>
                <a:cs typeface="Calibri" panose="020F0502020204030204" pitchFamily="34" charset="0"/>
              </a:rPr>
              <a:t>The system helps plan and manage donation events by monitoring donor participation, blood types, and donation volumes.</a:t>
            </a:r>
          </a:p>
          <a:p>
            <a:pPr marL="285750" indent="-285750" algn="just">
              <a:lnSpc>
                <a:spcPct val="91000"/>
              </a:lnSpc>
              <a:buFont typeface="Arial" panose="020B0604020202020204" pitchFamily="34" charset="0"/>
              <a:buChar char="•"/>
            </a:pPr>
            <a:r>
              <a:rPr lang="en-US" sz="1400" b="1" dirty="0">
                <a:latin typeface="Calibri" panose="020F0502020204030204" pitchFamily="34" charset="0"/>
                <a:cs typeface="Calibri" panose="020F0502020204030204" pitchFamily="34" charset="0"/>
              </a:rPr>
              <a:t>Feedback and Confirmation: </a:t>
            </a:r>
            <a:r>
              <a:rPr lang="en-US" sz="1400" dirty="0">
                <a:latin typeface="Calibri" panose="020F0502020204030204" pitchFamily="34" charset="0"/>
                <a:cs typeface="Calibri" panose="020F0502020204030204" pitchFamily="34" charset="0"/>
              </a:rPr>
              <a:t>Donors can provide feedback on their donation experience and receive confirmation of their contribution.</a:t>
            </a:r>
          </a:p>
        </p:txBody>
      </p:sp>
    </p:spTree>
    <p:extLst>
      <p:ext uri="{BB962C8B-B14F-4D97-AF65-F5344CB8AC3E}">
        <p14:creationId xmlns:p14="http://schemas.microsoft.com/office/powerpoint/2010/main" val="295219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3F49-DB27-47D9-93FE-AB7986E89341}"/>
              </a:ext>
            </a:extLst>
          </p:cNvPr>
          <p:cNvSpPr>
            <a:spLocks noGrp="1"/>
          </p:cNvSpPr>
          <p:nvPr>
            <p:ph type="title"/>
          </p:nvPr>
        </p:nvSpPr>
        <p:spPr/>
        <p:txBody>
          <a:bodyPr/>
          <a:lstStyle/>
          <a:p>
            <a:r>
              <a:rPr lang="en-US" dirty="0"/>
              <a:t>ER DIAGRAM</a:t>
            </a:r>
          </a:p>
        </p:txBody>
      </p:sp>
      <p:sp>
        <p:nvSpPr>
          <p:cNvPr id="3" name="Text Placeholder 2">
            <a:extLst>
              <a:ext uri="{FF2B5EF4-FFF2-40B4-BE49-F238E27FC236}">
                <a16:creationId xmlns:a16="http://schemas.microsoft.com/office/drawing/2014/main" id="{CC6B6A6A-B288-CD6C-E298-8BFC494FBF97}"/>
              </a:ext>
            </a:extLst>
          </p:cNvPr>
          <p:cNvSpPr>
            <a:spLocks noGrp="1"/>
          </p:cNvSpPr>
          <p:nvPr>
            <p:ph type="body" idx="1"/>
          </p:nvPr>
        </p:nvSpPr>
        <p:spPr/>
        <p:txBody>
          <a:bodyPr/>
          <a:lstStyle/>
          <a:p>
            <a:r>
              <a:rPr lang="en-US" b="1" dirty="0"/>
              <a:t>ER Diagram - </a:t>
            </a:r>
            <a:r>
              <a:rPr lang="en-US" dirty="0"/>
              <a:t>Entity Relationship diagram for blood donation management system</a:t>
            </a:r>
          </a:p>
          <a:p>
            <a:endParaRPr lang="en-US" dirty="0"/>
          </a:p>
        </p:txBody>
      </p:sp>
    </p:spTree>
    <p:extLst>
      <p:ext uri="{BB962C8B-B14F-4D97-AF65-F5344CB8AC3E}">
        <p14:creationId xmlns:p14="http://schemas.microsoft.com/office/powerpoint/2010/main" val="2060950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computer program">
            <a:extLst>
              <a:ext uri="{FF2B5EF4-FFF2-40B4-BE49-F238E27FC236}">
                <a16:creationId xmlns:a16="http://schemas.microsoft.com/office/drawing/2014/main" id="{B0E76F27-2150-E277-38A3-67EAEE4297B2}"/>
              </a:ext>
            </a:extLst>
          </p:cNvPr>
          <p:cNvPicPr>
            <a:picLocks noChangeAspect="1"/>
          </p:cNvPicPr>
          <p:nvPr/>
        </p:nvPicPr>
        <p:blipFill>
          <a:blip r:embed="rId2"/>
          <a:stretch>
            <a:fillRect/>
          </a:stretch>
        </p:blipFill>
        <p:spPr>
          <a:xfrm>
            <a:off x="0" y="95250"/>
            <a:ext cx="12192000" cy="6667500"/>
          </a:xfrm>
          <a:prstGeom prst="rect">
            <a:avLst/>
          </a:prstGeom>
        </p:spPr>
      </p:pic>
    </p:spTree>
    <p:extLst>
      <p:ext uri="{BB962C8B-B14F-4D97-AF65-F5344CB8AC3E}">
        <p14:creationId xmlns:p14="http://schemas.microsoft.com/office/powerpoint/2010/main" val="3965723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DCFD-1AB6-52E3-3860-4320AB497FB5}"/>
              </a:ext>
            </a:extLst>
          </p:cNvPr>
          <p:cNvSpPr>
            <a:spLocks noGrp="1"/>
          </p:cNvSpPr>
          <p:nvPr>
            <p:ph type="title"/>
          </p:nvPr>
        </p:nvSpPr>
        <p:spPr/>
        <p:txBody>
          <a:bodyPr/>
          <a:lstStyle/>
          <a:p>
            <a:r>
              <a:rPr lang="en-US"/>
              <a:t>Technical stack</a:t>
            </a:r>
            <a:endParaRPr lang="en-US" dirty="0"/>
          </a:p>
        </p:txBody>
      </p:sp>
      <p:graphicFrame>
        <p:nvGraphicFramePr>
          <p:cNvPr id="5" name="Content Placeholder 2">
            <a:extLst>
              <a:ext uri="{FF2B5EF4-FFF2-40B4-BE49-F238E27FC236}">
                <a16:creationId xmlns:a16="http://schemas.microsoft.com/office/drawing/2014/main" id="{367AE8B9-6400-0A97-5190-47B55A544F86}"/>
              </a:ext>
            </a:extLst>
          </p:cNvPr>
          <p:cNvGraphicFramePr>
            <a:graphicFrameLocks noGrp="1"/>
          </p:cNvGraphicFramePr>
          <p:nvPr>
            <p:ph idx="1"/>
          </p:nvPr>
        </p:nvGraphicFramePr>
        <p:xfrm>
          <a:off x="960120" y="2469765"/>
          <a:ext cx="10268712" cy="3593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056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225F0CB7-D936-2A04-0587-349097E5B9C7}"/>
              </a:ext>
            </a:extLst>
          </p:cNvPr>
          <p:cNvPicPr>
            <a:picLocks noGrp="1" noChangeAspect="1"/>
          </p:cNvPicPr>
          <p:nvPr>
            <p:ph idx="1"/>
          </p:nvPr>
        </p:nvPicPr>
        <p:blipFill>
          <a:blip r:embed="rId2"/>
          <a:srcRect r="3112" b="1"/>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5816E978-1809-4EE5-9DFC-90ECA301A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28CF58-A31C-CF4B-D7D4-8ECC28137207}"/>
              </a:ext>
            </a:extLst>
          </p:cNvPr>
          <p:cNvSpPr>
            <a:spLocks noGrp="1"/>
          </p:cNvSpPr>
          <p:nvPr>
            <p:ph type="title"/>
          </p:nvPr>
        </p:nvSpPr>
        <p:spPr>
          <a:xfrm>
            <a:off x="960120" y="3681454"/>
            <a:ext cx="10268712" cy="1550896"/>
          </a:xfrm>
        </p:spPr>
        <p:txBody>
          <a:bodyPr vert="horz" lIns="91440" tIns="45720" rIns="91440" bIns="45720" rtlCol="0" anchor="b">
            <a:normAutofit/>
          </a:bodyPr>
          <a:lstStyle/>
          <a:p>
            <a:pPr algn="ctr"/>
            <a:r>
              <a:rPr lang="en-US" sz="8800">
                <a:solidFill>
                  <a:srgbClr val="FFFFFF"/>
                </a:solidFill>
              </a:rPr>
              <a:t>DEMO</a:t>
            </a:r>
          </a:p>
        </p:txBody>
      </p:sp>
    </p:spTree>
    <p:extLst>
      <p:ext uri="{BB962C8B-B14F-4D97-AF65-F5344CB8AC3E}">
        <p14:creationId xmlns:p14="http://schemas.microsoft.com/office/powerpoint/2010/main" val="406193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5BB74C-33FB-4335-8808-49E247F7B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225106"/>
            <a:ext cx="12192000" cy="3788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4D74D-F835-96FD-8BA1-06589B49BB58}"/>
              </a:ext>
            </a:extLst>
          </p:cNvPr>
          <p:cNvSpPr>
            <a:spLocks noGrp="1"/>
          </p:cNvSpPr>
          <p:nvPr>
            <p:ph type="title"/>
          </p:nvPr>
        </p:nvSpPr>
        <p:spPr>
          <a:xfrm>
            <a:off x="960120" y="1841412"/>
            <a:ext cx="10268712" cy="2688020"/>
          </a:xfrm>
        </p:spPr>
        <p:txBody>
          <a:bodyPr vert="horz" lIns="91440" tIns="45720" rIns="91440" bIns="45720" rtlCol="0" anchor="ctr">
            <a:normAutofit/>
          </a:bodyPr>
          <a:lstStyle/>
          <a:p>
            <a:r>
              <a:rPr lang="en-US" sz="8800"/>
              <a:t>THANK YOU</a:t>
            </a:r>
          </a:p>
        </p:txBody>
      </p:sp>
    </p:spTree>
    <p:extLst>
      <p:ext uri="{BB962C8B-B14F-4D97-AF65-F5344CB8AC3E}">
        <p14:creationId xmlns:p14="http://schemas.microsoft.com/office/powerpoint/2010/main" val="290682162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Juxtapos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31</TotalTime>
  <Words>349</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Franklin Gothic Demi Cond</vt:lpstr>
      <vt:lpstr>Franklin Gothic Medium</vt:lpstr>
      <vt:lpstr>-webkit-standard</vt:lpstr>
      <vt:lpstr>Wingdings</vt:lpstr>
      <vt:lpstr>JuxtaposeVTI</vt:lpstr>
      <vt:lpstr>Blood donation management system</vt:lpstr>
      <vt:lpstr>AGENDA</vt:lpstr>
      <vt:lpstr>PROJECT DESCRIPTION</vt:lpstr>
      <vt:lpstr>ER DIAGRAM</vt:lpstr>
      <vt:lpstr>PowerPoint Presentation</vt:lpstr>
      <vt:lpstr>Technical stack</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Kothapalli, Krishna Mohan</dc:creator>
  <cp:lastModifiedBy>Vamshi Kalyan Yerramilli</cp:lastModifiedBy>
  <cp:revision>1</cp:revision>
  <dcterms:created xsi:type="dcterms:W3CDTF">2024-12-03T20:50:51Z</dcterms:created>
  <dcterms:modified xsi:type="dcterms:W3CDTF">2024-12-04T05:14:41Z</dcterms:modified>
</cp:coreProperties>
</file>