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662" y="-9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4/24/2024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Vijayalakshmi.M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Electrical and electronics engineering 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86</TotalTime>
  <Words>318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EEE</cp:lastModifiedBy>
  <cp:revision>40</cp:revision>
  <dcterms:created xsi:type="dcterms:W3CDTF">2021-05-26T16:50:10Z</dcterms:created>
  <dcterms:modified xsi:type="dcterms:W3CDTF">2024-04-24T06:05:26Z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