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5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4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3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6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9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10B9-9BAB-4D5C-9F57-662E80E6CDF9}" type="datetimeFigureOut">
              <a:rPr lang="en-IN" smtClean="0"/>
              <a:t>14-05-2018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67CA-DDAF-49BC-BD2B-FD0EB4C0B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8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Objective Based Learning</a:t>
            </a:r>
            <a:br>
              <a:rPr lang="en-IN" dirty="0" smtClean="0"/>
            </a:br>
            <a:r>
              <a:rPr lang="en-IN" dirty="0" smtClean="0"/>
              <a:t>(Optimization)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Gradient Descent Algorithm Exercise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5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300" b="1" dirty="0" smtClean="0"/>
              <a:t/>
            </a:r>
            <a:br>
              <a:rPr lang="en-IN" sz="3300" b="1" dirty="0" smtClean="0"/>
            </a:br>
            <a:r>
              <a:rPr lang="en-IN" sz="3300" b="1" dirty="0" smtClean="0"/>
              <a:t>Problem : Applying gradient descent variations for ML objective function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 school principal wants </a:t>
            </a:r>
            <a:r>
              <a:rPr lang="en-IN" dirty="0"/>
              <a:t>to see how the number of absences for a student in </a:t>
            </a:r>
            <a:r>
              <a:rPr lang="en-IN" dirty="0" smtClean="0"/>
              <a:t>his/her </a:t>
            </a:r>
            <a:r>
              <a:rPr lang="en-IN" dirty="0"/>
              <a:t>class affects the students final marks. As we discussed in class, machine learning objective functions are defined based on </a:t>
            </a:r>
            <a:r>
              <a:rPr lang="en-IN" dirty="0" smtClean="0"/>
              <a:t>error/loss </a:t>
            </a:r>
            <a:r>
              <a:rPr lang="en-IN" dirty="0"/>
              <a:t>induced by train data while learning. Assume the following objective function and train data for learning. </a:t>
            </a:r>
          </a:p>
        </p:txBody>
      </p:sp>
    </p:spTree>
    <p:extLst>
      <p:ext uri="{BB962C8B-B14F-4D97-AF65-F5344CB8AC3E}">
        <p14:creationId xmlns:p14="http://schemas.microsoft.com/office/powerpoint/2010/main" val="14638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Objective function: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27350"/>
            <a:ext cx="7416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 Data: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44768"/>
              </p:ext>
            </p:extLst>
          </p:nvPr>
        </p:nvGraphicFramePr>
        <p:xfrm>
          <a:off x="2209800" y="2438397"/>
          <a:ext cx="4343401" cy="2194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993"/>
                <a:gridCol w="2033081"/>
                <a:gridCol w="1640327"/>
              </a:tblGrid>
              <a:tr h="313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S.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x(no, of </a:t>
                      </a:r>
                      <a:r>
                        <a:rPr lang="en-IN" sz="1100" u="none" strike="noStrike" dirty="0" smtClean="0">
                          <a:effectLst/>
                        </a:rPr>
                        <a:t>absences)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>
                          <a:effectLst/>
                        </a:rPr>
                        <a:t>      y(final </a:t>
                      </a:r>
                      <a:r>
                        <a:rPr lang="en-IN" sz="1100" u="none" strike="noStrike" dirty="0">
                          <a:effectLst/>
                        </a:rPr>
                        <a:t>marks)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5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5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 smtClean="0">
                          <a:effectLst/>
                        </a:rPr>
                        <a:t>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5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5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5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35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Do the following: </a:t>
            </a:r>
          </a:p>
          <a:p>
            <a:pPr marL="0" indent="0">
              <a:buNone/>
            </a:pPr>
            <a:r>
              <a:rPr lang="en-IN" dirty="0"/>
              <a:t>a) Compute the expression for gradient of 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Applying batch gradient descent Algorithm </a:t>
            </a:r>
          </a:p>
          <a:p>
            <a:pPr marL="0" indent="0">
              <a:buNone/>
            </a:pPr>
            <a:r>
              <a:rPr lang="en-IN" dirty="0"/>
              <a:t>b) Write the expressions for weight updates using batch gradient descent algorithm. </a:t>
            </a:r>
          </a:p>
          <a:p>
            <a:pPr marL="0" indent="0">
              <a:buNone/>
            </a:pPr>
            <a:r>
              <a:rPr lang="en-IN" dirty="0"/>
              <a:t>c) Simulate(by hand) the batch gradient descent algorithm for 5 iterations. For each iteration, show the error value and updated weights. Assume initial values of (w0,w1) as (0,0) and eta=0.01 </a:t>
            </a:r>
            <a:r>
              <a:rPr lang="en-IN" dirty="0" smtClean="0"/>
              <a:t>(eta is nothing but </a:t>
            </a:r>
            <a:r>
              <a:rPr lang="en-IN" smtClean="0"/>
              <a:t>learning rate)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Applying stochastic gradient descent Algorithm </a:t>
            </a:r>
          </a:p>
          <a:p>
            <a:pPr marL="0" indent="0">
              <a:buNone/>
            </a:pPr>
            <a:r>
              <a:rPr lang="en-IN" dirty="0"/>
              <a:t>d) Write the expressions for weight updates using stochastic gradient descent algorithm.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200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Objective Based Learning (Optimization)</vt:lpstr>
      <vt:lpstr> Problem : Applying gradient descent variations for ML objective function 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Based Learning (Optimization)</dc:title>
  <dc:creator>Sreenivas</dc:creator>
  <cp:lastModifiedBy>Sreenivas</cp:lastModifiedBy>
  <cp:revision>6</cp:revision>
  <dcterms:created xsi:type="dcterms:W3CDTF">2018-05-14T15:09:42Z</dcterms:created>
  <dcterms:modified xsi:type="dcterms:W3CDTF">2018-05-15T12:22:44Z</dcterms:modified>
</cp:coreProperties>
</file>