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4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9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696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3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9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10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1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12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3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3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4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741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42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43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35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736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37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38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2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72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728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9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30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17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8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19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702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703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704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705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706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707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708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709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710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71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71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713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4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15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2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23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4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625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26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7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7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28" name="TextBox 13"/>
          <p:cNvSpPr txBox="1"/>
          <p:nvPr/>
        </p:nvSpPr>
        <p:spPr>
          <a:xfrm>
            <a:off x="2554542" y="3314150"/>
            <a:ext cx="8610600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p>
            <a:r>
              <a:rPr lang="en-US" sz="2400" dirty="0"/>
              <a:t>STUDENT NAME: </a:t>
            </a:r>
            <a:r>
              <a:rPr lang="en-US" sz="2400" dirty="0"/>
              <a:t>Vi</a:t>
            </a:r>
            <a:r>
              <a:rPr lang="en-US" sz="2400" dirty="0"/>
              <a:t>ja</a:t>
            </a:r>
            <a:r>
              <a:rPr lang="en-US" sz="2400" dirty="0"/>
              <a:t>ya</a:t>
            </a:r>
            <a:r>
              <a:rPr lang="en-IN" altLang="en-US" sz="2400" dirty="0"/>
              <a:t> </a:t>
            </a:r>
            <a:r>
              <a:rPr lang="en-US" sz="2400" dirty="0"/>
              <a:t>lakshmi</a:t>
            </a:r>
            <a:r>
              <a:rPr lang="en-US" sz="2400" dirty="0"/>
              <a:t>.</a:t>
            </a:r>
            <a:r>
              <a:rPr lang="en-US" sz="2400" dirty="0"/>
              <a:t> </a:t>
            </a:r>
            <a:r>
              <a:rPr lang="en-US" sz="2400" dirty="0"/>
              <a:t>S</a:t>
            </a:r>
            <a:endParaRPr lang="zh-CN" altLang="en-US"/>
          </a:p>
          <a:p>
            <a:r>
              <a:rPr lang="en-US" sz="2400" dirty="0"/>
              <a:t>REGISTER NO AND NMID: </a:t>
            </a:r>
            <a:r>
              <a:rPr lang="en-US" sz="2400" dirty="0"/>
              <a:t>a</a:t>
            </a:r>
            <a:r>
              <a:rPr lang="en-US" sz="2400" dirty="0"/>
              <a:t>s</a:t>
            </a:r>
            <a:r>
              <a:rPr lang="en-US" sz="2400" dirty="0"/>
              <a:t>u</a:t>
            </a:r>
            <a:r>
              <a:rPr lang="en-US" sz="2400" dirty="0"/>
              <a:t>m</a:t>
            </a:r>
            <a:r>
              <a:rPr lang="en-US" sz="2400" dirty="0"/>
              <a:t>n</a:t>
            </a:r>
            <a:r>
              <a:rPr lang="en-US" sz="2400" dirty="0"/>
              <a:t>1</a:t>
            </a:r>
            <a:r>
              <a:rPr lang="en-US" sz="2400" dirty="0"/>
              <a:t>4</a:t>
            </a:r>
            <a:r>
              <a:rPr lang="en-US" sz="2400" dirty="0"/>
              <a:t>5</a:t>
            </a:r>
            <a:r>
              <a:rPr lang="en-US" sz="2400" dirty="0"/>
              <a:t>1</a:t>
            </a:r>
            <a:r>
              <a:rPr lang="en-US" sz="2400" dirty="0"/>
              <a:t>2</a:t>
            </a:r>
            <a:r>
              <a:rPr lang="en-US" sz="2400" dirty="0"/>
              <a:t>2</a:t>
            </a:r>
            <a:r>
              <a:rPr lang="en-US" sz="2400" dirty="0"/>
              <a:t>2</a:t>
            </a:r>
            <a:r>
              <a:rPr lang="en-US" sz="2400" dirty="0"/>
              <a:t>4</a:t>
            </a:r>
            <a:r>
              <a:rPr lang="en-US" sz="2400" dirty="0"/>
              <a:t>0</a:t>
            </a:r>
            <a:r>
              <a:rPr lang="en-US" sz="2400" dirty="0"/>
              <a:t>7</a:t>
            </a:r>
            <a:r>
              <a:rPr lang="en-US" sz="2400" dirty="0"/>
              <a:t>5</a:t>
            </a:r>
            <a:r>
              <a:rPr lang="en-US" sz="2400" dirty="0"/>
              <a:t>3</a:t>
            </a:r>
            <a:r>
              <a:rPr lang="en-US" sz="2400" dirty="0"/>
              <a:t>4</a:t>
            </a:r>
            <a:endParaRPr lang="en-US" sz="2400" dirty="0">
              <a:cs typeface="Calibri" panose="020F0502020204030204"/>
            </a:endParaRPr>
          </a:p>
          <a:p>
            <a:r>
              <a:rPr lang="en-US" sz="2400" dirty="0"/>
              <a:t>DEPARTMENT: </a:t>
            </a:r>
            <a:r>
              <a:rPr lang="en-US" sz="2400" dirty="0"/>
              <a:t>Bsc</a:t>
            </a:r>
            <a:r>
              <a:rPr lang="en-US" sz="2400" dirty="0"/>
              <a:t>.</a:t>
            </a:r>
            <a:r>
              <a:rPr lang="en-US" sz="2400" dirty="0"/>
              <a:t> </a:t>
            </a:r>
            <a:r>
              <a:rPr lang="en-US" sz="2400" dirty="0"/>
              <a:t>C</a:t>
            </a:r>
            <a:r>
              <a:rPr lang="en-US" sz="2400" dirty="0"/>
              <a:t>o</a:t>
            </a:r>
            <a:r>
              <a:rPr lang="en-US" sz="2400" dirty="0"/>
              <a:t>m</a:t>
            </a:r>
            <a:r>
              <a:rPr lang="en-US" sz="2400" dirty="0"/>
              <a:t>p</a:t>
            </a:r>
            <a:r>
              <a:rPr lang="en-US" sz="2400" dirty="0"/>
              <a:t>u</a:t>
            </a:r>
            <a:r>
              <a:rPr lang="en-US" sz="2400" dirty="0"/>
              <a:t>t</a:t>
            </a:r>
            <a:r>
              <a:rPr lang="en-US" sz="2400" dirty="0"/>
              <a:t>er</a:t>
            </a:r>
            <a:r>
              <a:rPr lang="en-US" sz="2400" dirty="0"/>
              <a:t> </a:t>
            </a:r>
            <a:endParaRPr lang="zh-CN" altLang="en-US"/>
          </a:p>
          <a:p>
            <a:r>
              <a:rPr lang="en-US" sz="2400" dirty="0"/>
              <a:t>COLLEGE: COLLEGE/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1048797" name="Text Box 1048796"/>
          <p:cNvSpPr txBox="1"/>
          <p:nvPr/>
        </p:nvSpPr>
        <p:spPr>
          <a:xfrm>
            <a:off x="755331" y="1528031"/>
            <a:ext cx="7291248" cy="4358639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3600">
                <a:solidFill>
                  <a:srgbClr val="000000"/>
                </a:solidFill>
              </a:rPr>
              <a:t>User login &amp; profile creation.</a:t>
            </a:r>
            <a:endParaRPr lang="en-IN" sz="36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000000"/>
                </a:solidFill>
              </a:rPr>
              <a:t>Upload and manage projects with descriptions &amp; links.</a:t>
            </a:r>
            <a:endParaRPr lang="en-IN" sz="36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000000"/>
                </a:solidFill>
              </a:rPr>
              <a:t>Add certifications, skills, and achievements.</a:t>
            </a:r>
            <a:endParaRPr lang="en-IN" sz="36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000000"/>
                </a:solidFill>
              </a:rPr>
              <a:t>Shareable portfolio link for recruiters.</a:t>
            </a:r>
            <a:endParaRPr lang="en-IN" sz="36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000000"/>
                </a:solidFill>
              </a:rPr>
              <a:t>Integration with GitHub / LinkedIn.</a:t>
            </a:r>
            <a:endParaRPr lang="en-IN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59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59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59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00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01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Screenshot (1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524000"/>
            <a:ext cx="4213860" cy="4093845"/>
          </a:xfrm>
          <a:prstGeom prst="rect">
            <a:avLst/>
          </a:prstGeom>
        </p:spPr>
      </p:pic>
      <p:pic>
        <p:nvPicPr>
          <p:cNvPr id="3" name="Picture 2" descr="Screenshot (1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665" y="1524000"/>
            <a:ext cx="4413885" cy="4098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53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1048606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798" name="Text Box 1048797"/>
          <p:cNvSpPr txBox="1"/>
          <p:nvPr/>
        </p:nvSpPr>
        <p:spPr>
          <a:xfrm>
            <a:off x="564517" y="2161222"/>
            <a:ext cx="8512807" cy="38252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3600">
                <a:solidFill>
                  <a:srgbClr val="000000"/>
                </a:solidFill>
              </a:rPr>
              <a:t>Provides students with a professional digital identity.</a:t>
            </a:r>
            <a:endParaRPr lang="en-IN" sz="36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000000"/>
                </a:solidFill>
              </a:rPr>
              <a:t>Increases visibility to recruiters.</a:t>
            </a:r>
            <a:endParaRPr lang="en-IN" sz="36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000000"/>
                </a:solidFill>
              </a:rPr>
              <a:t>Scalable for institutions to manage multiple students.</a:t>
            </a:r>
            <a:endParaRPr lang="en-IN" sz="36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000000"/>
                </a:solidFill>
              </a:rPr>
              <a:t>Future scope: AI-based skill recommendations, resume generator.</a:t>
            </a:r>
            <a:endParaRPr lang="en-IN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3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3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4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4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43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44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5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46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8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9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048647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700" name="Text Box 1048699"/>
          <p:cNvSpPr txBox="1"/>
          <p:nvPr/>
        </p:nvSpPr>
        <p:spPr>
          <a:xfrm>
            <a:off x="3586091" y="2569677"/>
            <a:ext cx="4000000" cy="2250439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7200">
                <a:solidFill>
                  <a:srgbClr val="000080"/>
                </a:solidFill>
              </a:rPr>
              <a:t>D</a:t>
            </a:r>
            <a:r>
              <a:rPr lang="en-US" sz="7200">
                <a:solidFill>
                  <a:srgbClr val="000080"/>
                </a:solidFill>
              </a:rPr>
              <a:t>i</a:t>
            </a:r>
            <a:r>
              <a:rPr lang="en-US" sz="7200">
                <a:solidFill>
                  <a:srgbClr val="000080"/>
                </a:solidFill>
              </a:rPr>
              <a:t>g</a:t>
            </a:r>
            <a:r>
              <a:rPr lang="en-US" sz="7200">
                <a:solidFill>
                  <a:srgbClr val="000080"/>
                </a:solidFill>
              </a:rPr>
              <a:t>i</a:t>
            </a:r>
            <a:r>
              <a:rPr lang="en-US" sz="7200">
                <a:solidFill>
                  <a:srgbClr val="000080"/>
                </a:solidFill>
              </a:rPr>
              <a:t>t</a:t>
            </a:r>
            <a:r>
              <a:rPr lang="en-US" sz="7200">
                <a:solidFill>
                  <a:srgbClr val="000080"/>
                </a:solidFill>
              </a:rPr>
              <a:t>a</a:t>
            </a:r>
            <a:r>
              <a:rPr lang="en-US" sz="7200">
                <a:solidFill>
                  <a:srgbClr val="000080"/>
                </a:solidFill>
              </a:rPr>
              <a:t>l</a:t>
            </a:r>
            <a:r>
              <a:rPr lang="en-US" sz="7200">
                <a:solidFill>
                  <a:srgbClr val="000080"/>
                </a:solidFill>
              </a:rPr>
              <a:t> </a:t>
            </a:r>
            <a:r>
              <a:rPr lang="en-US" sz="7200">
                <a:solidFill>
                  <a:srgbClr val="000080"/>
                </a:solidFill>
              </a:rPr>
              <a:t>p</a:t>
            </a:r>
            <a:r>
              <a:rPr lang="en-US" sz="7200">
                <a:solidFill>
                  <a:srgbClr val="000080"/>
                </a:solidFill>
              </a:rPr>
              <a:t>o</a:t>
            </a:r>
            <a:r>
              <a:rPr lang="en-US" sz="7200">
                <a:solidFill>
                  <a:srgbClr val="000080"/>
                </a:solidFill>
              </a:rPr>
              <a:t>r</a:t>
            </a:r>
            <a:r>
              <a:rPr lang="en-US" sz="7200">
                <a:solidFill>
                  <a:srgbClr val="000080"/>
                </a:solidFill>
              </a:rPr>
              <a:t>t</a:t>
            </a:r>
            <a:r>
              <a:rPr lang="en-US" sz="7200">
                <a:solidFill>
                  <a:srgbClr val="000080"/>
                </a:solidFill>
              </a:rPr>
              <a:t>f</a:t>
            </a:r>
            <a:r>
              <a:rPr lang="en-US" sz="7200">
                <a:solidFill>
                  <a:srgbClr val="000080"/>
                </a:solidFill>
              </a:rPr>
              <a:t>o</a:t>
            </a:r>
            <a:r>
              <a:rPr lang="en-US" sz="7200">
                <a:solidFill>
                  <a:srgbClr val="000080"/>
                </a:solidFill>
              </a:rPr>
              <a:t>l</a:t>
            </a:r>
            <a:r>
              <a:rPr lang="en-US" sz="7200">
                <a:solidFill>
                  <a:srgbClr val="000080"/>
                </a:solidFill>
              </a:rPr>
              <a:t>i</a:t>
            </a:r>
            <a:r>
              <a:rPr lang="en-US" sz="7200">
                <a:solidFill>
                  <a:srgbClr val="000080"/>
                </a:solidFill>
              </a:rPr>
              <a:t>o</a:t>
            </a:r>
            <a:endParaRPr lang="en-IN" sz="7200">
              <a:solidFill>
                <a:srgbClr val="00008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5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5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5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5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5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5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5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5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5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59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0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61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60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1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2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62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63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64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6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3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67" name="object 6"/>
          <p:cNvSpPr/>
          <p:nvPr/>
        </p:nvSpPr>
        <p:spPr>
          <a:xfrm>
            <a:off x="7677150" y="121386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63980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4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69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789" name="Text Box 1048788"/>
          <p:cNvSpPr txBox="1"/>
          <p:nvPr/>
        </p:nvSpPr>
        <p:spPr>
          <a:xfrm>
            <a:off x="676274" y="1765933"/>
            <a:ext cx="6924945" cy="3825241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3600">
                <a:solidFill>
                  <a:srgbClr val="000000"/>
                </a:solidFill>
              </a:rPr>
              <a:t>Lack of a centralized platform to showcase student skills and projects.</a:t>
            </a:r>
            <a:endParaRPr lang="en-IN" sz="36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000000"/>
                </a:solidFill>
              </a:rPr>
              <a:t>Difficulty in presenting portfolios during recruitment.</a:t>
            </a:r>
            <a:endParaRPr lang="en-IN" sz="36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000000"/>
                </a:solidFill>
              </a:rPr>
              <a:t>Existing solutions are either too generic or not customizable.</a:t>
            </a:r>
            <a:endParaRPr lang="en-IN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72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72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72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723" name="object 7"/>
          <p:cNvSpPr txBox="1">
            <a:spLocks noGrp="1"/>
          </p:cNvSpPr>
          <p:nvPr>
            <p:ph type="title"/>
          </p:nvPr>
        </p:nvSpPr>
        <p:spPr>
          <a:xfrm>
            <a:off x="834071" y="575055"/>
            <a:ext cx="7053249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209716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72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790" name="Text Box 1048789"/>
          <p:cNvSpPr txBox="1"/>
          <p:nvPr/>
        </p:nvSpPr>
        <p:spPr>
          <a:xfrm>
            <a:off x="676274" y="1928050"/>
            <a:ext cx="6641097" cy="38252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3600">
                <a:solidFill>
                  <a:srgbClr val="000000"/>
                </a:solidFill>
              </a:rPr>
              <a:t>Development of a digital portfolio system for students.</a:t>
            </a:r>
            <a:endParaRPr lang="en-IN" sz="36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000000"/>
                </a:solidFill>
              </a:rPr>
              <a:t>Provides an organized way to highlight skills, projects, achievements.</a:t>
            </a:r>
            <a:endParaRPr lang="en-IN" sz="36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000000"/>
                </a:solidFill>
              </a:rPr>
              <a:t>Accessible online for recruiters, mentors, and peers.</a:t>
            </a:r>
            <a:endParaRPr lang="en-IN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7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6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7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2097166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74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791" name="Text Box 1048790"/>
          <p:cNvSpPr txBox="1"/>
          <p:nvPr/>
        </p:nvSpPr>
        <p:spPr>
          <a:xfrm>
            <a:off x="545478" y="2299334"/>
            <a:ext cx="6307759" cy="32918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3600">
                <a:solidFill>
                  <a:srgbClr val="000000"/>
                </a:solidFill>
              </a:rPr>
              <a:t>Students – to showcase their work.</a:t>
            </a:r>
            <a:endParaRPr lang="en-IN" sz="36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000000"/>
                </a:solidFill>
              </a:rPr>
              <a:t>Recruiters/Companies – to evaluate student skills.</a:t>
            </a:r>
            <a:endParaRPr lang="en-IN" sz="36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000000"/>
                </a:solidFill>
              </a:rPr>
              <a:t>Faculty/Institutions – to track student progress.</a:t>
            </a:r>
            <a:endParaRPr lang="en-IN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7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2097167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79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792" name="Text Box 1048791"/>
          <p:cNvSpPr txBox="1"/>
          <p:nvPr/>
        </p:nvSpPr>
        <p:spPr>
          <a:xfrm>
            <a:off x="699451" y="1783079"/>
            <a:ext cx="7205138" cy="32918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3600">
                <a:solidFill>
                  <a:srgbClr val="000000"/>
                </a:solidFill>
              </a:rPr>
              <a:t>Frontend: HTML, CSS, JavaScript, React.</a:t>
            </a:r>
            <a:endParaRPr lang="en-IN" sz="36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000000"/>
                </a:solidFill>
              </a:rPr>
              <a:t>Backend: Node.js / Django / Flask.</a:t>
            </a:r>
            <a:endParaRPr lang="en-IN" sz="36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000000"/>
                </a:solidFill>
              </a:rPr>
              <a:t>Database: MySQL / MongoDB.</a:t>
            </a:r>
            <a:endParaRPr lang="en-IN" sz="36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000000"/>
                </a:solidFill>
              </a:rPr>
              <a:t>Version Control: Git &amp; GitHub.</a:t>
            </a:r>
            <a:endParaRPr lang="en-IN" sz="36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000000"/>
                </a:solidFill>
              </a:rPr>
              <a:t>Design: Figma / Canva.</a:t>
            </a:r>
            <a:endParaRPr lang="en-IN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1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1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20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2097156" name="object 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21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720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795" name="Text Box 1048794"/>
          <p:cNvSpPr txBox="1"/>
          <p:nvPr/>
        </p:nvSpPr>
        <p:spPr>
          <a:xfrm>
            <a:off x="558165" y="1857374"/>
            <a:ext cx="9748110" cy="48920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IN" sz="3600">
                <a:solidFill>
                  <a:srgbClr val="000000"/>
                </a:solidFill>
              </a:rPr>
              <a:t>Frontend: HTML, CSS, JavaScript, React.
Backend: Node.js / Django / Flask.
Database: MySQL / MongoDB</a:t>
            </a:r>
            <a:r>
              <a:rPr lang="en-IN" sz="3600">
                <a:solidFill>
                  <a:srgbClr val="000000"/>
                </a:solidFill>
              </a:rPr>
              <a:t>.
Version Control: Git &amp; GitHub.
Design: Figma / Can</a:t>
            </a:r>
            <a:r>
              <a:rPr lang="en-IN" sz="3600">
                <a:solidFill>
                  <a:srgbClr val="000000"/>
                </a:solidFill>
              </a:rPr>
              <a:t>va.</a:t>
            </a:r>
            <a:endParaRPr lang="en-IN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54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14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5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1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794" name="Text Box 1048793"/>
          <p:cNvSpPr txBox="1"/>
          <p:nvPr/>
        </p:nvSpPr>
        <p:spPr>
          <a:xfrm>
            <a:off x="739774" y="1516379"/>
            <a:ext cx="8086967" cy="3825240"/>
          </a:xfrm>
          <a:prstGeom prst="rect">
            <a:avLst/>
          </a:prstGeom>
        </p:spPr>
        <p:txBody>
          <a:bodyPr wrap="square" rtlCol="0">
            <a:spAutoFit/>
          </a:bodyPr>
          <a:p>
            <a:r>
              <a:rPr lang="en-US" sz="3600">
                <a:solidFill>
                  <a:srgbClr val="000000"/>
                </a:solidFill>
              </a:rPr>
              <a:t>Simple, professional, and responsive UI.</a:t>
            </a:r>
            <a:endParaRPr lang="en-IN" sz="36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000000"/>
                </a:solidFill>
              </a:rPr>
              <a:t>Sections: About, Skills, Projects, Achievements, Contact.</a:t>
            </a:r>
            <a:endParaRPr lang="en-IN" sz="36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000000"/>
                </a:solidFill>
              </a:rPr>
              <a:t>Consistent color theme and typography.</a:t>
            </a:r>
            <a:endParaRPr lang="en-IN" sz="3600">
              <a:solidFill>
                <a:srgbClr val="000000"/>
              </a:solidFill>
            </a:endParaRPr>
          </a:p>
          <a:p>
            <a:r>
              <a:rPr lang="en-US" sz="3600">
                <a:solidFill>
                  <a:srgbClr val="000000"/>
                </a:solidFill>
              </a:rPr>
              <a:t>Mobile-friendly design.</a:t>
            </a:r>
            <a:endParaRPr lang="en-IN" sz="3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1967</Words>
  <Application>WPS Presentation</Application>
  <PresentationFormat/>
  <Paragraphs>107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Calibri</vt:lpstr>
      <vt:lpstr>Office Theme</vt:lpstr>
      <vt:lpstr>Office Theme</vt:lpstr>
      <vt:lpstr>Digital Portfolio  </vt:lpstr>
      <vt:lpstr>PROJECT TITLE</vt:lpstr>
      <vt:lpstr>AGENDA</vt:lpstr>
      <vt:lpstr>PROBLEM	STATEMENT</vt:lpstr>
      <vt:lpstr>PROBLEM	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dc:creator>Konduru Narasimha</dc:creator>
  <cp:lastModifiedBy>sabre</cp:lastModifiedBy>
  <cp:revision>1</cp:revision>
  <dcterms:created xsi:type="dcterms:W3CDTF">2025-09-04T09:43:01Z</dcterms:created>
  <dcterms:modified xsi:type="dcterms:W3CDTF">2025-09-04T09:43:01Z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E25939F9152046AA86421F317E45EB69_12</vt:lpwstr>
  </property>
  <property fmtid="{D5CDD505-2E9C-101B-9397-08002B2CF9AE}" pid="5" name="KSOProductBuildVer">
    <vt:lpwstr>1033-12.2.0.22549</vt:lpwstr>
  </property>
</Properties>
</file>