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CC703A0-1A88-4799-BB1E-B7B4B61EFA78}" type="datetimeFigureOut">
              <a:rPr lang="en-US" smtClean="0"/>
              <a:t>15/Apr/2020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7D8590F-AF6E-4DC2-88DD-F8B2B06F4F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C703A0-1A88-4799-BB1E-B7B4B61EFA78}" type="datetimeFigureOut">
              <a:rPr lang="en-US" smtClean="0"/>
              <a:t>15/Apr/2020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D8590F-AF6E-4DC2-88DD-F8B2B06F4F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CC703A0-1A88-4799-BB1E-B7B4B61EFA78}" type="datetimeFigureOut">
              <a:rPr lang="en-US" smtClean="0"/>
              <a:t>15/Apr/2020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7D8590F-AF6E-4DC2-88DD-F8B2B06F4F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C703A0-1A88-4799-BB1E-B7B4B61EFA78}" type="datetimeFigureOut">
              <a:rPr lang="en-US" smtClean="0"/>
              <a:t>15/Apr/2020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D8590F-AF6E-4DC2-88DD-F8B2B06F4F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CC703A0-1A88-4799-BB1E-B7B4B61EFA78}" type="datetimeFigureOut">
              <a:rPr lang="en-US" smtClean="0"/>
              <a:t>15/Apr/2020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7D8590F-AF6E-4DC2-88DD-F8B2B06F4F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C703A0-1A88-4799-BB1E-B7B4B61EFA78}" type="datetimeFigureOut">
              <a:rPr lang="en-US" smtClean="0"/>
              <a:t>15/Apr/2020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D8590F-AF6E-4DC2-88DD-F8B2B06F4F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C703A0-1A88-4799-BB1E-B7B4B61EFA78}" type="datetimeFigureOut">
              <a:rPr lang="en-US" smtClean="0"/>
              <a:t>15/Apr/2020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D8590F-AF6E-4DC2-88DD-F8B2B06F4F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C703A0-1A88-4799-BB1E-B7B4B61EFA78}" type="datetimeFigureOut">
              <a:rPr lang="en-US" smtClean="0"/>
              <a:t>15/Apr/2020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D8590F-AF6E-4DC2-88DD-F8B2B06F4F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CC703A0-1A88-4799-BB1E-B7B4B61EFA78}" type="datetimeFigureOut">
              <a:rPr lang="en-US" smtClean="0"/>
              <a:t>15/Apr/2020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D8590F-AF6E-4DC2-88DD-F8B2B06F4F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C703A0-1A88-4799-BB1E-B7B4B61EFA78}" type="datetimeFigureOut">
              <a:rPr lang="en-US" smtClean="0"/>
              <a:t>15/Apr/2020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D8590F-AF6E-4DC2-88DD-F8B2B06F4F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C703A0-1A88-4799-BB1E-B7B4B61EFA78}" type="datetimeFigureOut">
              <a:rPr lang="en-US" smtClean="0"/>
              <a:t>15/Apr/2020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D8590F-AF6E-4DC2-88DD-F8B2B06F4F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CC703A0-1A88-4799-BB1E-B7B4B61EFA78}" type="datetimeFigureOut">
              <a:rPr lang="en-US" smtClean="0"/>
              <a:t>15/Apr/2020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7D8590F-AF6E-4DC2-88DD-F8B2B06F4F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Battle OF </a:t>
            </a:r>
            <a:r>
              <a:rPr lang="en-US" dirty="0" err="1" smtClean="0"/>
              <a:t>Neighbourhood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Opening New restaurant in London, 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basis of this study is to help a small group of investors planning to open their first Indian restaurant expansion in London</a:t>
            </a:r>
            <a:r>
              <a:rPr lang="en-US" dirty="0" smtClean="0"/>
              <a:t>.</a:t>
            </a:r>
          </a:p>
          <a:p>
            <a:r>
              <a:rPr lang="en-US" dirty="0"/>
              <a:t>They are interested in building in an area that meets the following criteria:</a:t>
            </a:r>
          </a:p>
          <a:p>
            <a:pPr marL="0" indent="0">
              <a:buNone/>
            </a:pPr>
            <a:r>
              <a:rPr lang="en-US" sz="2000" dirty="0"/>
              <a:t>1. A neighborhood with an average to above average total population</a:t>
            </a:r>
          </a:p>
          <a:p>
            <a:pPr marL="0" indent="0">
              <a:buNone/>
            </a:pPr>
            <a:r>
              <a:rPr lang="en-US" sz="2000" dirty="0"/>
              <a:t>2. above average populations of 25–40-year-old male and female professionals</a:t>
            </a:r>
          </a:p>
          <a:p>
            <a:pPr marL="0" indent="0">
              <a:buNone/>
            </a:pPr>
            <a:r>
              <a:rPr lang="en-US" sz="2000" dirty="0"/>
              <a:t>3. A high concentration of the population having secondary education</a:t>
            </a:r>
          </a:p>
          <a:p>
            <a:pPr marL="0" indent="0">
              <a:buNone/>
            </a:pPr>
            <a:r>
              <a:rPr lang="en-US" sz="2000" dirty="0"/>
              <a:t>4. Average to above average median net household incomes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acquisition and cleaning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With the help of the dataset present in the official UK website (</a:t>
            </a:r>
            <a:r>
              <a:rPr lang="en-US" u="sng" dirty="0" smtClean="0"/>
              <a:t>https</a:t>
            </a:r>
            <a:r>
              <a:rPr lang="en-US" u="sng" dirty="0"/>
              <a:t>://</a:t>
            </a:r>
            <a:r>
              <a:rPr lang="en-US" u="sng" dirty="0" smtClean="0"/>
              <a:t>opendata.camden.gov.uk/resource/tr8t-gqz7.json</a:t>
            </a:r>
            <a:r>
              <a:rPr lang="en-US" dirty="0" smtClean="0"/>
              <a:t>) using the ward name ,Ward codes we will be creating the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 the help of Foursquare API we will identify the venues, ratings of the Indian restaurants.</a:t>
            </a:r>
          </a:p>
          <a:p>
            <a:r>
              <a:rPr lang="en-US" dirty="0" smtClean="0"/>
              <a:t>“https</a:t>
            </a:r>
            <a:r>
              <a:rPr lang="en-US" dirty="0"/>
              <a:t>://</a:t>
            </a:r>
            <a:r>
              <a:rPr lang="en-US" dirty="0" smtClean="0"/>
              <a:t>data.london.gov.uk/download/country-of-birth/c61439c3-32ab-4c7d-941e-366d4ac2c57c/cob-borough.xls” file help us to identify the population of different countries.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0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No. of Indian restaurants in London city based on Boroughs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58197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28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rated Indian restaurants in </a:t>
            </a:r>
            <a:r>
              <a:rPr lang="en-US" dirty="0" err="1" smtClean="0"/>
              <a:t>london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popularity of the restaurants below pie chart shows the most rated Indian restaurants in London/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81400"/>
            <a:ext cx="46101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6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Neighborhoods to Open New Ventures/Restaurants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1694656"/>
            <a:ext cx="64674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47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 and further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Newshaw</a:t>
            </a:r>
            <a:r>
              <a:rPr lang="en-US" dirty="0" smtClean="0"/>
              <a:t> Borough is the better location as per analysis, which has more South Asian population than other boroughs with average rating of Indian restaurant is 6.1 .</a:t>
            </a:r>
          </a:p>
          <a:p>
            <a:r>
              <a:rPr lang="en-US" dirty="0" smtClean="0"/>
              <a:t>By </a:t>
            </a:r>
            <a:r>
              <a:rPr lang="en-US" dirty="0"/>
              <a:t>calculating existing restaurant ratings and population density in different neighborhoods from Foursquare data we have first identified general boroughs that justify further analysis , and then generated extensive collection of locations which satisfy some basic requirements regarding existing nearby restaurants.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2947</TotalTime>
  <Words>278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Battle OF Neighbourhood</vt:lpstr>
      <vt:lpstr>Introduction</vt:lpstr>
      <vt:lpstr>Data acquisition and cleaning </vt:lpstr>
      <vt:lpstr>No. of Indian restaurants in London city based on Boroughs</vt:lpstr>
      <vt:lpstr>Most rated Indian restaurants in london</vt:lpstr>
      <vt:lpstr>Best Neighborhoods to Open New Ventures/Restaurants</vt:lpstr>
      <vt:lpstr>Conclusion and further directions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</dc:title>
  <dc:creator>vijji</dc:creator>
  <cp:lastModifiedBy>vijji</cp:lastModifiedBy>
  <cp:revision>6</cp:revision>
  <dcterms:created xsi:type="dcterms:W3CDTF">2020-04-15T11:33:40Z</dcterms:created>
  <dcterms:modified xsi:type="dcterms:W3CDTF">2020-04-17T12:41:34Z</dcterms:modified>
</cp:coreProperties>
</file>