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docProps/custom.xml" ContentType="application/vnd.openxmlformats-officedocument.custom-properties+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layout13.xml" ContentType="application/vnd.openxmlformats-officedocument.drawingml.diagramLayout+xml"/>
  <Override PartName="/ppt/changesInfos/changesInfo1.xml" ContentType="application/vnd.ms-powerpoint.changesinfo+xml"/>
  <Override PartName="/ppt/diagrams/drawing7.xml" ContentType="application/vnd.ms-office.drawingml.diagramDrawing+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12.xml" ContentType="application/vnd.openxmlformats-officedocument.drawingml.diagramColors+xml"/>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diagrams/layout6.xml" ContentType="application/vnd.openxmlformats-officedocument.drawingml.diagramLayout+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drawing13.xml" ContentType="application/vnd.ms-office.drawingml.diagramDrawing+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layout14.xml" ContentType="application/vnd.openxmlformats-officedocument.drawingml.diagramLayout+xml"/>
  <Override PartName="/ppt/diagrams/drawing6.xml" ContentType="application/vnd.ms-office.drawingml.diagramDrawing+xml"/>
  <Override PartName="/ppt/diagrams/drawing11.xml" ContentType="application/vnd.ms-office.drawingml.diagramDrawing+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commentAuthors.xml" ContentType="application/vnd.openxmlformats-officedocument.presentationml.commentAuthors+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drawing9.xml" ContentType="application/vnd.ms-office.drawingml.diagramDrawing+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slides/slide7.xml" ContentType="application/vnd.openxmlformats-officedocument.presentationml.slide+xml"/>
  <Override PartName="/ppt/slideLayouts/slideLayout9.xml" ContentType="application/vnd.openxmlformats-officedocument.presentationml.slideLayout+xml"/>
  <Override PartName="/ppt/diagrams/layout11.xml" ContentType="application/vnd.openxmlformats-officedocument.drawingml.diagramLayout+xml"/>
  <Override PartName="/ppt/diagrams/colors14.xml" ContentType="application/vnd.openxmlformats-officedocument.drawingml.diagramColors+xml"/>
  <Override PartName="/ppt/diagrams/drawing5.xml" ContentType="application/vnd.ms-office.drawingml.diagramDrawing+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diagrams/colors10.xml" ContentType="application/vnd.openxmlformats-officedocument.drawingml.diagramColors+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notesMasterIdLst>
    <p:notesMasterId r:id="rId64"/>
  </p:notesMasterIdLst>
  <p:handoutMasterIdLst>
    <p:handoutMasterId r:id="rId65"/>
  </p:handoutMasterIdLst>
  <p:sldIdLst>
    <p:sldId id="268" r:id="rId2"/>
    <p:sldId id="269" r:id="rId3"/>
    <p:sldId id="270" r:id="rId4"/>
    <p:sldId id="271" r:id="rId5"/>
    <p:sldId id="272" r:id="rId6"/>
    <p:sldId id="329" r:id="rId7"/>
    <p:sldId id="280" r:id="rId8"/>
    <p:sldId id="273" r:id="rId9"/>
    <p:sldId id="275" r:id="rId10"/>
    <p:sldId id="290" r:id="rId11"/>
    <p:sldId id="289" r:id="rId12"/>
    <p:sldId id="287" r:id="rId13"/>
    <p:sldId id="281" r:id="rId14"/>
    <p:sldId id="282" r:id="rId15"/>
    <p:sldId id="283" r:id="rId16"/>
    <p:sldId id="291" r:id="rId17"/>
    <p:sldId id="292" r:id="rId18"/>
    <p:sldId id="293" r:id="rId19"/>
    <p:sldId id="295" r:id="rId20"/>
    <p:sldId id="294" r:id="rId21"/>
    <p:sldId id="296" r:id="rId22"/>
    <p:sldId id="297" r:id="rId23"/>
    <p:sldId id="300" r:id="rId24"/>
    <p:sldId id="299" r:id="rId25"/>
    <p:sldId id="302" r:id="rId26"/>
    <p:sldId id="301" r:id="rId27"/>
    <p:sldId id="303" r:id="rId28"/>
    <p:sldId id="304" r:id="rId29"/>
    <p:sldId id="305" r:id="rId30"/>
    <p:sldId id="306" r:id="rId31"/>
    <p:sldId id="309" r:id="rId32"/>
    <p:sldId id="308" r:id="rId33"/>
    <p:sldId id="310" r:id="rId34"/>
    <p:sldId id="314" r:id="rId35"/>
    <p:sldId id="311" r:id="rId36"/>
    <p:sldId id="315" r:id="rId37"/>
    <p:sldId id="312" r:id="rId38"/>
    <p:sldId id="316" r:id="rId39"/>
    <p:sldId id="313" r:id="rId40"/>
    <p:sldId id="317" r:id="rId41"/>
    <p:sldId id="320" r:id="rId42"/>
    <p:sldId id="318" r:id="rId43"/>
    <p:sldId id="319" r:id="rId44"/>
    <p:sldId id="321" r:id="rId45"/>
    <p:sldId id="322" r:id="rId46"/>
    <p:sldId id="323" r:id="rId47"/>
    <p:sldId id="324" r:id="rId48"/>
    <p:sldId id="325" r:id="rId49"/>
    <p:sldId id="326" r:id="rId50"/>
    <p:sldId id="327" r:id="rId51"/>
    <p:sldId id="331" r:id="rId52"/>
    <p:sldId id="332" r:id="rId53"/>
    <p:sldId id="333" r:id="rId54"/>
    <p:sldId id="334" r:id="rId55"/>
    <p:sldId id="328" r:id="rId56"/>
    <p:sldId id="335" r:id="rId57"/>
    <p:sldId id="336" r:id="rId58"/>
    <p:sldId id="337" r:id="rId59"/>
    <p:sldId id="338" r:id="rId60"/>
    <p:sldId id="339" r:id="rId61"/>
    <p:sldId id="340" r:id="rId62"/>
    <p:sldId id="341"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Title" id="{E935DC7F-F27C-4689-8591-8AB425F75CEF}">
          <p14:sldIdLst>
            <p14:sldId id="268"/>
          </p14:sldIdLst>
        </p14:section>
        <p14:section name="Introduction" id="{059117BD-AD48-485E-87ED-02F900AD9CDE}">
          <p14:sldIdLst>
            <p14:sldId id="269"/>
            <p14:sldId id="270"/>
            <p14:sldId id="271"/>
            <p14:sldId id="272"/>
          </p14:sldIdLst>
        </p14:section>
        <p14:section name="Summary Section" id="{82133423-CBE6-4D40-834B-C25692CFB0CC}">
          <p14:sldIdLst>
            <p14:sldId id="329"/>
          </p14:sldIdLst>
        </p14:section>
        <p14:section name="Analytical Problem Framing." id="{1A0D870E-D2F8-46E1-A47B-33A67AC02604}">
          <p14:sldIdLst>
            <p14:sldId id="280"/>
            <p14:sldId id="273"/>
            <p14:sldId id="275"/>
            <p14:sldId id="290"/>
            <p14:sldId id="289"/>
            <p14:sldId id="287"/>
            <p14:sldId id="281"/>
            <p14:sldId id="282"/>
            <p14:sldId id="283"/>
            <p14:sldId id="291"/>
            <p14:sldId id="292"/>
            <p14:sldId id="293"/>
            <p14:sldId id="295"/>
            <p14:sldId id="294"/>
            <p14:sldId id="296"/>
            <p14:sldId id="297"/>
            <p14:sldId id="300"/>
            <p14:sldId id="299"/>
            <p14:sldId id="302"/>
            <p14:sldId id="301"/>
            <p14:sldId id="303"/>
            <p14:sldId id="304"/>
            <p14:sldId id="305"/>
            <p14:sldId id="306"/>
            <p14:sldId id="309"/>
            <p14:sldId id="308"/>
            <p14:sldId id="310"/>
            <p14:sldId id="314"/>
            <p14:sldId id="311"/>
            <p14:sldId id="315"/>
            <p14:sldId id="312"/>
            <p14:sldId id="316"/>
            <p14:sldId id="313"/>
            <p14:sldId id="317"/>
          </p14:sldIdLst>
        </p14:section>
        <p14:section name="Preprocessing" id="{D374FD8D-01EA-4C20-AF20-B539B1B4D370}">
          <p14:sldIdLst>
            <p14:sldId id="320"/>
            <p14:sldId id="318"/>
            <p14:sldId id="319"/>
          </p14:sldIdLst>
        </p14:section>
        <p14:section name="Training Phase" id="{F03841AF-43B6-4D6A-B697-770DE904FD9A}">
          <p14:sldIdLst>
            <p14:sldId id="321"/>
            <p14:sldId id="322"/>
          </p14:sldIdLst>
        </p14:section>
        <p14:section name="Run and evaluate selected models." id="{26E19A5A-DDBF-43C3-B013-7C483A549423}">
          <p14:sldIdLst>
            <p14:sldId id="323"/>
            <p14:sldId id="324"/>
            <p14:sldId id="325"/>
            <p14:sldId id="326"/>
          </p14:sldIdLst>
        </p14:section>
        <p14:section name="Visualization of model performance" id="{EA96DDA9-1221-4F12-949B-951BB09AF22E}">
          <p14:sldIdLst>
            <p14:sldId id="327"/>
            <p14:sldId id="331"/>
            <p14:sldId id="332"/>
            <p14:sldId id="333"/>
            <p14:sldId id="334"/>
          </p14:sldIdLst>
        </p14:section>
        <p14:section name="Conclusion" id="{1FAD2451-D855-4470-BB87-7CDDC89C192A}">
          <p14:sldIdLst>
            <p14:sldId id="328"/>
            <p14:sldId id="335"/>
            <p14:sldId id="336"/>
            <p14:sldId id="337"/>
            <p14:sldId id="338"/>
            <p14:sldId id="339"/>
            <p14:sldId id="340"/>
            <p14:sldId id="341"/>
          </p14:sldIdLst>
        </p14:section>
      </p14:sectionLst>
    </p:ext>
    <p:ext uri="{EFAFB233-063F-42B5-8137-9DF3F51BA10A}">
      <p15:sldGuideLst xmlns:p15="http://schemas.microsoft.com/office/powerpoint/2012/main" xmlns="">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lip Kumar" initials="DK" lastIdx="1" clrIdx="0">
    <p:extLst>
      <p:ext uri="{19B8F6BF-5375-455C-9EA6-DF929625EA0E}">
        <p15:presenceInfo xmlns:p15="http://schemas.microsoft.com/office/powerpoint/2012/main" xmlns="" userId="71104c8626c124b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3" d="100"/>
          <a:sy n="73" d="100"/>
        </p:scale>
        <p:origin x="-606" y="-102"/>
      </p:cViewPr>
      <p:guideLst>
        <p:guide orient="horz" pos="2160"/>
        <p:guide pos="3840"/>
      </p:guideLst>
    </p:cSldViewPr>
  </p:slideViewPr>
  <p:notesTextViewPr>
    <p:cViewPr>
      <p:scale>
        <a:sx n="1" d="1"/>
        <a:sy n="1" d="1"/>
      </p:scale>
      <p:origin x="0" y="0"/>
    </p:cViewPr>
  </p:notesTextViewPr>
  <p:notesViewPr>
    <p:cSldViewPr snapToGrid="0">
      <p:cViewPr varScale="1">
        <p:scale>
          <a:sx n="82" d="100"/>
          <a:sy n="82" d="100"/>
        </p:scale>
        <p:origin x="3852" y="84"/>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lip Kumar" userId="71104c8626c124bd" providerId="LiveId" clId="{92F9BAAF-634B-40E3-B560-2F96871AC6F1}"/>
    <pc:docChg chg="undo redo custSel addSld delSld modSld sldOrd modMainMaster addSection modSection">
      <pc:chgData name="Dilip Kumar" userId="71104c8626c124bd" providerId="LiveId" clId="{92F9BAAF-634B-40E3-B560-2F96871AC6F1}" dt="2021-06-08T18:28:41.189" v="2575" actId="20577"/>
      <pc:docMkLst>
        <pc:docMk/>
      </pc:docMkLst>
      <pc:sldChg chg="modSp mod">
        <pc:chgData name="Dilip Kumar" userId="71104c8626c124bd" providerId="LiveId" clId="{92F9BAAF-634B-40E3-B560-2F96871AC6F1}" dt="2021-06-08T14:05:38.826" v="134"/>
        <pc:sldMkLst>
          <pc:docMk/>
          <pc:sldMk cId="2413251912" sldId="268"/>
        </pc:sldMkLst>
        <pc:spChg chg="mod">
          <ac:chgData name="Dilip Kumar" userId="71104c8626c124bd" providerId="LiveId" clId="{92F9BAAF-634B-40E3-B560-2F96871AC6F1}" dt="2021-06-08T14:05:38.826" v="134"/>
          <ac:spMkLst>
            <pc:docMk/>
            <pc:sldMk cId="2413251912" sldId="268"/>
            <ac:spMk id="2" creationId="{00000000-0000-0000-0000-000000000000}"/>
          </ac:spMkLst>
        </pc:spChg>
        <pc:spChg chg="mod">
          <ac:chgData name="Dilip Kumar" userId="71104c8626c124bd" providerId="LiveId" clId="{92F9BAAF-634B-40E3-B560-2F96871AC6F1}" dt="2021-06-08T14:05:38.826" v="134"/>
          <ac:spMkLst>
            <pc:docMk/>
            <pc:sldMk cId="2413251912" sldId="268"/>
            <ac:spMk id="3" creationId="{00000000-0000-0000-0000-000000000000}"/>
          </ac:spMkLst>
        </pc:spChg>
      </pc:sldChg>
      <pc:sldChg chg="addSp delSp modSp mod">
        <pc:chgData name="Dilip Kumar" userId="71104c8626c124bd" providerId="LiveId" clId="{92F9BAAF-634B-40E3-B560-2F96871AC6F1}" dt="2021-06-08T18:27:55.812" v="2564" actId="1076"/>
        <pc:sldMkLst>
          <pc:docMk/>
          <pc:sldMk cId="2523332612" sldId="269"/>
        </pc:sldMkLst>
        <pc:spChg chg="del">
          <ac:chgData name="Dilip Kumar" userId="71104c8626c124bd" providerId="LiveId" clId="{92F9BAAF-634B-40E3-B560-2F96871AC6F1}" dt="2021-06-08T18:11:14.344" v="2391" actId="12084"/>
          <ac:spMkLst>
            <pc:docMk/>
            <pc:sldMk cId="2523332612" sldId="269"/>
            <ac:spMk id="2" creationId="{00000000-0000-0000-0000-000000000000}"/>
          </ac:spMkLst>
        </pc:spChg>
        <pc:spChg chg="mod">
          <ac:chgData name="Dilip Kumar" userId="71104c8626c124bd" providerId="LiveId" clId="{92F9BAAF-634B-40E3-B560-2F96871AC6F1}" dt="2021-06-08T18:27:55.812" v="2564" actId="1076"/>
          <ac:spMkLst>
            <pc:docMk/>
            <pc:sldMk cId="2523332612" sldId="269"/>
            <ac:spMk id="3" creationId="{00000000-0000-0000-0000-000000000000}"/>
          </ac:spMkLst>
        </pc:spChg>
        <pc:spChg chg="add del mod">
          <ac:chgData name="Dilip Kumar" userId="71104c8626c124bd" providerId="LiveId" clId="{92F9BAAF-634B-40E3-B560-2F96871AC6F1}" dt="2021-06-08T18:27:34.874" v="2560" actId="12084"/>
          <ac:spMkLst>
            <pc:docMk/>
            <pc:sldMk cId="2523332612" sldId="269"/>
            <ac:spMk id="5" creationId="{02C94F64-54C9-4078-8822-F6A2A725A26E}"/>
          </ac:spMkLst>
        </pc:spChg>
        <pc:graphicFrameChg chg="add del mod">
          <ac:chgData name="Dilip Kumar" userId="71104c8626c124bd" providerId="LiveId" clId="{92F9BAAF-634B-40E3-B560-2F96871AC6F1}" dt="2021-06-08T18:26:52.111" v="2548" actId="478"/>
          <ac:graphicFrameMkLst>
            <pc:docMk/>
            <pc:sldMk cId="2523332612" sldId="269"/>
            <ac:graphicFrameMk id="4" creationId="{CEB34EE0-E287-4068-804E-DE3358813E24}"/>
          </ac:graphicFrameMkLst>
        </pc:graphicFrameChg>
        <pc:graphicFrameChg chg="add del mod">
          <ac:chgData name="Dilip Kumar" userId="71104c8626c124bd" providerId="LiveId" clId="{92F9BAAF-634B-40E3-B560-2F96871AC6F1}" dt="2021-06-08T18:27:30.347" v="2559" actId="12084"/>
          <ac:graphicFrameMkLst>
            <pc:docMk/>
            <pc:sldMk cId="2523332612" sldId="269"/>
            <ac:graphicFrameMk id="6" creationId="{7481435B-1A63-4AA2-845E-270BA4ABACFE}"/>
          </ac:graphicFrameMkLst>
        </pc:graphicFrameChg>
        <pc:graphicFrameChg chg="add mod">
          <ac:chgData name="Dilip Kumar" userId="71104c8626c124bd" providerId="LiveId" clId="{92F9BAAF-634B-40E3-B560-2F96871AC6F1}" dt="2021-06-08T18:27:46.148" v="2563" actId="14100"/>
          <ac:graphicFrameMkLst>
            <pc:docMk/>
            <pc:sldMk cId="2523332612" sldId="269"/>
            <ac:graphicFrameMk id="7" creationId="{6A717712-DD61-4CC1-B8E5-80B41083021A}"/>
          </ac:graphicFrameMkLst>
        </pc:graphicFrameChg>
      </pc:sldChg>
      <pc:sldChg chg="addSp delSp modSp mod">
        <pc:chgData name="Dilip Kumar" userId="71104c8626c124bd" providerId="LiveId" clId="{92F9BAAF-634B-40E3-B560-2F96871AC6F1}" dt="2021-06-08T18:13:05.391" v="2402"/>
        <pc:sldMkLst>
          <pc:docMk/>
          <pc:sldMk cId="2936955843" sldId="270"/>
        </pc:sldMkLst>
        <pc:spChg chg="add del mod">
          <ac:chgData name="Dilip Kumar" userId="71104c8626c124bd" providerId="LiveId" clId="{92F9BAAF-634B-40E3-B560-2F96871AC6F1}" dt="2021-06-08T18:13:01.603" v="2401" actId="12084"/>
          <ac:spMkLst>
            <pc:docMk/>
            <pc:sldMk cId="2936955843" sldId="270"/>
            <ac:spMk id="2" creationId="{00000000-0000-0000-0000-000000000000}"/>
          </ac:spMkLst>
        </pc:spChg>
        <pc:spChg chg="mod">
          <ac:chgData name="Dilip Kumar" userId="71104c8626c124bd" providerId="LiveId" clId="{92F9BAAF-634B-40E3-B560-2F96871AC6F1}" dt="2021-06-08T17:52:30.193" v="2250" actId="27636"/>
          <ac:spMkLst>
            <pc:docMk/>
            <pc:sldMk cId="2936955843" sldId="270"/>
            <ac:spMk id="4" creationId="{D93508C0-412D-44AD-8B98-7D1361D32CA8}"/>
          </ac:spMkLst>
        </pc:spChg>
        <pc:graphicFrameChg chg="add del mod modGraphic">
          <ac:chgData name="Dilip Kumar" userId="71104c8626c124bd" providerId="LiveId" clId="{92F9BAAF-634B-40E3-B560-2F96871AC6F1}" dt="2021-06-08T17:55:09.420" v="2276" actId="478"/>
          <ac:graphicFrameMkLst>
            <pc:docMk/>
            <pc:sldMk cId="2936955843" sldId="270"/>
            <ac:graphicFrameMk id="5" creationId="{4DD553E3-7A8F-46C3-9BA6-CF4DB6642880}"/>
          </ac:graphicFrameMkLst>
        </pc:graphicFrameChg>
        <pc:graphicFrameChg chg="add del mod modGraphic">
          <ac:chgData name="Dilip Kumar" userId="71104c8626c124bd" providerId="LiveId" clId="{92F9BAAF-634B-40E3-B560-2F96871AC6F1}" dt="2021-06-08T17:55:09.420" v="2276" actId="478"/>
          <ac:graphicFrameMkLst>
            <pc:docMk/>
            <pc:sldMk cId="2936955843" sldId="270"/>
            <ac:graphicFrameMk id="7" creationId="{58D2EE11-9DC3-494D-A41B-2105350C9CDA}"/>
          </ac:graphicFrameMkLst>
        </pc:graphicFrameChg>
        <pc:graphicFrameChg chg="add del mod modGraphic">
          <ac:chgData name="Dilip Kumar" userId="71104c8626c124bd" providerId="LiveId" clId="{92F9BAAF-634B-40E3-B560-2F96871AC6F1}" dt="2021-06-08T17:55:09.420" v="2276" actId="478"/>
          <ac:graphicFrameMkLst>
            <pc:docMk/>
            <pc:sldMk cId="2936955843" sldId="270"/>
            <ac:graphicFrameMk id="9" creationId="{C8320518-D410-47EF-A526-BA6B1E8D9045}"/>
          </ac:graphicFrameMkLst>
        </pc:graphicFrameChg>
        <pc:graphicFrameChg chg="add del mod modGraphic">
          <ac:chgData name="Dilip Kumar" userId="71104c8626c124bd" providerId="LiveId" clId="{92F9BAAF-634B-40E3-B560-2F96871AC6F1}" dt="2021-06-08T17:55:09.420" v="2276" actId="478"/>
          <ac:graphicFrameMkLst>
            <pc:docMk/>
            <pc:sldMk cId="2936955843" sldId="270"/>
            <ac:graphicFrameMk id="14" creationId="{8BFB23E0-6A99-4D97-9516-C61FC785129A}"/>
          </ac:graphicFrameMkLst>
        </pc:graphicFrameChg>
        <pc:graphicFrameChg chg="add del mod modGraphic">
          <ac:chgData name="Dilip Kumar" userId="71104c8626c124bd" providerId="LiveId" clId="{92F9BAAF-634B-40E3-B560-2F96871AC6F1}" dt="2021-06-08T17:55:09.420" v="2276" actId="478"/>
          <ac:graphicFrameMkLst>
            <pc:docMk/>
            <pc:sldMk cId="2936955843" sldId="270"/>
            <ac:graphicFrameMk id="16" creationId="{D82D44DE-BE06-4EDD-AC30-EF405F162194}"/>
          </ac:graphicFrameMkLst>
        </pc:graphicFrameChg>
        <pc:graphicFrameChg chg="add del mod modGraphic">
          <ac:chgData name="Dilip Kumar" userId="71104c8626c124bd" providerId="LiveId" clId="{92F9BAAF-634B-40E3-B560-2F96871AC6F1}" dt="2021-06-08T17:57:24.997" v="2306" actId="478"/>
          <ac:graphicFrameMkLst>
            <pc:docMk/>
            <pc:sldMk cId="2936955843" sldId="270"/>
            <ac:graphicFrameMk id="18" creationId="{5271526A-5D71-471A-B84D-1F23BFB7D76B}"/>
          </ac:graphicFrameMkLst>
        </pc:graphicFrameChg>
        <pc:graphicFrameChg chg="add del mod modGraphic">
          <ac:chgData name="Dilip Kumar" userId="71104c8626c124bd" providerId="LiveId" clId="{92F9BAAF-634B-40E3-B560-2F96871AC6F1}" dt="2021-06-08T17:57:25.918" v="2307" actId="478"/>
          <ac:graphicFrameMkLst>
            <pc:docMk/>
            <pc:sldMk cId="2936955843" sldId="270"/>
            <ac:graphicFrameMk id="20" creationId="{BC6F4401-AC42-407C-B824-C50144D89BD1}"/>
          </ac:graphicFrameMkLst>
        </pc:graphicFrameChg>
        <pc:graphicFrameChg chg="add del mod">
          <ac:chgData name="Dilip Kumar" userId="71104c8626c124bd" providerId="LiveId" clId="{92F9BAAF-634B-40E3-B560-2F96871AC6F1}" dt="2021-06-08T18:12:45.028" v="2400" actId="12084"/>
          <ac:graphicFrameMkLst>
            <pc:docMk/>
            <pc:sldMk cId="2936955843" sldId="270"/>
            <ac:graphicFrameMk id="21" creationId="{F90BCE20-D005-46B1-8BF9-3A485982CA7D}"/>
          </ac:graphicFrameMkLst>
        </pc:graphicFrameChg>
        <pc:graphicFrameChg chg="add mod">
          <ac:chgData name="Dilip Kumar" userId="71104c8626c124bd" providerId="LiveId" clId="{92F9BAAF-634B-40E3-B560-2F96871AC6F1}" dt="2021-06-08T18:13:05.391" v="2402"/>
          <ac:graphicFrameMkLst>
            <pc:docMk/>
            <pc:sldMk cId="2936955843" sldId="270"/>
            <ac:graphicFrameMk id="22" creationId="{A2AF405B-FEFC-4F77-804C-AF45EB589259}"/>
          </ac:graphicFrameMkLst>
        </pc:graphicFrameChg>
      </pc:sldChg>
      <pc:sldChg chg="addSp delSp modSp">
        <pc:chgData name="Dilip Kumar" userId="71104c8626c124bd" providerId="LiveId" clId="{92F9BAAF-634B-40E3-B560-2F96871AC6F1}" dt="2021-06-08T18:13:22.108" v="2404"/>
        <pc:sldMkLst>
          <pc:docMk/>
          <pc:sldMk cId="4019838448" sldId="271"/>
        </pc:sldMkLst>
        <pc:spChg chg="del">
          <ac:chgData name="Dilip Kumar" userId="71104c8626c124bd" providerId="LiveId" clId="{92F9BAAF-634B-40E3-B560-2F96871AC6F1}" dt="2021-06-08T18:13:17.999" v="2403" actId="12084"/>
          <ac:spMkLst>
            <pc:docMk/>
            <pc:sldMk cId="4019838448" sldId="271"/>
            <ac:spMk id="2" creationId="{00000000-0000-0000-0000-000000000000}"/>
          </ac:spMkLst>
        </pc:spChg>
        <pc:graphicFrameChg chg="add mod">
          <ac:chgData name="Dilip Kumar" userId="71104c8626c124bd" providerId="LiveId" clId="{92F9BAAF-634B-40E3-B560-2F96871AC6F1}" dt="2021-06-08T18:13:22.108" v="2404"/>
          <ac:graphicFrameMkLst>
            <pc:docMk/>
            <pc:sldMk cId="4019838448" sldId="271"/>
            <ac:graphicFrameMk id="4" creationId="{4C0AE197-98FF-427D-B4A3-EC4C40F35A6A}"/>
          </ac:graphicFrameMkLst>
        </pc:graphicFrameChg>
      </pc:sldChg>
      <pc:sldChg chg="addSp delSp modSp mod">
        <pc:chgData name="Dilip Kumar" userId="71104c8626c124bd" providerId="LiveId" clId="{92F9BAAF-634B-40E3-B560-2F96871AC6F1}" dt="2021-06-08T18:13:38.608" v="2406"/>
        <pc:sldMkLst>
          <pc:docMk/>
          <pc:sldMk cId="1642664914" sldId="272"/>
        </pc:sldMkLst>
        <pc:spChg chg="del mod">
          <ac:chgData name="Dilip Kumar" userId="71104c8626c124bd" providerId="LiveId" clId="{92F9BAAF-634B-40E3-B560-2F96871AC6F1}" dt="2021-06-08T18:13:36.016" v="2405" actId="12084"/>
          <ac:spMkLst>
            <pc:docMk/>
            <pc:sldMk cId="1642664914" sldId="272"/>
            <ac:spMk id="2" creationId="{00000000-0000-0000-0000-000000000000}"/>
          </ac:spMkLst>
        </pc:spChg>
        <pc:graphicFrameChg chg="add mod">
          <ac:chgData name="Dilip Kumar" userId="71104c8626c124bd" providerId="LiveId" clId="{92F9BAAF-634B-40E3-B560-2F96871AC6F1}" dt="2021-06-08T18:13:38.608" v="2406"/>
          <ac:graphicFrameMkLst>
            <pc:docMk/>
            <pc:sldMk cId="1642664914" sldId="272"/>
            <ac:graphicFrameMk id="4" creationId="{D7671495-07FB-453C-A63F-6F7307D8744F}"/>
          </ac:graphicFrameMkLst>
        </pc:graphicFrameChg>
      </pc:sldChg>
      <pc:sldChg chg="addSp delSp modSp mod">
        <pc:chgData name="Dilip Kumar" userId="71104c8626c124bd" providerId="LiveId" clId="{92F9BAAF-634B-40E3-B560-2F96871AC6F1}" dt="2021-06-08T16:20:37.725" v="1664" actId="1076"/>
        <pc:sldMkLst>
          <pc:docMk/>
          <pc:sldMk cId="468619527" sldId="273"/>
        </pc:sldMkLst>
        <pc:spChg chg="mod">
          <ac:chgData name="Dilip Kumar" userId="71104c8626c124bd" providerId="LiveId" clId="{92F9BAAF-634B-40E3-B560-2F96871AC6F1}" dt="2021-06-08T16:19:26.294" v="1656" actId="255"/>
          <ac:spMkLst>
            <pc:docMk/>
            <pc:sldMk cId="468619527" sldId="273"/>
            <ac:spMk id="2" creationId="{00000000-0000-0000-0000-000000000000}"/>
          </ac:spMkLst>
        </pc:spChg>
        <pc:spChg chg="del mod">
          <ac:chgData name="Dilip Kumar" userId="71104c8626c124bd" providerId="LiveId" clId="{92F9BAAF-634B-40E3-B560-2F96871AC6F1}" dt="2021-06-08T13:42:23.863" v="28" actId="478"/>
          <ac:spMkLst>
            <pc:docMk/>
            <pc:sldMk cId="468619527" sldId="273"/>
            <ac:spMk id="3" creationId="{00000000-0000-0000-0000-000000000000}"/>
          </ac:spMkLst>
        </pc:spChg>
        <pc:spChg chg="add del mod">
          <ac:chgData name="Dilip Kumar" userId="71104c8626c124bd" providerId="LiveId" clId="{92F9BAAF-634B-40E3-B560-2F96871AC6F1}" dt="2021-06-08T13:42:16.876" v="25"/>
          <ac:spMkLst>
            <pc:docMk/>
            <pc:sldMk cId="468619527" sldId="273"/>
            <ac:spMk id="4" creationId="{79E6D332-10F8-4CFC-93AC-F107A73FF5AE}"/>
          </ac:spMkLst>
        </pc:spChg>
        <pc:spChg chg="add del mod">
          <ac:chgData name="Dilip Kumar" userId="71104c8626c124bd" providerId="LiveId" clId="{92F9BAAF-634B-40E3-B560-2F96871AC6F1}" dt="2021-06-08T13:42:16.876" v="25"/>
          <ac:spMkLst>
            <pc:docMk/>
            <pc:sldMk cId="468619527" sldId="273"/>
            <ac:spMk id="5" creationId="{92E54A31-A60F-4923-9BD6-EED22047227B}"/>
          </ac:spMkLst>
        </pc:spChg>
        <pc:spChg chg="add del mod">
          <ac:chgData name="Dilip Kumar" userId="71104c8626c124bd" providerId="LiveId" clId="{92F9BAAF-634B-40E3-B560-2F96871AC6F1}" dt="2021-06-08T13:42:16.876" v="25"/>
          <ac:spMkLst>
            <pc:docMk/>
            <pc:sldMk cId="468619527" sldId="273"/>
            <ac:spMk id="6" creationId="{779BF673-C0BC-4518-87AB-A6A389E6A352}"/>
          </ac:spMkLst>
        </pc:spChg>
        <pc:spChg chg="add del mod">
          <ac:chgData name="Dilip Kumar" userId="71104c8626c124bd" providerId="LiveId" clId="{92F9BAAF-634B-40E3-B560-2F96871AC6F1}" dt="2021-06-08T13:42:16.876" v="25"/>
          <ac:spMkLst>
            <pc:docMk/>
            <pc:sldMk cId="468619527" sldId="273"/>
            <ac:spMk id="7" creationId="{89344DFA-7D96-45ED-AE0A-23AA1E0F11D7}"/>
          </ac:spMkLst>
        </pc:spChg>
        <pc:spChg chg="add del mod">
          <ac:chgData name="Dilip Kumar" userId="71104c8626c124bd" providerId="LiveId" clId="{92F9BAAF-634B-40E3-B560-2F96871AC6F1}" dt="2021-06-08T13:42:16.876" v="25"/>
          <ac:spMkLst>
            <pc:docMk/>
            <pc:sldMk cId="468619527" sldId="273"/>
            <ac:spMk id="8" creationId="{910B4B35-DA03-4A73-864D-287219818681}"/>
          </ac:spMkLst>
        </pc:spChg>
        <pc:spChg chg="add del mod">
          <ac:chgData name="Dilip Kumar" userId="71104c8626c124bd" providerId="LiveId" clId="{92F9BAAF-634B-40E3-B560-2F96871AC6F1}" dt="2021-06-08T13:42:16.876" v="25"/>
          <ac:spMkLst>
            <pc:docMk/>
            <pc:sldMk cId="468619527" sldId="273"/>
            <ac:spMk id="9" creationId="{06D506E7-BD9F-4E7D-9E36-C60F1874309A}"/>
          </ac:spMkLst>
        </pc:spChg>
        <pc:spChg chg="add del mod">
          <ac:chgData name="Dilip Kumar" userId="71104c8626c124bd" providerId="LiveId" clId="{92F9BAAF-634B-40E3-B560-2F96871AC6F1}" dt="2021-06-08T13:42:16.876" v="25"/>
          <ac:spMkLst>
            <pc:docMk/>
            <pc:sldMk cId="468619527" sldId="273"/>
            <ac:spMk id="10" creationId="{FBDC4BBD-7B83-42BE-AD79-893C06298F2B}"/>
          </ac:spMkLst>
        </pc:spChg>
        <pc:spChg chg="add del mod">
          <ac:chgData name="Dilip Kumar" userId="71104c8626c124bd" providerId="LiveId" clId="{92F9BAAF-634B-40E3-B560-2F96871AC6F1}" dt="2021-06-08T13:42:16.876" v="25"/>
          <ac:spMkLst>
            <pc:docMk/>
            <pc:sldMk cId="468619527" sldId="273"/>
            <ac:spMk id="11" creationId="{DC23049E-663D-4789-89D1-AEC377FC79AB}"/>
          </ac:spMkLst>
        </pc:spChg>
        <pc:spChg chg="add del mod">
          <ac:chgData name="Dilip Kumar" userId="71104c8626c124bd" providerId="LiveId" clId="{92F9BAAF-634B-40E3-B560-2F96871AC6F1}" dt="2021-06-08T13:42:16.876" v="25"/>
          <ac:spMkLst>
            <pc:docMk/>
            <pc:sldMk cId="468619527" sldId="273"/>
            <ac:spMk id="12" creationId="{03E894C5-46AE-4DD3-8946-4F1BA72424E2}"/>
          </ac:spMkLst>
        </pc:spChg>
        <pc:spChg chg="add del mod">
          <ac:chgData name="Dilip Kumar" userId="71104c8626c124bd" providerId="LiveId" clId="{92F9BAAF-634B-40E3-B560-2F96871AC6F1}" dt="2021-06-08T13:42:16.876" v="25"/>
          <ac:spMkLst>
            <pc:docMk/>
            <pc:sldMk cId="468619527" sldId="273"/>
            <ac:spMk id="13" creationId="{B9E71B4A-883C-4927-B723-600D2A106216}"/>
          </ac:spMkLst>
        </pc:spChg>
        <pc:spChg chg="add mod">
          <ac:chgData name="Dilip Kumar" userId="71104c8626c124bd" providerId="LiveId" clId="{92F9BAAF-634B-40E3-B560-2F96871AC6F1}" dt="2021-06-08T16:19:53.951" v="1658" actId="1076"/>
          <ac:spMkLst>
            <pc:docMk/>
            <pc:sldMk cId="468619527" sldId="273"/>
            <ac:spMk id="14" creationId="{F4D16861-A77C-42F1-9940-EBFA362BCA5C}"/>
          </ac:spMkLst>
        </pc:spChg>
        <pc:spChg chg="add mod">
          <ac:chgData name="Dilip Kumar" userId="71104c8626c124bd" providerId="LiveId" clId="{92F9BAAF-634B-40E3-B560-2F96871AC6F1}" dt="2021-06-08T16:19:46.692" v="1657" actId="1076"/>
          <ac:spMkLst>
            <pc:docMk/>
            <pc:sldMk cId="468619527" sldId="273"/>
            <ac:spMk id="15" creationId="{AFFB2C22-0C4B-4576-A034-2607D14E81B8}"/>
          </ac:spMkLst>
        </pc:spChg>
        <pc:spChg chg="add mod">
          <ac:chgData name="Dilip Kumar" userId="71104c8626c124bd" providerId="LiveId" clId="{92F9BAAF-634B-40E3-B560-2F96871AC6F1}" dt="2021-06-08T16:20:11.729" v="1660" actId="1076"/>
          <ac:spMkLst>
            <pc:docMk/>
            <pc:sldMk cId="468619527" sldId="273"/>
            <ac:spMk id="16" creationId="{661A0F47-0E45-4805-8058-02E666CBD0CB}"/>
          </ac:spMkLst>
        </pc:spChg>
        <pc:spChg chg="add mod">
          <ac:chgData name="Dilip Kumar" userId="71104c8626c124bd" providerId="LiveId" clId="{92F9BAAF-634B-40E3-B560-2F96871AC6F1}" dt="2021-06-08T16:20:33.316" v="1663" actId="1076"/>
          <ac:spMkLst>
            <pc:docMk/>
            <pc:sldMk cId="468619527" sldId="273"/>
            <ac:spMk id="17" creationId="{2A79E7DD-1059-47CB-B728-C77676CA2AB4}"/>
          </ac:spMkLst>
        </pc:spChg>
        <pc:spChg chg="add mod">
          <ac:chgData name="Dilip Kumar" userId="71104c8626c124bd" providerId="LiveId" clId="{92F9BAAF-634B-40E3-B560-2F96871AC6F1}" dt="2021-06-08T16:20:22.873" v="1662" actId="1076"/>
          <ac:spMkLst>
            <pc:docMk/>
            <pc:sldMk cId="468619527" sldId="273"/>
            <ac:spMk id="18" creationId="{39022261-4D90-40AE-BE2A-4ED1F7FA2C00}"/>
          </ac:spMkLst>
        </pc:spChg>
        <pc:spChg chg="add mod">
          <ac:chgData name="Dilip Kumar" userId="71104c8626c124bd" providerId="LiveId" clId="{92F9BAAF-634B-40E3-B560-2F96871AC6F1}" dt="2021-06-08T16:20:37.725" v="1664" actId="1076"/>
          <ac:spMkLst>
            <pc:docMk/>
            <pc:sldMk cId="468619527" sldId="273"/>
            <ac:spMk id="19" creationId="{D205D429-FBC2-4BA9-B516-B84C6AAD8511}"/>
          </ac:spMkLst>
        </pc:spChg>
        <pc:spChg chg="add mod">
          <ac:chgData name="Dilip Kumar" userId="71104c8626c124bd" providerId="LiveId" clId="{92F9BAAF-634B-40E3-B560-2F96871AC6F1}" dt="2021-06-08T13:51:15.700" v="90" actId="1076"/>
          <ac:spMkLst>
            <pc:docMk/>
            <pc:sldMk cId="468619527" sldId="273"/>
            <ac:spMk id="20" creationId="{7CC40E4F-BF39-4E40-875D-CA8899AFDA41}"/>
          </ac:spMkLst>
        </pc:spChg>
        <pc:spChg chg="add mod">
          <ac:chgData name="Dilip Kumar" userId="71104c8626c124bd" providerId="LiveId" clId="{92F9BAAF-634B-40E3-B560-2F96871AC6F1}" dt="2021-06-08T13:50:55.753" v="87" actId="1076"/>
          <ac:spMkLst>
            <pc:docMk/>
            <pc:sldMk cId="468619527" sldId="273"/>
            <ac:spMk id="21" creationId="{586A8897-C58E-4240-951E-785E2DA8E11E}"/>
          </ac:spMkLst>
        </pc:spChg>
        <pc:spChg chg="add mod">
          <ac:chgData name="Dilip Kumar" userId="71104c8626c124bd" providerId="LiveId" clId="{92F9BAAF-634B-40E3-B560-2F96871AC6F1}" dt="2021-06-08T13:51:10.893" v="89" actId="1076"/>
          <ac:spMkLst>
            <pc:docMk/>
            <pc:sldMk cId="468619527" sldId="273"/>
            <ac:spMk id="22" creationId="{30530412-2E59-4F19-9DC6-02BEBEF758FD}"/>
          </ac:spMkLst>
        </pc:spChg>
        <pc:spChg chg="add mod">
          <ac:chgData name="Dilip Kumar" userId="71104c8626c124bd" providerId="LiveId" clId="{92F9BAAF-634B-40E3-B560-2F96871AC6F1}" dt="2021-06-08T13:51:04.876" v="88" actId="1076"/>
          <ac:spMkLst>
            <pc:docMk/>
            <pc:sldMk cId="468619527" sldId="273"/>
            <ac:spMk id="23" creationId="{4539A6C7-AA3E-4A56-9B95-E9B4C3AC6B98}"/>
          </ac:spMkLst>
        </pc:spChg>
      </pc:sldChg>
      <pc:sldChg chg="del">
        <pc:chgData name="Dilip Kumar" userId="71104c8626c124bd" providerId="LiveId" clId="{92F9BAAF-634B-40E3-B560-2F96871AC6F1}" dt="2021-06-08T13:52:55.888" v="98" actId="2696"/>
        <pc:sldMkLst>
          <pc:docMk/>
          <pc:sldMk cId="1397893279" sldId="274"/>
        </pc:sldMkLst>
      </pc:sldChg>
      <pc:sldChg chg="addSp delSp modSp mod addCm delCm">
        <pc:chgData name="Dilip Kumar" userId="71104c8626c124bd" providerId="LiveId" clId="{92F9BAAF-634B-40E3-B560-2F96871AC6F1}" dt="2021-06-08T14:47:07.567" v="1175" actId="6549"/>
        <pc:sldMkLst>
          <pc:docMk/>
          <pc:sldMk cId="2132301138" sldId="275"/>
        </pc:sldMkLst>
        <pc:spChg chg="mod">
          <ac:chgData name="Dilip Kumar" userId="71104c8626c124bd" providerId="LiveId" clId="{92F9BAAF-634B-40E3-B560-2F96871AC6F1}" dt="2021-06-08T14:47:07.567" v="1175" actId="6549"/>
          <ac:spMkLst>
            <pc:docMk/>
            <pc:sldMk cId="2132301138" sldId="275"/>
            <ac:spMk id="2" creationId="{00000000-0000-0000-0000-000000000000}"/>
          </ac:spMkLst>
        </pc:spChg>
        <pc:spChg chg="add mod">
          <ac:chgData name="Dilip Kumar" userId="71104c8626c124bd" providerId="LiveId" clId="{92F9BAAF-634B-40E3-B560-2F96871AC6F1}" dt="2021-06-08T14:03:28.898" v="111" actId="6549"/>
          <ac:spMkLst>
            <pc:docMk/>
            <pc:sldMk cId="2132301138" sldId="275"/>
            <ac:spMk id="3" creationId="{A475D595-EAC2-4B8C-8EA4-819ADD7D6D99}"/>
          </ac:spMkLst>
        </pc:spChg>
        <pc:spChg chg="add mod">
          <ac:chgData name="Dilip Kumar" userId="71104c8626c124bd" providerId="LiveId" clId="{92F9BAAF-634B-40E3-B560-2F96871AC6F1}" dt="2021-06-08T14:09:48.167" v="353" actId="1076"/>
          <ac:spMkLst>
            <pc:docMk/>
            <pc:sldMk cId="2132301138" sldId="275"/>
            <ac:spMk id="4" creationId="{82C12456-2329-4858-8725-C92FDB06758B}"/>
          </ac:spMkLst>
        </pc:spChg>
        <pc:spChg chg="add mod">
          <ac:chgData name="Dilip Kumar" userId="71104c8626c124bd" providerId="LiveId" clId="{92F9BAAF-634B-40E3-B560-2F96871AC6F1}" dt="2021-06-08T14:09:04.250" v="347" actId="20577"/>
          <ac:spMkLst>
            <pc:docMk/>
            <pc:sldMk cId="2132301138" sldId="275"/>
            <ac:spMk id="5" creationId="{398B16FA-5DD1-4862-97E2-B9EEFE3286CC}"/>
          </ac:spMkLst>
        </pc:spChg>
        <pc:spChg chg="add del">
          <ac:chgData name="Dilip Kumar" userId="71104c8626c124bd" providerId="LiveId" clId="{92F9BAAF-634B-40E3-B560-2F96871AC6F1}" dt="2021-06-08T14:08:13.751" v="240"/>
          <ac:spMkLst>
            <pc:docMk/>
            <pc:sldMk cId="2132301138" sldId="275"/>
            <ac:spMk id="6" creationId="{671E5F34-F1CF-4752-B09F-49B9A0442F7F}"/>
          </ac:spMkLst>
        </pc:spChg>
        <pc:picChg chg="add mod">
          <ac:chgData name="Dilip Kumar" userId="71104c8626c124bd" providerId="LiveId" clId="{92F9BAAF-634B-40E3-B560-2F96871AC6F1}" dt="2021-06-08T14:09:37.132" v="351" actId="1076"/>
          <ac:picMkLst>
            <pc:docMk/>
            <pc:sldMk cId="2132301138" sldId="275"/>
            <ac:picMk id="1025" creationId="{8D5674C7-0C83-44C6-AAA8-432C4108682E}"/>
          </ac:picMkLst>
        </pc:picChg>
        <pc:picChg chg="add mod">
          <ac:chgData name="Dilip Kumar" userId="71104c8626c124bd" providerId="LiveId" clId="{92F9BAAF-634B-40E3-B560-2F96871AC6F1}" dt="2021-06-08T14:09:29.811" v="350" actId="1076"/>
          <ac:picMkLst>
            <pc:docMk/>
            <pc:sldMk cId="2132301138" sldId="275"/>
            <ac:picMk id="1029" creationId="{C0E031DD-8E3C-4D2F-95B0-E7A1FCB89340}"/>
          </ac:picMkLst>
        </pc:picChg>
      </pc:sldChg>
      <pc:sldChg chg="modSp del">
        <pc:chgData name="Dilip Kumar" userId="71104c8626c124bd" providerId="LiveId" clId="{92F9BAAF-634B-40E3-B560-2F96871AC6F1}" dt="2021-06-08T14:10:25.067" v="354" actId="2696"/>
        <pc:sldMkLst>
          <pc:docMk/>
          <pc:sldMk cId="1718594860" sldId="277"/>
        </pc:sldMkLst>
        <pc:spChg chg="mod">
          <ac:chgData name="Dilip Kumar" userId="71104c8626c124bd" providerId="LiveId" clId="{92F9BAAF-634B-40E3-B560-2F96871AC6F1}" dt="2021-06-08T14:05:38.826" v="134"/>
          <ac:spMkLst>
            <pc:docMk/>
            <pc:sldMk cId="1718594860" sldId="277"/>
            <ac:spMk id="2" creationId="{00000000-0000-0000-0000-000000000000}"/>
          </ac:spMkLst>
        </pc:spChg>
        <pc:spChg chg="mod">
          <ac:chgData name="Dilip Kumar" userId="71104c8626c124bd" providerId="LiveId" clId="{92F9BAAF-634B-40E3-B560-2F96871AC6F1}" dt="2021-06-08T14:05:38.826" v="134"/>
          <ac:spMkLst>
            <pc:docMk/>
            <pc:sldMk cId="1718594860" sldId="277"/>
            <ac:spMk id="3" creationId="{00000000-0000-0000-0000-000000000000}"/>
          </ac:spMkLst>
        </pc:spChg>
        <pc:spChg chg="mod">
          <ac:chgData name="Dilip Kumar" userId="71104c8626c124bd" providerId="LiveId" clId="{92F9BAAF-634B-40E3-B560-2F96871AC6F1}" dt="2021-06-08T14:05:38.826" v="134"/>
          <ac:spMkLst>
            <pc:docMk/>
            <pc:sldMk cId="1718594860" sldId="277"/>
            <ac:spMk id="4" creationId="{00000000-0000-0000-0000-000000000000}"/>
          </ac:spMkLst>
        </pc:spChg>
      </pc:sldChg>
      <pc:sldChg chg="modSp del">
        <pc:chgData name="Dilip Kumar" userId="71104c8626c124bd" providerId="LiveId" clId="{92F9BAAF-634B-40E3-B560-2F96871AC6F1}" dt="2021-06-08T15:25:00.148" v="1363" actId="47"/>
        <pc:sldMkLst>
          <pc:docMk/>
          <pc:sldMk cId="3822490668" sldId="278"/>
        </pc:sldMkLst>
        <pc:spChg chg="mod">
          <ac:chgData name="Dilip Kumar" userId="71104c8626c124bd" providerId="LiveId" clId="{92F9BAAF-634B-40E3-B560-2F96871AC6F1}" dt="2021-06-08T14:05:38.826" v="134"/>
          <ac:spMkLst>
            <pc:docMk/>
            <pc:sldMk cId="3822490668" sldId="278"/>
            <ac:spMk id="2" creationId="{00000000-0000-0000-0000-000000000000}"/>
          </ac:spMkLst>
        </pc:spChg>
        <pc:spChg chg="mod">
          <ac:chgData name="Dilip Kumar" userId="71104c8626c124bd" providerId="LiveId" clId="{92F9BAAF-634B-40E3-B560-2F96871AC6F1}" dt="2021-06-08T14:05:38.826" v="134"/>
          <ac:spMkLst>
            <pc:docMk/>
            <pc:sldMk cId="3822490668" sldId="278"/>
            <ac:spMk id="3" creationId="{00000000-0000-0000-0000-000000000000}"/>
          </ac:spMkLst>
        </pc:spChg>
        <pc:spChg chg="mod">
          <ac:chgData name="Dilip Kumar" userId="71104c8626c124bd" providerId="LiveId" clId="{92F9BAAF-634B-40E3-B560-2F96871AC6F1}" dt="2021-06-08T14:05:38.826" v="134"/>
          <ac:spMkLst>
            <pc:docMk/>
            <pc:sldMk cId="3822490668" sldId="278"/>
            <ac:spMk id="4" creationId="{00000000-0000-0000-0000-000000000000}"/>
          </ac:spMkLst>
        </pc:spChg>
      </pc:sldChg>
      <pc:sldChg chg="modSp mod">
        <pc:chgData name="Dilip Kumar" userId="71104c8626c124bd" providerId="LiveId" clId="{92F9BAAF-634B-40E3-B560-2F96871AC6F1}" dt="2021-06-08T14:05:38.826" v="134"/>
        <pc:sldMkLst>
          <pc:docMk/>
          <pc:sldMk cId="1315394323" sldId="280"/>
        </pc:sldMkLst>
        <pc:spChg chg="mod">
          <ac:chgData name="Dilip Kumar" userId="71104c8626c124bd" providerId="LiveId" clId="{92F9BAAF-634B-40E3-B560-2F96871AC6F1}" dt="2021-06-08T14:05:38.826" v="134"/>
          <ac:spMkLst>
            <pc:docMk/>
            <pc:sldMk cId="1315394323" sldId="280"/>
            <ac:spMk id="2" creationId="{B9B6D290-F060-422F-93E7-511E9DF49A5F}"/>
          </ac:spMkLst>
        </pc:spChg>
        <pc:spChg chg="mod">
          <ac:chgData name="Dilip Kumar" userId="71104c8626c124bd" providerId="LiveId" clId="{92F9BAAF-634B-40E3-B560-2F96871AC6F1}" dt="2021-06-08T14:05:38.826" v="134"/>
          <ac:spMkLst>
            <pc:docMk/>
            <pc:sldMk cId="1315394323" sldId="280"/>
            <ac:spMk id="4" creationId="{D05CFD2B-005C-4105-BE84-2AE165A8051F}"/>
          </ac:spMkLst>
        </pc:spChg>
      </pc:sldChg>
      <pc:sldChg chg="modSp new mod">
        <pc:chgData name="Dilip Kumar" userId="71104c8626c124bd" providerId="LiveId" clId="{92F9BAAF-634B-40E3-B560-2F96871AC6F1}" dt="2021-06-08T14:50:01.192" v="1194" actId="1076"/>
        <pc:sldMkLst>
          <pc:docMk/>
          <pc:sldMk cId="1485783032" sldId="281"/>
        </pc:sldMkLst>
        <pc:spChg chg="mod">
          <ac:chgData name="Dilip Kumar" userId="71104c8626c124bd" providerId="LiveId" clId="{92F9BAAF-634B-40E3-B560-2F96871AC6F1}" dt="2021-06-08T14:50:01.192" v="1194" actId="1076"/>
          <ac:spMkLst>
            <pc:docMk/>
            <pc:sldMk cId="1485783032" sldId="281"/>
            <ac:spMk id="2" creationId="{0DC701D4-0BDD-435D-BB50-8C8C408E7E5C}"/>
          </ac:spMkLst>
        </pc:spChg>
      </pc:sldChg>
      <pc:sldChg chg="addSp delSp modSp add mod">
        <pc:chgData name="Dilip Kumar" userId="71104c8626c124bd" providerId="LiveId" clId="{92F9BAAF-634B-40E3-B560-2F96871AC6F1}" dt="2021-06-08T14:53:43.647" v="1212" actId="1076"/>
        <pc:sldMkLst>
          <pc:docMk/>
          <pc:sldMk cId="2080431617" sldId="282"/>
        </pc:sldMkLst>
        <pc:spChg chg="del mod">
          <ac:chgData name="Dilip Kumar" userId="71104c8626c124bd" providerId="LiveId" clId="{92F9BAAF-634B-40E3-B560-2F96871AC6F1}" dt="2021-06-08T14:52:02.163" v="1198" actId="478"/>
          <ac:spMkLst>
            <pc:docMk/>
            <pc:sldMk cId="2080431617" sldId="282"/>
            <ac:spMk id="2" creationId="{0DC701D4-0BDD-435D-BB50-8C8C408E7E5C}"/>
          </ac:spMkLst>
        </pc:spChg>
        <pc:spChg chg="add del">
          <ac:chgData name="Dilip Kumar" userId="71104c8626c124bd" providerId="LiveId" clId="{92F9BAAF-634B-40E3-B560-2F96871AC6F1}" dt="2021-06-08T14:52:09.320" v="1200" actId="478"/>
          <ac:spMkLst>
            <pc:docMk/>
            <pc:sldMk cId="2080431617" sldId="282"/>
            <ac:spMk id="3" creationId="{0E94F4EF-85A1-4723-B061-6B9F6D10893D}"/>
          </ac:spMkLst>
        </pc:spChg>
        <pc:spChg chg="add mod">
          <ac:chgData name="Dilip Kumar" userId="71104c8626c124bd" providerId="LiveId" clId="{92F9BAAF-634B-40E3-B560-2F96871AC6F1}" dt="2021-06-08T14:53:40.692" v="1211" actId="1076"/>
          <ac:spMkLst>
            <pc:docMk/>
            <pc:sldMk cId="2080431617" sldId="282"/>
            <ac:spMk id="6" creationId="{E8D41375-B663-45A0-8714-C9C3BF0BC36D}"/>
          </ac:spMkLst>
        </pc:spChg>
        <pc:picChg chg="add mod">
          <ac:chgData name="Dilip Kumar" userId="71104c8626c124bd" providerId="LiveId" clId="{92F9BAAF-634B-40E3-B560-2F96871AC6F1}" dt="2021-06-08T14:53:43.647" v="1212" actId="1076"/>
          <ac:picMkLst>
            <pc:docMk/>
            <pc:sldMk cId="2080431617" sldId="282"/>
            <ac:picMk id="5121" creationId="{967B0D1E-2F85-4922-A4D7-6C755A666660}"/>
          </ac:picMkLst>
        </pc:picChg>
      </pc:sldChg>
      <pc:sldChg chg="addSp modSp add mod">
        <pc:chgData name="Dilip Kumar" userId="71104c8626c124bd" providerId="LiveId" clId="{92F9BAAF-634B-40E3-B560-2F96871AC6F1}" dt="2021-06-08T15:12:53.564" v="1248" actId="1076"/>
        <pc:sldMkLst>
          <pc:docMk/>
          <pc:sldMk cId="554923232" sldId="283"/>
        </pc:sldMkLst>
        <pc:spChg chg="mod">
          <ac:chgData name="Dilip Kumar" userId="71104c8626c124bd" providerId="LiveId" clId="{92F9BAAF-634B-40E3-B560-2F96871AC6F1}" dt="2021-06-08T15:12:53.564" v="1248" actId="1076"/>
          <ac:spMkLst>
            <pc:docMk/>
            <pc:sldMk cId="554923232" sldId="283"/>
            <ac:spMk id="2" creationId="{0DC701D4-0BDD-435D-BB50-8C8C408E7E5C}"/>
          </ac:spMkLst>
        </pc:spChg>
        <pc:spChg chg="add mod">
          <ac:chgData name="Dilip Kumar" userId="71104c8626c124bd" providerId="LiveId" clId="{92F9BAAF-634B-40E3-B560-2F96871AC6F1}" dt="2021-06-08T15:12:45.697" v="1247" actId="255"/>
          <ac:spMkLst>
            <pc:docMk/>
            <pc:sldMk cId="554923232" sldId="283"/>
            <ac:spMk id="3" creationId="{A40665CE-547C-45DF-ABE5-8D63718F6825}"/>
          </ac:spMkLst>
        </pc:spChg>
      </pc:sldChg>
      <pc:sldChg chg="add del">
        <pc:chgData name="Dilip Kumar" userId="71104c8626c124bd" providerId="LiveId" clId="{92F9BAAF-634B-40E3-B560-2F96871AC6F1}" dt="2021-06-08T15:24:57.272" v="1360" actId="47"/>
        <pc:sldMkLst>
          <pc:docMk/>
          <pc:sldMk cId="2757755569" sldId="284"/>
        </pc:sldMkLst>
      </pc:sldChg>
      <pc:sldChg chg="add del">
        <pc:chgData name="Dilip Kumar" userId="71104c8626c124bd" providerId="LiveId" clId="{92F9BAAF-634B-40E3-B560-2F96871AC6F1}" dt="2021-06-08T15:24:57.971" v="1361" actId="47"/>
        <pc:sldMkLst>
          <pc:docMk/>
          <pc:sldMk cId="2618024353" sldId="285"/>
        </pc:sldMkLst>
      </pc:sldChg>
      <pc:sldChg chg="add del">
        <pc:chgData name="Dilip Kumar" userId="71104c8626c124bd" providerId="LiveId" clId="{92F9BAAF-634B-40E3-B560-2F96871AC6F1}" dt="2021-06-08T15:24:59.060" v="1362" actId="47"/>
        <pc:sldMkLst>
          <pc:docMk/>
          <pc:sldMk cId="513949652" sldId="286"/>
        </pc:sldMkLst>
      </pc:sldChg>
      <pc:sldChg chg="addSp delSp modSp add mod">
        <pc:chgData name="Dilip Kumar" userId="71104c8626c124bd" providerId="LiveId" clId="{92F9BAAF-634B-40E3-B560-2F96871AC6F1}" dt="2021-06-08T14:46:49.079" v="1172" actId="20577"/>
        <pc:sldMkLst>
          <pc:docMk/>
          <pc:sldMk cId="1389283600" sldId="287"/>
        </pc:sldMkLst>
        <pc:spChg chg="mod">
          <ac:chgData name="Dilip Kumar" userId="71104c8626c124bd" providerId="LiveId" clId="{92F9BAAF-634B-40E3-B560-2F96871AC6F1}" dt="2021-06-08T14:46:49.079" v="1172" actId="20577"/>
          <ac:spMkLst>
            <pc:docMk/>
            <pc:sldMk cId="1389283600" sldId="287"/>
            <ac:spMk id="2" creationId="{00000000-0000-0000-0000-000000000000}"/>
          </ac:spMkLst>
        </pc:spChg>
        <pc:spChg chg="del mod">
          <ac:chgData name="Dilip Kumar" userId="71104c8626c124bd" providerId="LiveId" clId="{92F9BAAF-634B-40E3-B560-2F96871AC6F1}" dt="2021-06-08T14:45:50.786" v="1165" actId="478"/>
          <ac:spMkLst>
            <pc:docMk/>
            <pc:sldMk cId="1389283600" sldId="287"/>
            <ac:spMk id="3" creationId="{A475D595-EAC2-4B8C-8EA4-819ADD7D6D99}"/>
          </ac:spMkLst>
        </pc:spChg>
        <pc:spChg chg="del mod">
          <ac:chgData name="Dilip Kumar" userId="71104c8626c124bd" providerId="LiveId" clId="{92F9BAAF-634B-40E3-B560-2F96871AC6F1}" dt="2021-06-08T14:44:42.160" v="1148" actId="478"/>
          <ac:spMkLst>
            <pc:docMk/>
            <pc:sldMk cId="1389283600" sldId="287"/>
            <ac:spMk id="4" creationId="{82C12456-2329-4858-8725-C92FDB06758B}"/>
          </ac:spMkLst>
        </pc:spChg>
        <pc:spChg chg="del">
          <ac:chgData name="Dilip Kumar" userId="71104c8626c124bd" providerId="LiveId" clId="{92F9BAAF-634B-40E3-B560-2F96871AC6F1}" dt="2021-06-08T14:44:43.978" v="1149" actId="478"/>
          <ac:spMkLst>
            <pc:docMk/>
            <pc:sldMk cId="1389283600" sldId="287"/>
            <ac:spMk id="5" creationId="{398B16FA-5DD1-4862-97E2-B9EEFE3286CC}"/>
          </ac:spMkLst>
        </pc:spChg>
        <pc:spChg chg="add del mod">
          <ac:chgData name="Dilip Kumar" userId="71104c8626c124bd" providerId="LiveId" clId="{92F9BAAF-634B-40E3-B560-2F96871AC6F1}" dt="2021-06-08T14:45:39.207" v="1163"/>
          <ac:spMkLst>
            <pc:docMk/>
            <pc:sldMk cId="1389283600" sldId="287"/>
            <ac:spMk id="6" creationId="{C1702A9E-2580-4F3D-907E-66B50C196541}"/>
          </ac:spMkLst>
        </pc:spChg>
        <pc:picChg chg="del">
          <ac:chgData name="Dilip Kumar" userId="71104c8626c124bd" providerId="LiveId" clId="{92F9BAAF-634B-40E3-B560-2F96871AC6F1}" dt="2021-06-08T14:44:46.334" v="1151" actId="478"/>
          <ac:picMkLst>
            <pc:docMk/>
            <pc:sldMk cId="1389283600" sldId="287"/>
            <ac:picMk id="1025" creationId="{8D5674C7-0C83-44C6-AAA8-432C4108682E}"/>
          </ac:picMkLst>
        </pc:picChg>
        <pc:picChg chg="del">
          <ac:chgData name="Dilip Kumar" userId="71104c8626c124bd" providerId="LiveId" clId="{92F9BAAF-634B-40E3-B560-2F96871AC6F1}" dt="2021-06-08T14:44:45.600" v="1150" actId="478"/>
          <ac:picMkLst>
            <pc:docMk/>
            <pc:sldMk cId="1389283600" sldId="287"/>
            <ac:picMk id="1029" creationId="{C0E031DD-8E3C-4D2F-95B0-E7A1FCB89340}"/>
          </ac:picMkLst>
        </pc:picChg>
        <pc:picChg chg="add mod">
          <ac:chgData name="Dilip Kumar" userId="71104c8626c124bd" providerId="LiveId" clId="{92F9BAAF-634B-40E3-B560-2F96871AC6F1}" dt="2021-06-08T14:46:08.357" v="1169" actId="14100"/>
          <ac:picMkLst>
            <pc:docMk/>
            <pc:sldMk cId="1389283600" sldId="287"/>
            <ac:picMk id="4097" creationId="{2C348DFE-B3F4-44EC-B195-5B0F5CEFF024}"/>
          </ac:picMkLst>
        </pc:picChg>
      </pc:sldChg>
      <pc:sldChg chg="add del">
        <pc:chgData name="Dilip Kumar" userId="71104c8626c124bd" providerId="LiveId" clId="{92F9BAAF-634B-40E3-B560-2F96871AC6F1}" dt="2021-06-08T14:46:30.489" v="1170" actId="2696"/>
        <pc:sldMkLst>
          <pc:docMk/>
          <pc:sldMk cId="2927704210" sldId="288"/>
        </pc:sldMkLst>
      </pc:sldChg>
      <pc:sldChg chg="addSp delSp modSp add mod">
        <pc:chgData name="Dilip Kumar" userId="71104c8626c124bd" providerId="LiveId" clId="{92F9BAAF-634B-40E3-B560-2F96871AC6F1}" dt="2021-06-08T14:46:55.403" v="1173" actId="6549"/>
        <pc:sldMkLst>
          <pc:docMk/>
          <pc:sldMk cId="2740615089" sldId="289"/>
        </pc:sldMkLst>
        <pc:spChg chg="mod">
          <ac:chgData name="Dilip Kumar" userId="71104c8626c124bd" providerId="LiveId" clId="{92F9BAAF-634B-40E3-B560-2F96871AC6F1}" dt="2021-06-08T14:46:55.403" v="1173" actId="6549"/>
          <ac:spMkLst>
            <pc:docMk/>
            <pc:sldMk cId="2740615089" sldId="289"/>
            <ac:spMk id="2" creationId="{00000000-0000-0000-0000-000000000000}"/>
          </ac:spMkLst>
        </pc:spChg>
        <pc:spChg chg="del mod">
          <ac:chgData name="Dilip Kumar" userId="71104c8626c124bd" providerId="LiveId" clId="{92F9BAAF-634B-40E3-B560-2F96871AC6F1}" dt="2021-06-08T14:39:11.008" v="839"/>
          <ac:spMkLst>
            <pc:docMk/>
            <pc:sldMk cId="2740615089" sldId="289"/>
            <ac:spMk id="4" creationId="{82C12456-2329-4858-8725-C92FDB06758B}"/>
          </ac:spMkLst>
        </pc:spChg>
        <pc:spChg chg="del mod">
          <ac:chgData name="Dilip Kumar" userId="71104c8626c124bd" providerId="LiveId" clId="{92F9BAAF-634B-40E3-B560-2F96871AC6F1}" dt="2021-06-08T14:40:26.721" v="858"/>
          <ac:spMkLst>
            <pc:docMk/>
            <pc:sldMk cId="2740615089" sldId="289"/>
            <ac:spMk id="5" creationId="{398B16FA-5DD1-4862-97E2-B9EEFE3286CC}"/>
          </ac:spMkLst>
        </pc:spChg>
        <pc:spChg chg="add del mod">
          <ac:chgData name="Dilip Kumar" userId="71104c8626c124bd" providerId="LiveId" clId="{92F9BAAF-634B-40E3-B560-2F96871AC6F1}" dt="2021-06-08T14:40:02.642" v="849" actId="478"/>
          <ac:spMkLst>
            <pc:docMk/>
            <pc:sldMk cId="2740615089" sldId="289"/>
            <ac:spMk id="6" creationId="{50598639-BD5F-4B57-AF36-CFC3238D2A62}"/>
          </ac:spMkLst>
        </pc:spChg>
        <pc:spChg chg="add mod">
          <ac:chgData name="Dilip Kumar" userId="71104c8626c124bd" providerId="LiveId" clId="{92F9BAAF-634B-40E3-B560-2F96871AC6F1}" dt="2021-06-08T14:41:53.446" v="977" actId="20577"/>
          <ac:spMkLst>
            <pc:docMk/>
            <pc:sldMk cId="2740615089" sldId="289"/>
            <ac:spMk id="14" creationId="{BA440068-486B-454C-8BB1-10305ABAE73F}"/>
          </ac:spMkLst>
        </pc:spChg>
        <pc:spChg chg="add mod">
          <ac:chgData name="Dilip Kumar" userId="71104c8626c124bd" providerId="LiveId" clId="{92F9BAAF-634B-40E3-B560-2F96871AC6F1}" dt="2021-06-08T14:42:53.600" v="1144" actId="20577"/>
          <ac:spMkLst>
            <pc:docMk/>
            <pc:sldMk cId="2740615089" sldId="289"/>
            <ac:spMk id="16" creationId="{5C104422-FE9C-4738-85E4-48A5546192DB}"/>
          </ac:spMkLst>
        </pc:spChg>
        <pc:picChg chg="del">
          <ac:chgData name="Dilip Kumar" userId="71104c8626c124bd" providerId="LiveId" clId="{92F9BAAF-634B-40E3-B560-2F96871AC6F1}" dt="2021-06-08T14:37:28.147" v="831" actId="478"/>
          <ac:picMkLst>
            <pc:docMk/>
            <pc:sldMk cId="2740615089" sldId="289"/>
            <ac:picMk id="1025" creationId="{8D5674C7-0C83-44C6-AAA8-432C4108682E}"/>
          </ac:picMkLst>
        </pc:picChg>
        <pc:picChg chg="del">
          <ac:chgData name="Dilip Kumar" userId="71104c8626c124bd" providerId="LiveId" clId="{92F9BAAF-634B-40E3-B560-2F96871AC6F1}" dt="2021-06-08T14:37:41.207" v="834" actId="478"/>
          <ac:picMkLst>
            <pc:docMk/>
            <pc:sldMk cId="2740615089" sldId="289"/>
            <ac:picMk id="1029" creationId="{C0E031DD-8E3C-4D2F-95B0-E7A1FCB89340}"/>
          </ac:picMkLst>
        </pc:picChg>
        <pc:picChg chg="add del mod">
          <ac:chgData name="Dilip Kumar" userId="71104c8626c124bd" providerId="LiveId" clId="{92F9BAAF-634B-40E3-B560-2F96871AC6F1}" dt="2021-06-08T14:39:16.867" v="840" actId="478"/>
          <ac:picMkLst>
            <pc:docMk/>
            <pc:sldMk cId="2740615089" sldId="289"/>
            <ac:picMk id="3074" creationId="{A3455F16-B8B4-48D5-A2EF-74767CDFBE4A}"/>
          </ac:picMkLst>
        </pc:picChg>
        <pc:picChg chg="add del mod">
          <ac:chgData name="Dilip Kumar" userId="71104c8626c124bd" providerId="LiveId" clId="{92F9BAAF-634B-40E3-B560-2F96871AC6F1}" dt="2021-06-08T14:39:17.942" v="841" actId="478"/>
          <ac:picMkLst>
            <pc:docMk/>
            <pc:sldMk cId="2740615089" sldId="289"/>
            <ac:picMk id="3076" creationId="{86D64324-DFE4-474E-A7D1-2300E40EAF4A}"/>
          </ac:picMkLst>
        </pc:picChg>
        <pc:picChg chg="add mod">
          <ac:chgData name="Dilip Kumar" userId="71104c8626c124bd" providerId="LiveId" clId="{92F9BAAF-634B-40E3-B560-2F96871AC6F1}" dt="2021-06-08T14:40:06.434" v="850" actId="1076"/>
          <ac:picMkLst>
            <pc:docMk/>
            <pc:sldMk cId="2740615089" sldId="289"/>
            <ac:picMk id="3077" creationId="{B4C4AC27-4380-4D67-8DE8-48985693471E}"/>
          </ac:picMkLst>
        </pc:picChg>
        <pc:picChg chg="add mod">
          <ac:chgData name="Dilip Kumar" userId="71104c8626c124bd" providerId="LiveId" clId="{92F9BAAF-634B-40E3-B560-2F96871AC6F1}" dt="2021-06-08T14:40:25.902" v="856" actId="1076"/>
          <ac:picMkLst>
            <pc:docMk/>
            <pc:sldMk cId="2740615089" sldId="289"/>
            <ac:picMk id="3079" creationId="{E21FDBE0-7F2D-4F6B-97B4-A60EC3706A66}"/>
          </ac:picMkLst>
        </pc:picChg>
      </pc:sldChg>
      <pc:sldChg chg="addSp delSp modSp add mod">
        <pc:chgData name="Dilip Kumar" userId="71104c8626c124bd" providerId="LiveId" clId="{92F9BAAF-634B-40E3-B560-2F96871AC6F1}" dt="2021-06-08T14:47:01.888" v="1174" actId="20577"/>
        <pc:sldMkLst>
          <pc:docMk/>
          <pc:sldMk cId="1776398363" sldId="290"/>
        </pc:sldMkLst>
        <pc:spChg chg="mod">
          <ac:chgData name="Dilip Kumar" userId="71104c8626c124bd" providerId="LiveId" clId="{92F9BAAF-634B-40E3-B560-2F96871AC6F1}" dt="2021-06-08T14:47:01.888" v="1174" actId="20577"/>
          <ac:spMkLst>
            <pc:docMk/>
            <pc:sldMk cId="1776398363" sldId="290"/>
            <ac:spMk id="2" creationId="{00000000-0000-0000-0000-000000000000}"/>
          </ac:spMkLst>
        </pc:spChg>
        <pc:spChg chg="mod">
          <ac:chgData name="Dilip Kumar" userId="71104c8626c124bd" providerId="LiveId" clId="{92F9BAAF-634B-40E3-B560-2F96871AC6F1}" dt="2021-06-08T14:34:33.402" v="547" actId="20577"/>
          <ac:spMkLst>
            <pc:docMk/>
            <pc:sldMk cId="1776398363" sldId="290"/>
            <ac:spMk id="3" creationId="{A475D595-EAC2-4B8C-8EA4-819ADD7D6D99}"/>
          </ac:spMkLst>
        </pc:spChg>
        <pc:spChg chg="del mod">
          <ac:chgData name="Dilip Kumar" userId="71104c8626c124bd" providerId="LiveId" clId="{92F9BAAF-634B-40E3-B560-2F96871AC6F1}" dt="2021-06-08T14:29:27.224" v="398" actId="478"/>
          <ac:spMkLst>
            <pc:docMk/>
            <pc:sldMk cId="1776398363" sldId="290"/>
            <ac:spMk id="4" creationId="{82C12456-2329-4858-8725-C92FDB06758B}"/>
          </ac:spMkLst>
        </pc:spChg>
        <pc:spChg chg="del mod">
          <ac:chgData name="Dilip Kumar" userId="71104c8626c124bd" providerId="LiveId" clId="{92F9BAAF-634B-40E3-B560-2F96871AC6F1}" dt="2021-06-08T14:29:25.839" v="397" actId="478"/>
          <ac:spMkLst>
            <pc:docMk/>
            <pc:sldMk cId="1776398363" sldId="290"/>
            <ac:spMk id="5" creationId="{398B16FA-5DD1-4862-97E2-B9EEFE3286CC}"/>
          </ac:spMkLst>
        </pc:spChg>
        <pc:spChg chg="add mod">
          <ac:chgData name="Dilip Kumar" userId="71104c8626c124bd" providerId="LiveId" clId="{92F9BAAF-634B-40E3-B560-2F96871AC6F1}" dt="2021-06-08T14:35:46.327" v="693" actId="20577"/>
          <ac:spMkLst>
            <pc:docMk/>
            <pc:sldMk cId="1776398363" sldId="290"/>
            <ac:spMk id="15" creationId="{E358DE37-14D3-4D3F-BA46-D122466D8A84}"/>
          </ac:spMkLst>
        </pc:spChg>
        <pc:spChg chg="add mod">
          <ac:chgData name="Dilip Kumar" userId="71104c8626c124bd" providerId="LiveId" clId="{92F9BAAF-634B-40E3-B560-2F96871AC6F1}" dt="2021-06-08T14:36:52.310" v="830" actId="20577"/>
          <ac:spMkLst>
            <pc:docMk/>
            <pc:sldMk cId="1776398363" sldId="290"/>
            <ac:spMk id="17" creationId="{AA2B574F-AB2B-4C97-8F55-3D80841828C8}"/>
          </ac:spMkLst>
        </pc:spChg>
        <pc:picChg chg="del">
          <ac:chgData name="Dilip Kumar" userId="71104c8626c124bd" providerId="LiveId" clId="{92F9BAAF-634B-40E3-B560-2F96871AC6F1}" dt="2021-06-08T14:24:25.011" v="365" actId="478"/>
          <ac:picMkLst>
            <pc:docMk/>
            <pc:sldMk cId="1776398363" sldId="290"/>
            <ac:picMk id="1025" creationId="{8D5674C7-0C83-44C6-AAA8-432C4108682E}"/>
          </ac:picMkLst>
        </pc:picChg>
        <pc:picChg chg="del">
          <ac:chgData name="Dilip Kumar" userId="71104c8626c124bd" providerId="LiveId" clId="{92F9BAAF-634B-40E3-B560-2F96871AC6F1}" dt="2021-06-08T14:24:25.884" v="366" actId="478"/>
          <ac:picMkLst>
            <pc:docMk/>
            <pc:sldMk cId="1776398363" sldId="290"/>
            <ac:picMk id="1029" creationId="{C0E031DD-8E3C-4D2F-95B0-E7A1FCB89340}"/>
          </ac:picMkLst>
        </pc:picChg>
        <pc:picChg chg="add del mod">
          <ac:chgData name="Dilip Kumar" userId="71104c8626c124bd" providerId="LiveId" clId="{92F9BAAF-634B-40E3-B560-2F96871AC6F1}" dt="2021-06-08T14:29:11.893" v="392" actId="478"/>
          <ac:picMkLst>
            <pc:docMk/>
            <pc:sldMk cId="1776398363" sldId="290"/>
            <ac:picMk id="2050" creationId="{C81AD778-A8C1-4647-8D3D-3D5A340075C4}"/>
          </ac:picMkLst>
        </pc:picChg>
        <pc:picChg chg="add del mod">
          <ac:chgData name="Dilip Kumar" userId="71104c8626c124bd" providerId="LiveId" clId="{92F9BAAF-634B-40E3-B560-2F96871AC6F1}" dt="2021-06-08T14:28:10.158" v="382"/>
          <ac:picMkLst>
            <pc:docMk/>
            <pc:sldMk cId="1776398363" sldId="290"/>
            <ac:picMk id="2052" creationId="{0E411BD8-72F2-41C0-A939-8863199B6F83}"/>
          </ac:picMkLst>
        </pc:picChg>
        <pc:picChg chg="add del mod">
          <ac:chgData name="Dilip Kumar" userId="71104c8626c124bd" providerId="LiveId" clId="{92F9BAAF-634B-40E3-B560-2F96871AC6F1}" dt="2021-06-08T14:29:18.092" v="394" actId="478"/>
          <ac:picMkLst>
            <pc:docMk/>
            <pc:sldMk cId="1776398363" sldId="290"/>
            <ac:picMk id="2054" creationId="{FA2512D5-7E27-4EAF-9474-FD819D95D550}"/>
          </ac:picMkLst>
        </pc:picChg>
        <pc:picChg chg="add mod">
          <ac:chgData name="Dilip Kumar" userId="71104c8626c124bd" providerId="LiveId" clId="{92F9BAAF-634B-40E3-B560-2F96871AC6F1}" dt="2021-06-08T14:32:16.498" v="417" actId="1076"/>
          <ac:picMkLst>
            <pc:docMk/>
            <pc:sldMk cId="1776398363" sldId="290"/>
            <ac:picMk id="2056" creationId="{C5A735F2-AAC5-4851-BE21-C139D94075E7}"/>
          </ac:picMkLst>
        </pc:picChg>
        <pc:picChg chg="add mod">
          <ac:chgData name="Dilip Kumar" userId="71104c8626c124bd" providerId="LiveId" clId="{92F9BAAF-634B-40E3-B560-2F96871AC6F1}" dt="2021-06-08T14:30:45.978" v="407" actId="1076"/>
          <ac:picMkLst>
            <pc:docMk/>
            <pc:sldMk cId="1776398363" sldId="290"/>
            <ac:picMk id="2058" creationId="{F78A4E65-8C55-4C70-8A08-90EDDB497A35}"/>
          </ac:picMkLst>
        </pc:picChg>
        <pc:picChg chg="add mod">
          <ac:chgData name="Dilip Kumar" userId="71104c8626c124bd" providerId="LiveId" clId="{92F9BAAF-634B-40E3-B560-2F96871AC6F1}" dt="2021-06-08T14:31:03.819" v="412" actId="1076"/>
          <ac:picMkLst>
            <pc:docMk/>
            <pc:sldMk cId="1776398363" sldId="290"/>
            <ac:picMk id="2060" creationId="{38297956-BF35-43DE-8272-65CAD9209CD9}"/>
          </ac:picMkLst>
        </pc:picChg>
      </pc:sldChg>
      <pc:sldChg chg="addSp delSp modSp add mod ord">
        <pc:chgData name="Dilip Kumar" userId="71104c8626c124bd" providerId="LiveId" clId="{92F9BAAF-634B-40E3-B560-2F96871AC6F1}" dt="2021-06-08T15:14:38.045" v="1268" actId="14100"/>
        <pc:sldMkLst>
          <pc:docMk/>
          <pc:sldMk cId="3609556646" sldId="291"/>
        </pc:sldMkLst>
        <pc:spChg chg="add del mod">
          <ac:chgData name="Dilip Kumar" userId="71104c8626c124bd" providerId="LiveId" clId="{92F9BAAF-634B-40E3-B560-2F96871AC6F1}" dt="2021-06-08T15:14:17.745" v="1263" actId="478"/>
          <ac:spMkLst>
            <pc:docMk/>
            <pc:sldMk cId="3609556646" sldId="291"/>
            <ac:spMk id="2" creationId="{923257F4-E74E-437F-A347-F3C5926FC594}"/>
          </ac:spMkLst>
        </pc:spChg>
        <pc:picChg chg="del">
          <ac:chgData name="Dilip Kumar" userId="71104c8626c124bd" providerId="LiveId" clId="{92F9BAAF-634B-40E3-B560-2F96871AC6F1}" dt="2021-06-08T15:13:17.294" v="1255" actId="478"/>
          <ac:picMkLst>
            <pc:docMk/>
            <pc:sldMk cId="3609556646" sldId="291"/>
            <ac:picMk id="5121" creationId="{967B0D1E-2F85-4922-A4D7-6C755A666660}"/>
          </ac:picMkLst>
        </pc:picChg>
        <pc:picChg chg="add mod">
          <ac:chgData name="Dilip Kumar" userId="71104c8626c124bd" providerId="LiveId" clId="{92F9BAAF-634B-40E3-B560-2F96871AC6F1}" dt="2021-06-08T15:14:38.045" v="1268" actId="14100"/>
          <ac:picMkLst>
            <pc:docMk/>
            <pc:sldMk cId="3609556646" sldId="291"/>
            <ac:picMk id="6145" creationId="{51C4AE35-46A8-42A5-9451-0CE6D610700F}"/>
          </ac:picMkLst>
        </pc:picChg>
      </pc:sldChg>
      <pc:sldChg chg="modSp add mod ord">
        <pc:chgData name="Dilip Kumar" userId="71104c8626c124bd" providerId="LiveId" clId="{92F9BAAF-634B-40E3-B560-2F96871AC6F1}" dt="2021-06-08T15:16:03.167" v="1277" actId="20577"/>
        <pc:sldMkLst>
          <pc:docMk/>
          <pc:sldMk cId="3484362743" sldId="292"/>
        </pc:sldMkLst>
        <pc:spChg chg="mod">
          <ac:chgData name="Dilip Kumar" userId="71104c8626c124bd" providerId="LiveId" clId="{92F9BAAF-634B-40E3-B560-2F96871AC6F1}" dt="2021-06-08T15:16:03.167" v="1277" actId="20577"/>
          <ac:spMkLst>
            <pc:docMk/>
            <pc:sldMk cId="3484362743" sldId="292"/>
            <ac:spMk id="3" creationId="{A40665CE-547C-45DF-ABE5-8D63718F6825}"/>
          </ac:spMkLst>
        </pc:spChg>
      </pc:sldChg>
      <pc:sldChg chg="addSp delSp modSp add mod ord">
        <pc:chgData name="Dilip Kumar" userId="71104c8626c124bd" providerId="LiveId" clId="{92F9BAAF-634B-40E3-B560-2F96871AC6F1}" dt="2021-06-08T15:19:33.557" v="1324"/>
        <pc:sldMkLst>
          <pc:docMk/>
          <pc:sldMk cId="1522883369" sldId="293"/>
        </pc:sldMkLst>
        <pc:spChg chg="add del mod">
          <ac:chgData name="Dilip Kumar" userId="71104c8626c124bd" providerId="LiveId" clId="{92F9BAAF-634B-40E3-B560-2F96871AC6F1}" dt="2021-06-08T15:17:33.243" v="1297" actId="478"/>
          <ac:spMkLst>
            <pc:docMk/>
            <pc:sldMk cId="1522883369" sldId="293"/>
            <ac:spMk id="2" creationId="{DBCAE00B-EA4F-4C3E-8B6B-E4A2EB33F1A3}"/>
          </ac:spMkLst>
        </pc:spChg>
        <pc:spChg chg="add mod">
          <ac:chgData name="Dilip Kumar" userId="71104c8626c124bd" providerId="LiveId" clId="{92F9BAAF-634B-40E3-B560-2F96871AC6F1}" dt="2021-06-08T15:19:27.645" v="1322" actId="1076"/>
          <ac:spMkLst>
            <pc:docMk/>
            <pc:sldMk cId="1522883369" sldId="293"/>
            <ac:spMk id="3" creationId="{8C716E68-303A-4ED4-ABCE-F6587498B499}"/>
          </ac:spMkLst>
        </pc:spChg>
        <pc:spChg chg="add del mod">
          <ac:chgData name="Dilip Kumar" userId="71104c8626c124bd" providerId="LiveId" clId="{92F9BAAF-634B-40E3-B560-2F96871AC6F1}" dt="2021-06-08T15:19:33.557" v="1324"/>
          <ac:spMkLst>
            <pc:docMk/>
            <pc:sldMk cId="1522883369" sldId="293"/>
            <ac:spMk id="4" creationId="{5AA8CCA6-171D-43C2-8C87-09A6E3515E45}"/>
          </ac:spMkLst>
        </pc:spChg>
        <pc:picChg chg="del mod">
          <ac:chgData name="Dilip Kumar" userId="71104c8626c124bd" providerId="LiveId" clId="{92F9BAAF-634B-40E3-B560-2F96871AC6F1}" dt="2021-06-08T15:16:54.871" v="1285" actId="478"/>
          <ac:picMkLst>
            <pc:docMk/>
            <pc:sldMk cId="1522883369" sldId="293"/>
            <ac:picMk id="6145" creationId="{51C4AE35-46A8-42A5-9451-0CE6D610700F}"/>
          </ac:picMkLst>
        </pc:picChg>
        <pc:picChg chg="add mod">
          <ac:chgData name="Dilip Kumar" userId="71104c8626c124bd" providerId="LiveId" clId="{92F9BAAF-634B-40E3-B560-2F96871AC6F1}" dt="2021-06-08T15:18:37.121" v="1310" actId="14100"/>
          <ac:picMkLst>
            <pc:docMk/>
            <pc:sldMk cId="1522883369" sldId="293"/>
            <ac:picMk id="7169" creationId="{A8AD4DC5-C3CE-49BC-9667-5A7CA49D855F}"/>
          </ac:picMkLst>
        </pc:picChg>
      </pc:sldChg>
      <pc:sldChg chg="addSp delSp modSp add mod ord">
        <pc:chgData name="Dilip Kumar" userId="71104c8626c124bd" providerId="LiveId" clId="{92F9BAAF-634B-40E3-B560-2F96871AC6F1}" dt="2021-06-08T15:23:48.863" v="1359" actId="20577"/>
        <pc:sldMkLst>
          <pc:docMk/>
          <pc:sldMk cId="4094474038" sldId="294"/>
        </pc:sldMkLst>
        <pc:spChg chg="del mod">
          <ac:chgData name="Dilip Kumar" userId="71104c8626c124bd" providerId="LiveId" clId="{92F9BAAF-634B-40E3-B560-2F96871AC6F1}" dt="2021-06-08T15:18:22.878" v="1307"/>
          <ac:spMkLst>
            <pc:docMk/>
            <pc:sldMk cId="4094474038" sldId="294"/>
            <ac:spMk id="3" creationId="{A40665CE-547C-45DF-ABE5-8D63718F6825}"/>
          </ac:spMkLst>
        </pc:spChg>
        <pc:spChg chg="add mod">
          <ac:chgData name="Dilip Kumar" userId="71104c8626c124bd" providerId="LiveId" clId="{92F9BAAF-634B-40E3-B560-2F96871AC6F1}" dt="2021-06-08T15:23:48.863" v="1359" actId="20577"/>
          <ac:spMkLst>
            <pc:docMk/>
            <pc:sldMk cId="4094474038" sldId="294"/>
            <ac:spMk id="4" creationId="{44535D81-0333-4606-B8EA-32B17C711266}"/>
          </ac:spMkLst>
        </pc:spChg>
      </pc:sldChg>
      <pc:sldChg chg="addSp delSp modSp add ord">
        <pc:chgData name="Dilip Kumar" userId="71104c8626c124bd" providerId="LiveId" clId="{92F9BAAF-634B-40E3-B560-2F96871AC6F1}" dt="2021-06-08T15:21:55.619" v="1344" actId="14100"/>
        <pc:sldMkLst>
          <pc:docMk/>
          <pc:sldMk cId="3558289048" sldId="295"/>
        </pc:sldMkLst>
        <pc:spChg chg="add del mod">
          <ac:chgData name="Dilip Kumar" userId="71104c8626c124bd" providerId="LiveId" clId="{92F9BAAF-634B-40E3-B560-2F96871AC6F1}" dt="2021-06-08T15:21:39.905" v="1342" actId="478"/>
          <ac:spMkLst>
            <pc:docMk/>
            <pc:sldMk cId="3558289048" sldId="295"/>
            <ac:spMk id="2" creationId="{E53EA1E2-13CD-4446-AFDD-6221733F0D40}"/>
          </ac:spMkLst>
        </pc:spChg>
        <pc:picChg chg="del">
          <ac:chgData name="Dilip Kumar" userId="71104c8626c124bd" providerId="LiveId" clId="{92F9BAAF-634B-40E3-B560-2F96871AC6F1}" dt="2021-06-08T15:19:51.044" v="1328" actId="478"/>
          <ac:picMkLst>
            <pc:docMk/>
            <pc:sldMk cId="3558289048" sldId="295"/>
            <ac:picMk id="6145" creationId="{51C4AE35-46A8-42A5-9451-0CE6D610700F}"/>
          </ac:picMkLst>
        </pc:picChg>
        <pc:picChg chg="add del mod">
          <ac:chgData name="Dilip Kumar" userId="71104c8626c124bd" providerId="LiveId" clId="{92F9BAAF-634B-40E3-B560-2F96871AC6F1}" dt="2021-06-08T15:21:55.619" v="1344" actId="14100"/>
          <ac:picMkLst>
            <pc:docMk/>
            <pc:sldMk cId="3558289048" sldId="295"/>
            <ac:picMk id="8193" creationId="{0859D17E-2807-450E-B2CB-2F071053B591}"/>
          </ac:picMkLst>
        </pc:picChg>
      </pc:sldChg>
      <pc:sldChg chg="addSp delSp modSp add mod ord">
        <pc:chgData name="Dilip Kumar" userId="71104c8626c124bd" providerId="LiveId" clId="{92F9BAAF-634B-40E3-B560-2F96871AC6F1}" dt="2021-06-08T15:33:31.233" v="1407" actId="1076"/>
        <pc:sldMkLst>
          <pc:docMk/>
          <pc:sldMk cId="2053950539" sldId="296"/>
        </pc:sldMkLst>
        <pc:spChg chg="add del mod">
          <ac:chgData name="Dilip Kumar" userId="71104c8626c124bd" providerId="LiveId" clId="{92F9BAAF-634B-40E3-B560-2F96871AC6F1}" dt="2021-06-08T15:28:32.311" v="1390"/>
          <ac:spMkLst>
            <pc:docMk/>
            <pc:sldMk cId="2053950539" sldId="296"/>
            <ac:spMk id="2" creationId="{D123328F-C6D4-4EB2-A55B-D4C1B7D08665}"/>
          </ac:spMkLst>
        </pc:spChg>
        <pc:spChg chg="mod">
          <ac:chgData name="Dilip Kumar" userId="71104c8626c124bd" providerId="LiveId" clId="{92F9BAAF-634B-40E3-B560-2F96871AC6F1}" dt="2021-06-08T15:27:13.872" v="1379" actId="20577"/>
          <ac:spMkLst>
            <pc:docMk/>
            <pc:sldMk cId="2053950539" sldId="296"/>
            <ac:spMk id="6" creationId="{E8D41375-B663-45A0-8714-C9C3BF0BC36D}"/>
          </ac:spMkLst>
        </pc:spChg>
        <pc:picChg chg="add del">
          <ac:chgData name="Dilip Kumar" userId="71104c8626c124bd" providerId="LiveId" clId="{92F9BAAF-634B-40E3-B560-2F96871AC6F1}" dt="2021-06-08T15:29:00.010" v="1392" actId="22"/>
          <ac:picMkLst>
            <pc:docMk/>
            <pc:sldMk cId="2053950539" sldId="296"/>
            <ac:picMk id="4" creationId="{2C8852DC-F4C3-4363-91D7-653400DFCA7B}"/>
          </ac:picMkLst>
        </pc:picChg>
        <pc:picChg chg="add del mod">
          <ac:chgData name="Dilip Kumar" userId="71104c8626c124bd" providerId="LiveId" clId="{92F9BAAF-634B-40E3-B560-2F96871AC6F1}" dt="2021-06-08T15:29:28.742" v="1397" actId="478"/>
          <ac:picMkLst>
            <pc:docMk/>
            <pc:sldMk cId="2053950539" sldId="296"/>
            <ac:picMk id="7" creationId="{61DE3D2B-EFC4-4A1E-A92E-50AC31F72064}"/>
          </ac:picMkLst>
        </pc:picChg>
        <pc:picChg chg="add mod">
          <ac:chgData name="Dilip Kumar" userId="71104c8626c124bd" providerId="LiveId" clId="{92F9BAAF-634B-40E3-B560-2F96871AC6F1}" dt="2021-06-08T15:33:31.233" v="1407" actId="1076"/>
          <ac:picMkLst>
            <pc:docMk/>
            <pc:sldMk cId="2053950539" sldId="296"/>
            <ac:picMk id="9" creationId="{BC434DE6-988E-4A3B-A885-99819A3F0C99}"/>
          </ac:picMkLst>
        </pc:picChg>
        <pc:picChg chg="add mod">
          <ac:chgData name="Dilip Kumar" userId="71104c8626c124bd" providerId="LiveId" clId="{92F9BAAF-634B-40E3-B560-2F96871AC6F1}" dt="2021-06-08T15:31:08.826" v="1406" actId="14100"/>
          <ac:picMkLst>
            <pc:docMk/>
            <pc:sldMk cId="2053950539" sldId="296"/>
            <ac:picMk id="11" creationId="{3EABBEDC-42A8-4B1E-9ABA-07668EDB3AAD}"/>
          </ac:picMkLst>
        </pc:picChg>
        <pc:picChg chg="del">
          <ac:chgData name="Dilip Kumar" userId="71104c8626c124bd" providerId="LiveId" clId="{92F9BAAF-634B-40E3-B560-2F96871AC6F1}" dt="2021-06-08T15:27:20.968" v="1380" actId="478"/>
          <ac:picMkLst>
            <pc:docMk/>
            <pc:sldMk cId="2053950539" sldId="296"/>
            <ac:picMk id="8193" creationId="{0859D17E-2807-450E-B2CB-2F071053B591}"/>
          </ac:picMkLst>
        </pc:picChg>
        <pc:picChg chg="add del mod">
          <ac:chgData name="Dilip Kumar" userId="71104c8626c124bd" providerId="LiveId" clId="{92F9BAAF-634B-40E3-B560-2F96871AC6F1}" dt="2021-06-08T15:28:32.311" v="1390"/>
          <ac:picMkLst>
            <pc:docMk/>
            <pc:sldMk cId="2053950539" sldId="296"/>
            <ac:picMk id="9217" creationId="{7DD029E5-C703-46C1-A039-331CF81B938D}"/>
          </ac:picMkLst>
        </pc:picChg>
        <pc:picChg chg="add del mod">
          <ac:chgData name="Dilip Kumar" userId="71104c8626c124bd" providerId="LiveId" clId="{92F9BAAF-634B-40E3-B560-2F96871AC6F1}" dt="2021-06-08T15:28:32.311" v="1390"/>
          <ac:picMkLst>
            <pc:docMk/>
            <pc:sldMk cId="2053950539" sldId="296"/>
            <ac:picMk id="9218" creationId="{F79449DD-3B68-4E66-82EE-964D359A56E4}"/>
          </ac:picMkLst>
        </pc:picChg>
        <pc:picChg chg="add del mod">
          <ac:chgData name="Dilip Kumar" userId="71104c8626c124bd" providerId="LiveId" clId="{92F9BAAF-634B-40E3-B560-2F96871AC6F1}" dt="2021-06-08T15:28:32.311" v="1390"/>
          <ac:picMkLst>
            <pc:docMk/>
            <pc:sldMk cId="2053950539" sldId="296"/>
            <ac:picMk id="9219" creationId="{3D090A4B-0196-4388-B1D1-DA37D3A4CA91}"/>
          </ac:picMkLst>
        </pc:picChg>
        <pc:picChg chg="add del mod">
          <ac:chgData name="Dilip Kumar" userId="71104c8626c124bd" providerId="LiveId" clId="{92F9BAAF-634B-40E3-B560-2F96871AC6F1}" dt="2021-06-08T15:28:32.311" v="1390"/>
          <ac:picMkLst>
            <pc:docMk/>
            <pc:sldMk cId="2053950539" sldId="296"/>
            <ac:picMk id="9220" creationId="{FBDC5B34-06E8-47E3-B19D-D949CF99BE01}"/>
          </ac:picMkLst>
        </pc:picChg>
        <pc:picChg chg="add del mod">
          <ac:chgData name="Dilip Kumar" userId="71104c8626c124bd" providerId="LiveId" clId="{92F9BAAF-634B-40E3-B560-2F96871AC6F1}" dt="2021-06-08T15:28:32.311" v="1390"/>
          <ac:picMkLst>
            <pc:docMk/>
            <pc:sldMk cId="2053950539" sldId="296"/>
            <ac:picMk id="9221" creationId="{06518883-EEF6-4ECD-A795-BF0F9E9571AA}"/>
          </ac:picMkLst>
        </pc:picChg>
        <pc:picChg chg="add del mod">
          <ac:chgData name="Dilip Kumar" userId="71104c8626c124bd" providerId="LiveId" clId="{92F9BAAF-634B-40E3-B560-2F96871AC6F1}" dt="2021-06-08T15:28:32.311" v="1390"/>
          <ac:picMkLst>
            <pc:docMk/>
            <pc:sldMk cId="2053950539" sldId="296"/>
            <ac:picMk id="9222" creationId="{13931F60-CA3F-4A48-BDAE-60666B960E63}"/>
          </ac:picMkLst>
        </pc:picChg>
        <pc:picChg chg="add del mod">
          <ac:chgData name="Dilip Kumar" userId="71104c8626c124bd" providerId="LiveId" clId="{92F9BAAF-634B-40E3-B560-2F96871AC6F1}" dt="2021-06-08T15:28:32.311" v="1390"/>
          <ac:picMkLst>
            <pc:docMk/>
            <pc:sldMk cId="2053950539" sldId="296"/>
            <ac:picMk id="9223" creationId="{98125BD9-4904-4E17-A9E4-DB808F1CD2C4}"/>
          </ac:picMkLst>
        </pc:picChg>
        <pc:picChg chg="add del mod">
          <ac:chgData name="Dilip Kumar" userId="71104c8626c124bd" providerId="LiveId" clId="{92F9BAAF-634B-40E3-B560-2F96871AC6F1}" dt="2021-06-08T15:28:32.311" v="1390"/>
          <ac:picMkLst>
            <pc:docMk/>
            <pc:sldMk cId="2053950539" sldId="296"/>
            <ac:picMk id="9224" creationId="{EA677D1B-A6B6-4348-BCAB-2BAEF75BEE50}"/>
          </ac:picMkLst>
        </pc:picChg>
        <pc:picChg chg="add del mod">
          <ac:chgData name="Dilip Kumar" userId="71104c8626c124bd" providerId="LiveId" clId="{92F9BAAF-634B-40E3-B560-2F96871AC6F1}" dt="2021-06-08T15:28:32.311" v="1390"/>
          <ac:picMkLst>
            <pc:docMk/>
            <pc:sldMk cId="2053950539" sldId="296"/>
            <ac:picMk id="9225" creationId="{2E9DE5DC-D972-4D9C-8AAA-609E2D383B52}"/>
          </ac:picMkLst>
        </pc:picChg>
        <pc:picChg chg="add del mod">
          <ac:chgData name="Dilip Kumar" userId="71104c8626c124bd" providerId="LiveId" clId="{92F9BAAF-634B-40E3-B560-2F96871AC6F1}" dt="2021-06-08T15:28:32.311" v="1390"/>
          <ac:picMkLst>
            <pc:docMk/>
            <pc:sldMk cId="2053950539" sldId="296"/>
            <ac:picMk id="9226" creationId="{9E46EB24-669B-4555-AE3A-E5026AF79298}"/>
          </ac:picMkLst>
        </pc:picChg>
      </pc:sldChg>
      <pc:sldChg chg="modSp add mod ord">
        <pc:chgData name="Dilip Kumar" userId="71104c8626c124bd" providerId="LiveId" clId="{92F9BAAF-634B-40E3-B560-2F96871AC6F1}" dt="2021-06-08T15:34:59.731" v="1426"/>
        <pc:sldMkLst>
          <pc:docMk/>
          <pc:sldMk cId="1828406081" sldId="297"/>
        </pc:sldMkLst>
        <pc:spChg chg="mod">
          <ac:chgData name="Dilip Kumar" userId="71104c8626c124bd" providerId="LiveId" clId="{92F9BAAF-634B-40E3-B560-2F96871AC6F1}" dt="2021-06-08T15:34:19.451" v="1413" actId="113"/>
          <ac:spMkLst>
            <pc:docMk/>
            <pc:sldMk cId="1828406081" sldId="297"/>
            <ac:spMk id="4" creationId="{44535D81-0333-4606-B8EA-32B17C711266}"/>
          </ac:spMkLst>
        </pc:spChg>
      </pc:sldChg>
      <pc:sldChg chg="addSp delSp modSp add del mod">
        <pc:chgData name="Dilip Kumar" userId="71104c8626c124bd" providerId="LiveId" clId="{92F9BAAF-634B-40E3-B560-2F96871AC6F1}" dt="2021-06-08T15:48:19.281" v="1519" actId="2696"/>
        <pc:sldMkLst>
          <pc:docMk/>
          <pc:sldMk cId="1186068255" sldId="298"/>
        </pc:sldMkLst>
        <pc:picChg chg="add del mod">
          <ac:chgData name="Dilip Kumar" userId="71104c8626c124bd" providerId="LiveId" clId="{92F9BAAF-634B-40E3-B560-2F96871AC6F1}" dt="2021-06-08T15:37:37.315" v="1444" actId="931"/>
          <ac:picMkLst>
            <pc:docMk/>
            <pc:sldMk cId="1186068255" sldId="298"/>
            <ac:picMk id="3" creationId="{61690856-186F-4A61-9051-1FF81AA263DC}"/>
          </ac:picMkLst>
        </pc:picChg>
        <pc:picChg chg="add del mod">
          <ac:chgData name="Dilip Kumar" userId="71104c8626c124bd" providerId="LiveId" clId="{92F9BAAF-634B-40E3-B560-2F96871AC6F1}" dt="2021-06-08T15:37:37.315" v="1444" actId="931"/>
          <ac:picMkLst>
            <pc:docMk/>
            <pc:sldMk cId="1186068255" sldId="298"/>
            <ac:picMk id="5" creationId="{FAFB87A5-12AB-4C3F-BA27-4DEF212FDA5F}"/>
          </ac:picMkLst>
        </pc:picChg>
        <pc:picChg chg="add mod">
          <ac:chgData name="Dilip Kumar" userId="71104c8626c124bd" providerId="LiveId" clId="{92F9BAAF-634B-40E3-B560-2F96871AC6F1}" dt="2021-06-08T15:39:02.220" v="1460" actId="1076"/>
          <ac:picMkLst>
            <pc:docMk/>
            <pc:sldMk cId="1186068255" sldId="298"/>
            <ac:picMk id="8" creationId="{EA980C27-3850-4FFB-AA45-1EA7BDB98A3B}"/>
          </ac:picMkLst>
        </pc:picChg>
        <pc:picChg chg="del">
          <ac:chgData name="Dilip Kumar" userId="71104c8626c124bd" providerId="LiveId" clId="{92F9BAAF-634B-40E3-B560-2F96871AC6F1}" dt="2021-06-08T15:35:30.678" v="1427" actId="478"/>
          <ac:picMkLst>
            <pc:docMk/>
            <pc:sldMk cId="1186068255" sldId="298"/>
            <ac:picMk id="9" creationId="{BC434DE6-988E-4A3B-A885-99819A3F0C99}"/>
          </ac:picMkLst>
        </pc:picChg>
        <pc:picChg chg="del">
          <ac:chgData name="Dilip Kumar" userId="71104c8626c124bd" providerId="LiveId" clId="{92F9BAAF-634B-40E3-B560-2F96871AC6F1}" dt="2021-06-08T15:35:32.912" v="1428" actId="478"/>
          <ac:picMkLst>
            <pc:docMk/>
            <pc:sldMk cId="1186068255" sldId="298"/>
            <ac:picMk id="11" creationId="{3EABBEDC-42A8-4B1E-9ABA-07668EDB3AAD}"/>
          </ac:picMkLst>
        </pc:picChg>
        <pc:picChg chg="add mod">
          <ac:chgData name="Dilip Kumar" userId="71104c8626c124bd" providerId="LiveId" clId="{92F9BAAF-634B-40E3-B560-2F96871AC6F1}" dt="2021-06-08T15:39:07.260" v="1461" actId="14100"/>
          <ac:picMkLst>
            <pc:docMk/>
            <pc:sldMk cId="1186068255" sldId="298"/>
            <ac:picMk id="12" creationId="{F8D860AD-B1C3-4454-A51E-078EC85F3ECD}"/>
          </ac:picMkLst>
        </pc:picChg>
        <pc:picChg chg="del">
          <ac:chgData name="Dilip Kumar" userId="71104c8626c124bd" providerId="LiveId" clId="{92F9BAAF-634B-40E3-B560-2F96871AC6F1}" dt="2021-06-08T15:34:55.763" v="1424" actId="478"/>
          <ac:picMkLst>
            <pc:docMk/>
            <pc:sldMk cId="1186068255" sldId="298"/>
            <ac:picMk id="10242" creationId="{65981F85-B85E-45FB-B80A-069C11FFA447}"/>
          </ac:picMkLst>
        </pc:picChg>
        <pc:picChg chg="del">
          <ac:chgData name="Dilip Kumar" userId="71104c8626c124bd" providerId="LiveId" clId="{92F9BAAF-634B-40E3-B560-2F96871AC6F1}" dt="2021-06-08T15:34:55.352" v="1423" actId="478"/>
          <ac:picMkLst>
            <pc:docMk/>
            <pc:sldMk cId="1186068255" sldId="298"/>
            <ac:picMk id="10243" creationId="{0341E7B8-69BD-4DCC-ADAD-7EC5B946C412}"/>
          </ac:picMkLst>
        </pc:picChg>
        <pc:picChg chg="del">
          <ac:chgData name="Dilip Kumar" userId="71104c8626c124bd" providerId="LiveId" clId="{92F9BAAF-634B-40E3-B560-2F96871AC6F1}" dt="2021-06-08T15:34:54.271" v="1422" actId="478"/>
          <ac:picMkLst>
            <pc:docMk/>
            <pc:sldMk cId="1186068255" sldId="298"/>
            <ac:picMk id="10244" creationId="{60A01195-0D27-4318-8C21-6E0E6CA2CB44}"/>
          </ac:picMkLst>
        </pc:picChg>
        <pc:picChg chg="del">
          <ac:chgData name="Dilip Kumar" userId="71104c8626c124bd" providerId="LiveId" clId="{92F9BAAF-634B-40E3-B560-2F96871AC6F1}" dt="2021-06-08T15:34:53.741" v="1421" actId="478"/>
          <ac:picMkLst>
            <pc:docMk/>
            <pc:sldMk cId="1186068255" sldId="298"/>
            <ac:picMk id="10245" creationId="{92B3F592-CC0A-4727-8DFC-571DAB1FC153}"/>
          </ac:picMkLst>
        </pc:picChg>
        <pc:picChg chg="del">
          <ac:chgData name="Dilip Kumar" userId="71104c8626c124bd" providerId="LiveId" clId="{92F9BAAF-634B-40E3-B560-2F96871AC6F1}" dt="2021-06-08T15:34:52.509" v="1420" actId="478"/>
          <ac:picMkLst>
            <pc:docMk/>
            <pc:sldMk cId="1186068255" sldId="298"/>
            <ac:picMk id="10246" creationId="{9C6D4C74-F1D2-414A-AB8F-CE4091BE403C}"/>
          </ac:picMkLst>
        </pc:picChg>
        <pc:picChg chg="del">
          <ac:chgData name="Dilip Kumar" userId="71104c8626c124bd" providerId="LiveId" clId="{92F9BAAF-634B-40E3-B560-2F96871AC6F1}" dt="2021-06-08T15:34:52.029" v="1419" actId="478"/>
          <ac:picMkLst>
            <pc:docMk/>
            <pc:sldMk cId="1186068255" sldId="298"/>
            <ac:picMk id="10247" creationId="{1F402267-0C31-4EF3-9064-F5C6EAE3D37F}"/>
          </ac:picMkLst>
        </pc:picChg>
        <pc:picChg chg="del">
          <ac:chgData name="Dilip Kumar" userId="71104c8626c124bd" providerId="LiveId" clId="{92F9BAAF-634B-40E3-B560-2F96871AC6F1}" dt="2021-06-08T15:34:50.723" v="1418" actId="478"/>
          <ac:picMkLst>
            <pc:docMk/>
            <pc:sldMk cId="1186068255" sldId="298"/>
            <ac:picMk id="10248" creationId="{030A6464-FA33-446B-8DA2-0652D595C85D}"/>
          </ac:picMkLst>
        </pc:picChg>
        <pc:picChg chg="del">
          <ac:chgData name="Dilip Kumar" userId="71104c8626c124bd" providerId="LiveId" clId="{92F9BAAF-634B-40E3-B560-2F96871AC6F1}" dt="2021-06-08T15:34:50.103" v="1417" actId="478"/>
          <ac:picMkLst>
            <pc:docMk/>
            <pc:sldMk cId="1186068255" sldId="298"/>
            <ac:picMk id="10249" creationId="{0DD0B78E-60BD-4E18-83C8-C619E33EF1C9}"/>
          </ac:picMkLst>
        </pc:picChg>
        <pc:picChg chg="del">
          <ac:chgData name="Dilip Kumar" userId="71104c8626c124bd" providerId="LiveId" clId="{92F9BAAF-634B-40E3-B560-2F96871AC6F1}" dt="2021-06-08T15:34:49.500" v="1416" actId="478"/>
          <ac:picMkLst>
            <pc:docMk/>
            <pc:sldMk cId="1186068255" sldId="298"/>
            <ac:picMk id="10250" creationId="{EF32B119-88E4-4E03-8D43-843D91567CDF}"/>
          </ac:picMkLst>
        </pc:picChg>
        <pc:picChg chg="del">
          <ac:chgData name="Dilip Kumar" userId="71104c8626c124bd" providerId="LiveId" clId="{92F9BAAF-634B-40E3-B560-2F96871AC6F1}" dt="2021-06-08T15:34:47.841" v="1415" actId="478"/>
          <ac:picMkLst>
            <pc:docMk/>
            <pc:sldMk cId="1186068255" sldId="298"/>
            <ac:picMk id="10251" creationId="{4F8DFFBC-E212-416A-AF08-3156DAC3FF12}"/>
          </ac:picMkLst>
        </pc:picChg>
      </pc:sldChg>
      <pc:sldChg chg="modSp add del mod ord">
        <pc:chgData name="Dilip Kumar" userId="71104c8626c124bd" providerId="LiveId" clId="{92F9BAAF-634B-40E3-B560-2F96871AC6F1}" dt="2021-06-08T15:48:29.202" v="1521" actId="47"/>
        <pc:sldMkLst>
          <pc:docMk/>
          <pc:sldMk cId="1829690763" sldId="299"/>
        </pc:sldMkLst>
        <pc:spChg chg="mod">
          <ac:chgData name="Dilip Kumar" userId="71104c8626c124bd" providerId="LiveId" clId="{92F9BAAF-634B-40E3-B560-2F96871AC6F1}" dt="2021-06-08T15:39:51.808" v="1466"/>
          <ac:spMkLst>
            <pc:docMk/>
            <pc:sldMk cId="1829690763" sldId="299"/>
            <ac:spMk id="4" creationId="{44535D81-0333-4606-B8EA-32B17C711266}"/>
          </ac:spMkLst>
        </pc:spChg>
      </pc:sldChg>
      <pc:sldChg chg="addSp delSp modSp add mod ord">
        <pc:chgData name="Dilip Kumar" userId="71104c8626c124bd" providerId="LiveId" clId="{92F9BAAF-634B-40E3-B560-2F96871AC6F1}" dt="2021-06-08T15:48:16.195" v="1518"/>
        <pc:sldMkLst>
          <pc:docMk/>
          <pc:sldMk cId="464295762" sldId="300"/>
        </pc:sldMkLst>
        <pc:picChg chg="add del mod">
          <ac:chgData name="Dilip Kumar" userId="71104c8626c124bd" providerId="LiveId" clId="{92F9BAAF-634B-40E3-B560-2F96871AC6F1}" dt="2021-06-08T15:41:00.308" v="1479" actId="22"/>
          <ac:picMkLst>
            <pc:docMk/>
            <pc:sldMk cId="464295762" sldId="300"/>
            <ac:picMk id="3" creationId="{5EA1B115-6DE4-4220-9F2A-D7470D653C6B}"/>
          </ac:picMkLst>
        </pc:picChg>
        <pc:picChg chg="add del mod">
          <ac:chgData name="Dilip Kumar" userId="71104c8626c124bd" providerId="LiveId" clId="{92F9BAAF-634B-40E3-B560-2F96871AC6F1}" dt="2021-06-08T15:43:05.731" v="1486" actId="478"/>
          <ac:picMkLst>
            <pc:docMk/>
            <pc:sldMk cId="464295762" sldId="300"/>
            <ac:picMk id="5" creationId="{E46023BD-538E-468D-8FCE-9E29AC7CEF5F}"/>
          </ac:picMkLst>
        </pc:picChg>
        <pc:picChg chg="del">
          <ac:chgData name="Dilip Kumar" userId="71104c8626c124bd" providerId="LiveId" clId="{92F9BAAF-634B-40E3-B560-2F96871AC6F1}" dt="2021-06-08T15:40:34.513" v="1474" actId="478"/>
          <ac:picMkLst>
            <pc:docMk/>
            <pc:sldMk cId="464295762" sldId="300"/>
            <ac:picMk id="8" creationId="{EA980C27-3850-4FFB-AA45-1EA7BDB98A3B}"/>
          </ac:picMkLst>
        </pc:picChg>
        <pc:picChg chg="add mod">
          <ac:chgData name="Dilip Kumar" userId="71104c8626c124bd" providerId="LiveId" clId="{92F9BAAF-634B-40E3-B560-2F96871AC6F1}" dt="2021-06-08T15:44:52.417" v="1499" actId="1076"/>
          <ac:picMkLst>
            <pc:docMk/>
            <pc:sldMk cId="464295762" sldId="300"/>
            <ac:picMk id="9" creationId="{236FE022-9854-4D89-BDB4-5438FCC8BA66}"/>
          </ac:picMkLst>
        </pc:picChg>
        <pc:picChg chg="add mod">
          <ac:chgData name="Dilip Kumar" userId="71104c8626c124bd" providerId="LiveId" clId="{92F9BAAF-634B-40E3-B560-2F96871AC6F1}" dt="2021-06-08T15:44:57.486" v="1501" actId="14100"/>
          <ac:picMkLst>
            <pc:docMk/>
            <pc:sldMk cId="464295762" sldId="300"/>
            <ac:picMk id="11" creationId="{DD9389A7-7999-421A-87D7-B340557C6EAB}"/>
          </ac:picMkLst>
        </pc:picChg>
        <pc:picChg chg="del">
          <ac:chgData name="Dilip Kumar" userId="71104c8626c124bd" providerId="LiveId" clId="{92F9BAAF-634B-40E3-B560-2F96871AC6F1}" dt="2021-06-08T15:40:36.807" v="1475" actId="478"/>
          <ac:picMkLst>
            <pc:docMk/>
            <pc:sldMk cId="464295762" sldId="300"/>
            <ac:picMk id="12" creationId="{F8D860AD-B1C3-4454-A51E-078EC85F3ECD}"/>
          </ac:picMkLst>
        </pc:picChg>
      </pc:sldChg>
      <pc:sldChg chg="new del ord">
        <pc:chgData name="Dilip Kumar" userId="71104c8626c124bd" providerId="LiveId" clId="{92F9BAAF-634B-40E3-B560-2F96871AC6F1}" dt="2021-06-08T15:40:24.650" v="1470" actId="2696"/>
        <pc:sldMkLst>
          <pc:docMk/>
          <pc:sldMk cId="2801971609" sldId="300"/>
        </pc:sldMkLst>
      </pc:sldChg>
      <pc:sldChg chg="new del">
        <pc:chgData name="Dilip Kumar" userId="71104c8626c124bd" providerId="LiveId" clId="{92F9BAAF-634B-40E3-B560-2F96871AC6F1}" dt="2021-06-08T15:44:08.735" v="1491" actId="2696"/>
        <pc:sldMkLst>
          <pc:docMk/>
          <pc:sldMk cId="2365469414" sldId="301"/>
        </pc:sldMkLst>
      </pc:sldChg>
      <pc:sldChg chg="modSp add mod ord">
        <pc:chgData name="Dilip Kumar" userId="71104c8626c124bd" providerId="LiveId" clId="{92F9BAAF-634B-40E3-B560-2F96871AC6F1}" dt="2021-06-08T15:48:37.218" v="1523"/>
        <pc:sldMkLst>
          <pc:docMk/>
          <pc:sldMk cId="3572886295" sldId="301"/>
        </pc:sldMkLst>
        <pc:spChg chg="mod">
          <ac:chgData name="Dilip Kumar" userId="71104c8626c124bd" providerId="LiveId" clId="{92F9BAAF-634B-40E3-B560-2F96871AC6F1}" dt="2021-06-08T15:45:32.189" v="1508" actId="5793"/>
          <ac:spMkLst>
            <pc:docMk/>
            <pc:sldMk cId="3572886295" sldId="301"/>
            <ac:spMk id="4" creationId="{44535D81-0333-4606-B8EA-32B17C711266}"/>
          </ac:spMkLst>
        </pc:spChg>
      </pc:sldChg>
      <pc:sldChg chg="addSp delSp modSp add mod ord">
        <pc:chgData name="Dilip Kumar" userId="71104c8626c124bd" providerId="LiveId" clId="{92F9BAAF-634B-40E3-B560-2F96871AC6F1}" dt="2021-06-08T15:49:39.905" v="1534" actId="14100"/>
        <pc:sldMkLst>
          <pc:docMk/>
          <pc:sldMk cId="1301186243" sldId="302"/>
        </pc:sldMkLst>
        <pc:picChg chg="add mod">
          <ac:chgData name="Dilip Kumar" userId="71104c8626c124bd" providerId="LiveId" clId="{92F9BAAF-634B-40E3-B560-2F96871AC6F1}" dt="2021-06-08T15:49:39.905" v="1534" actId="14100"/>
          <ac:picMkLst>
            <pc:docMk/>
            <pc:sldMk cId="1301186243" sldId="302"/>
            <ac:picMk id="3" creationId="{68AD3D0A-6FB9-44CB-AA69-2A4DC73174DE}"/>
          </ac:picMkLst>
        </pc:picChg>
        <pc:picChg chg="add mod">
          <ac:chgData name="Dilip Kumar" userId="71104c8626c124bd" providerId="LiveId" clId="{92F9BAAF-634B-40E3-B560-2F96871AC6F1}" dt="2021-06-08T15:49:37.028" v="1533" actId="14100"/>
          <ac:picMkLst>
            <pc:docMk/>
            <pc:sldMk cId="1301186243" sldId="302"/>
            <ac:picMk id="5" creationId="{B4330860-A761-481D-A0C6-FC201622DCFE}"/>
          </ac:picMkLst>
        </pc:picChg>
        <pc:picChg chg="del">
          <ac:chgData name="Dilip Kumar" userId="71104c8626c124bd" providerId="LiveId" clId="{92F9BAAF-634B-40E3-B560-2F96871AC6F1}" dt="2021-06-08T15:46:33.025" v="1512" actId="478"/>
          <ac:picMkLst>
            <pc:docMk/>
            <pc:sldMk cId="1301186243" sldId="302"/>
            <ac:picMk id="9" creationId="{236FE022-9854-4D89-BDB4-5438FCC8BA66}"/>
          </ac:picMkLst>
        </pc:picChg>
        <pc:picChg chg="del">
          <ac:chgData name="Dilip Kumar" userId="71104c8626c124bd" providerId="LiveId" clId="{92F9BAAF-634B-40E3-B560-2F96871AC6F1}" dt="2021-06-08T15:46:33.623" v="1513" actId="478"/>
          <ac:picMkLst>
            <pc:docMk/>
            <pc:sldMk cId="1301186243" sldId="302"/>
            <ac:picMk id="11" creationId="{DD9389A7-7999-421A-87D7-B340557C6EAB}"/>
          </ac:picMkLst>
        </pc:picChg>
      </pc:sldChg>
      <pc:sldChg chg="addSp delSp modSp add mod ord">
        <pc:chgData name="Dilip Kumar" userId="71104c8626c124bd" providerId="LiveId" clId="{92F9BAAF-634B-40E3-B560-2F96871AC6F1}" dt="2021-06-08T15:54:59.475" v="1560" actId="14100"/>
        <pc:sldMkLst>
          <pc:docMk/>
          <pc:sldMk cId="1845194893" sldId="303"/>
        </pc:sldMkLst>
        <pc:picChg chg="del">
          <ac:chgData name="Dilip Kumar" userId="71104c8626c124bd" providerId="LiveId" clId="{92F9BAAF-634B-40E3-B560-2F96871AC6F1}" dt="2021-06-08T15:50:54.038" v="1539" actId="478"/>
          <ac:picMkLst>
            <pc:docMk/>
            <pc:sldMk cId="1845194893" sldId="303"/>
            <ac:picMk id="3" creationId="{68AD3D0A-6FB9-44CB-AA69-2A4DC73174DE}"/>
          </ac:picMkLst>
        </pc:picChg>
        <pc:picChg chg="add mod">
          <ac:chgData name="Dilip Kumar" userId="71104c8626c124bd" providerId="LiveId" clId="{92F9BAAF-634B-40E3-B560-2F96871AC6F1}" dt="2021-06-08T15:54:56.356" v="1559" actId="14100"/>
          <ac:picMkLst>
            <pc:docMk/>
            <pc:sldMk cId="1845194893" sldId="303"/>
            <ac:picMk id="4" creationId="{3EC50861-3E5E-45EB-A5CE-59B252CF6F89}"/>
          </ac:picMkLst>
        </pc:picChg>
        <pc:picChg chg="del">
          <ac:chgData name="Dilip Kumar" userId="71104c8626c124bd" providerId="LiveId" clId="{92F9BAAF-634B-40E3-B560-2F96871AC6F1}" dt="2021-06-08T15:50:55.159" v="1540" actId="478"/>
          <ac:picMkLst>
            <pc:docMk/>
            <pc:sldMk cId="1845194893" sldId="303"/>
            <ac:picMk id="5" creationId="{B4330860-A761-481D-A0C6-FC201622DCFE}"/>
          </ac:picMkLst>
        </pc:picChg>
        <pc:picChg chg="add del mod">
          <ac:chgData name="Dilip Kumar" userId="71104c8626c124bd" providerId="LiveId" clId="{92F9BAAF-634B-40E3-B560-2F96871AC6F1}" dt="2021-06-08T15:53:53.763" v="1550" actId="931"/>
          <ac:picMkLst>
            <pc:docMk/>
            <pc:sldMk cId="1845194893" sldId="303"/>
            <ac:picMk id="8" creationId="{643E419A-CE2A-4CFC-BC3F-5241F2D91FD5}"/>
          </ac:picMkLst>
        </pc:picChg>
        <pc:picChg chg="add mod">
          <ac:chgData name="Dilip Kumar" userId="71104c8626c124bd" providerId="LiveId" clId="{92F9BAAF-634B-40E3-B560-2F96871AC6F1}" dt="2021-06-08T15:54:59.475" v="1560" actId="14100"/>
          <ac:picMkLst>
            <pc:docMk/>
            <pc:sldMk cId="1845194893" sldId="303"/>
            <ac:picMk id="10" creationId="{B212C37E-6C32-4AF7-909C-C3628DC524D3}"/>
          </ac:picMkLst>
        </pc:picChg>
      </pc:sldChg>
      <pc:sldChg chg="addSp delSp modSp add mod">
        <pc:chgData name="Dilip Kumar" userId="71104c8626c124bd" providerId="LiveId" clId="{92F9BAAF-634B-40E3-B560-2F96871AC6F1}" dt="2021-06-08T15:56:10.001" v="1574" actId="313"/>
        <pc:sldMkLst>
          <pc:docMk/>
          <pc:sldMk cId="724332559" sldId="304"/>
        </pc:sldMkLst>
        <pc:spChg chg="del mod">
          <ac:chgData name="Dilip Kumar" userId="71104c8626c124bd" providerId="LiveId" clId="{92F9BAAF-634B-40E3-B560-2F96871AC6F1}" dt="2021-06-08T15:55:26.417" v="1562" actId="478"/>
          <ac:spMkLst>
            <pc:docMk/>
            <pc:sldMk cId="724332559" sldId="304"/>
            <ac:spMk id="4" creationId="{44535D81-0333-4606-B8EA-32B17C711266}"/>
          </ac:spMkLst>
        </pc:spChg>
        <pc:spChg chg="add mod">
          <ac:chgData name="Dilip Kumar" userId="71104c8626c124bd" providerId="LiveId" clId="{92F9BAAF-634B-40E3-B560-2F96871AC6F1}" dt="2021-06-08T15:56:10.001" v="1574" actId="313"/>
          <ac:spMkLst>
            <pc:docMk/>
            <pc:sldMk cId="724332559" sldId="304"/>
            <ac:spMk id="5" creationId="{0F893ABA-4F61-4296-A001-18F39D949A2B}"/>
          </ac:spMkLst>
        </pc:spChg>
      </pc:sldChg>
      <pc:sldChg chg="addSp delSp modSp add mod ord">
        <pc:chgData name="Dilip Kumar" userId="71104c8626c124bd" providerId="LiveId" clId="{92F9BAAF-634B-40E3-B560-2F96871AC6F1}" dt="2021-06-08T16:05:21.360" v="1597" actId="1076"/>
        <pc:sldMkLst>
          <pc:docMk/>
          <pc:sldMk cId="3597508827" sldId="305"/>
        </pc:sldMkLst>
        <pc:picChg chg="add del mod">
          <ac:chgData name="Dilip Kumar" userId="71104c8626c124bd" providerId="LiveId" clId="{92F9BAAF-634B-40E3-B560-2F96871AC6F1}" dt="2021-06-08T15:59:44.987" v="1584" actId="478"/>
          <ac:picMkLst>
            <pc:docMk/>
            <pc:sldMk cId="3597508827" sldId="305"/>
            <ac:picMk id="3" creationId="{C779A63E-8637-424B-8317-8F55D5975350}"/>
          </ac:picMkLst>
        </pc:picChg>
        <pc:picChg chg="del">
          <ac:chgData name="Dilip Kumar" userId="71104c8626c124bd" providerId="LiveId" clId="{92F9BAAF-634B-40E3-B560-2F96871AC6F1}" dt="2021-06-08T15:58:17.211" v="1581" actId="478"/>
          <ac:picMkLst>
            <pc:docMk/>
            <pc:sldMk cId="3597508827" sldId="305"/>
            <ac:picMk id="4" creationId="{3EC50861-3E5E-45EB-A5CE-59B252CF6F89}"/>
          </ac:picMkLst>
        </pc:picChg>
        <pc:picChg chg="add del mod">
          <ac:chgData name="Dilip Kumar" userId="71104c8626c124bd" providerId="LiveId" clId="{92F9BAAF-634B-40E3-B560-2F96871AC6F1}" dt="2021-06-08T16:00:08.070" v="1586" actId="931"/>
          <ac:picMkLst>
            <pc:docMk/>
            <pc:sldMk cId="3597508827" sldId="305"/>
            <ac:picMk id="7" creationId="{E4B69F31-BA8C-4D8A-A850-0D571F0D6DDB}"/>
          </ac:picMkLst>
        </pc:picChg>
        <pc:picChg chg="add mod">
          <ac:chgData name="Dilip Kumar" userId="71104c8626c124bd" providerId="LiveId" clId="{92F9BAAF-634B-40E3-B560-2F96871AC6F1}" dt="2021-06-08T16:03:32.534" v="1592" actId="1076"/>
          <ac:picMkLst>
            <pc:docMk/>
            <pc:sldMk cId="3597508827" sldId="305"/>
            <ac:picMk id="9" creationId="{DC2AE105-5BDF-479B-B1EE-B017F078239D}"/>
          </ac:picMkLst>
        </pc:picChg>
        <pc:picChg chg="del">
          <ac:chgData name="Dilip Kumar" userId="71104c8626c124bd" providerId="LiveId" clId="{92F9BAAF-634B-40E3-B560-2F96871AC6F1}" dt="2021-06-08T15:58:17.871" v="1582" actId="478"/>
          <ac:picMkLst>
            <pc:docMk/>
            <pc:sldMk cId="3597508827" sldId="305"/>
            <ac:picMk id="10" creationId="{B212C37E-6C32-4AF7-909C-C3628DC524D3}"/>
          </ac:picMkLst>
        </pc:picChg>
        <pc:picChg chg="add mod">
          <ac:chgData name="Dilip Kumar" userId="71104c8626c124bd" providerId="LiveId" clId="{92F9BAAF-634B-40E3-B560-2F96871AC6F1}" dt="2021-06-08T16:05:21.360" v="1597" actId="1076"/>
          <ac:picMkLst>
            <pc:docMk/>
            <pc:sldMk cId="3597508827" sldId="305"/>
            <ac:picMk id="12" creationId="{66043195-4259-4B5D-A18D-730FC141F50E}"/>
          </ac:picMkLst>
        </pc:picChg>
      </pc:sldChg>
      <pc:sldChg chg="modSp add mod ord">
        <pc:chgData name="Dilip Kumar" userId="71104c8626c124bd" providerId="LiveId" clId="{92F9BAAF-634B-40E3-B560-2F96871AC6F1}" dt="2021-06-08T16:15:13.850" v="1604" actId="14100"/>
        <pc:sldMkLst>
          <pc:docMk/>
          <pc:sldMk cId="1924242384" sldId="306"/>
        </pc:sldMkLst>
        <pc:spChg chg="mod">
          <ac:chgData name="Dilip Kumar" userId="71104c8626c124bd" providerId="LiveId" clId="{92F9BAAF-634B-40E3-B560-2F96871AC6F1}" dt="2021-06-08T16:15:13.850" v="1604" actId="14100"/>
          <ac:spMkLst>
            <pc:docMk/>
            <pc:sldMk cId="1924242384" sldId="306"/>
            <ac:spMk id="5" creationId="{0F893ABA-4F61-4296-A001-18F39D949A2B}"/>
          </ac:spMkLst>
        </pc:spChg>
      </pc:sldChg>
      <pc:sldChg chg="new del">
        <pc:chgData name="Dilip Kumar" userId="71104c8626c124bd" providerId="LiveId" clId="{92F9BAAF-634B-40E3-B560-2F96871AC6F1}" dt="2021-06-08T16:16:00.918" v="1610" actId="47"/>
        <pc:sldMkLst>
          <pc:docMk/>
          <pc:sldMk cId="4170872877" sldId="307"/>
        </pc:sldMkLst>
      </pc:sldChg>
      <pc:sldChg chg="modSp add mod">
        <pc:chgData name="Dilip Kumar" userId="71104c8626c124bd" providerId="LiveId" clId="{92F9BAAF-634B-40E3-B560-2F96871AC6F1}" dt="2021-06-08T16:18:32.812" v="1637" actId="1076"/>
        <pc:sldMkLst>
          <pc:docMk/>
          <pc:sldMk cId="2697560371" sldId="308"/>
        </pc:sldMkLst>
        <pc:spChg chg="mod">
          <ac:chgData name="Dilip Kumar" userId="71104c8626c124bd" providerId="LiveId" clId="{92F9BAAF-634B-40E3-B560-2F96871AC6F1}" dt="2021-06-08T16:18:32.812" v="1637" actId="1076"/>
          <ac:spMkLst>
            <pc:docMk/>
            <pc:sldMk cId="2697560371" sldId="308"/>
            <ac:spMk id="5" creationId="{0F893ABA-4F61-4296-A001-18F39D949A2B}"/>
          </ac:spMkLst>
        </pc:spChg>
      </pc:sldChg>
      <pc:sldChg chg="addSp delSp modSp add mod ord">
        <pc:chgData name="Dilip Kumar" userId="71104c8626c124bd" providerId="LiveId" clId="{92F9BAAF-634B-40E3-B560-2F96871AC6F1}" dt="2021-06-08T16:17:40.023" v="1626" actId="14100"/>
        <pc:sldMkLst>
          <pc:docMk/>
          <pc:sldMk cId="3689747745" sldId="309"/>
        </pc:sldMkLst>
        <pc:picChg chg="add mod">
          <ac:chgData name="Dilip Kumar" userId="71104c8626c124bd" providerId="LiveId" clId="{92F9BAAF-634B-40E3-B560-2F96871AC6F1}" dt="2021-06-08T16:16:57.792" v="1619" actId="1076"/>
          <ac:picMkLst>
            <pc:docMk/>
            <pc:sldMk cId="3689747745" sldId="309"/>
            <ac:picMk id="3" creationId="{C090C027-5D5C-4F23-80CA-E4F31F7ED366}"/>
          </ac:picMkLst>
        </pc:picChg>
        <pc:picChg chg="add mod">
          <ac:chgData name="Dilip Kumar" userId="71104c8626c124bd" providerId="LiveId" clId="{92F9BAAF-634B-40E3-B560-2F96871AC6F1}" dt="2021-06-08T16:17:40.023" v="1626" actId="14100"/>
          <ac:picMkLst>
            <pc:docMk/>
            <pc:sldMk cId="3689747745" sldId="309"/>
            <ac:picMk id="5" creationId="{4D7F937E-BFBC-403A-A06B-EE5484061ADA}"/>
          </ac:picMkLst>
        </pc:picChg>
        <pc:picChg chg="del">
          <ac:chgData name="Dilip Kumar" userId="71104c8626c124bd" providerId="LiveId" clId="{92F9BAAF-634B-40E3-B560-2F96871AC6F1}" dt="2021-06-08T16:16:08.436" v="1611" actId="478"/>
          <ac:picMkLst>
            <pc:docMk/>
            <pc:sldMk cId="3689747745" sldId="309"/>
            <ac:picMk id="9" creationId="{DC2AE105-5BDF-479B-B1EE-B017F078239D}"/>
          </ac:picMkLst>
        </pc:picChg>
        <pc:picChg chg="del">
          <ac:chgData name="Dilip Kumar" userId="71104c8626c124bd" providerId="LiveId" clId="{92F9BAAF-634B-40E3-B560-2F96871AC6F1}" dt="2021-06-08T16:16:09.200" v="1612" actId="478"/>
          <ac:picMkLst>
            <pc:docMk/>
            <pc:sldMk cId="3689747745" sldId="309"/>
            <ac:picMk id="12" creationId="{66043195-4259-4B5D-A18D-730FC141F50E}"/>
          </ac:picMkLst>
        </pc:picChg>
      </pc:sldChg>
      <pc:sldChg chg="addSp modSp new mod ord">
        <pc:chgData name="Dilip Kumar" userId="71104c8626c124bd" providerId="LiveId" clId="{92F9BAAF-634B-40E3-B560-2F96871AC6F1}" dt="2021-06-08T16:23:03.966" v="1691" actId="20577"/>
        <pc:sldMkLst>
          <pc:docMk/>
          <pc:sldMk cId="1157357835" sldId="310"/>
        </pc:sldMkLst>
        <pc:spChg chg="mod">
          <ac:chgData name="Dilip Kumar" userId="71104c8626c124bd" providerId="LiveId" clId="{92F9BAAF-634B-40E3-B560-2F96871AC6F1}" dt="2021-06-08T16:23:03.966" v="1691" actId="20577"/>
          <ac:spMkLst>
            <pc:docMk/>
            <pc:sldMk cId="1157357835" sldId="310"/>
            <ac:spMk id="2" creationId="{F6592F76-F689-4822-9F3A-CE13CF09AC08}"/>
          </ac:spMkLst>
        </pc:spChg>
        <pc:picChg chg="add mod">
          <ac:chgData name="Dilip Kumar" userId="71104c8626c124bd" providerId="LiveId" clId="{92F9BAAF-634B-40E3-B560-2F96871AC6F1}" dt="2021-06-08T16:22:59.416" v="1687" actId="1076"/>
          <ac:picMkLst>
            <pc:docMk/>
            <pc:sldMk cId="1157357835" sldId="310"/>
            <ac:picMk id="4" creationId="{FF93E811-83B5-408D-B78A-88E897B72FFB}"/>
          </ac:picMkLst>
        </pc:picChg>
      </pc:sldChg>
      <pc:sldChg chg="addSp delSp modSp add mod">
        <pc:chgData name="Dilip Kumar" userId="71104c8626c124bd" providerId="LiveId" clId="{92F9BAAF-634B-40E3-B560-2F96871AC6F1}" dt="2021-06-08T16:24:00.243" v="1697" actId="1076"/>
        <pc:sldMkLst>
          <pc:docMk/>
          <pc:sldMk cId="3253042812" sldId="311"/>
        </pc:sldMkLst>
        <pc:spChg chg="mod">
          <ac:chgData name="Dilip Kumar" userId="71104c8626c124bd" providerId="LiveId" clId="{92F9BAAF-634B-40E3-B560-2F96871AC6F1}" dt="2021-06-08T16:23:17.215" v="1693" actId="20577"/>
          <ac:spMkLst>
            <pc:docMk/>
            <pc:sldMk cId="3253042812" sldId="311"/>
            <ac:spMk id="2" creationId="{F6592F76-F689-4822-9F3A-CE13CF09AC08}"/>
          </ac:spMkLst>
        </pc:spChg>
        <pc:picChg chg="del">
          <ac:chgData name="Dilip Kumar" userId="71104c8626c124bd" providerId="LiveId" clId="{92F9BAAF-634B-40E3-B560-2F96871AC6F1}" dt="2021-06-08T16:23:18.882" v="1694" actId="478"/>
          <ac:picMkLst>
            <pc:docMk/>
            <pc:sldMk cId="3253042812" sldId="311"/>
            <ac:picMk id="4" creationId="{FF93E811-83B5-408D-B78A-88E897B72FFB}"/>
          </ac:picMkLst>
        </pc:picChg>
        <pc:picChg chg="add mod">
          <ac:chgData name="Dilip Kumar" userId="71104c8626c124bd" providerId="LiveId" clId="{92F9BAAF-634B-40E3-B560-2F96871AC6F1}" dt="2021-06-08T16:24:00.243" v="1697" actId="1076"/>
          <ac:picMkLst>
            <pc:docMk/>
            <pc:sldMk cId="3253042812" sldId="311"/>
            <ac:picMk id="5" creationId="{50A7F0A2-106A-48EE-9076-0F0B5CF0CCA8}"/>
          </ac:picMkLst>
        </pc:picChg>
      </pc:sldChg>
      <pc:sldChg chg="addSp delSp modSp add mod">
        <pc:chgData name="Dilip Kumar" userId="71104c8626c124bd" providerId="LiveId" clId="{92F9BAAF-634B-40E3-B560-2F96871AC6F1}" dt="2021-06-08T16:24:57.357" v="1708" actId="1076"/>
        <pc:sldMkLst>
          <pc:docMk/>
          <pc:sldMk cId="1000632931" sldId="312"/>
        </pc:sldMkLst>
        <pc:spChg chg="mod">
          <ac:chgData name="Dilip Kumar" userId="71104c8626c124bd" providerId="LiveId" clId="{92F9BAAF-634B-40E3-B560-2F96871AC6F1}" dt="2021-06-08T16:24:12.406" v="1700" actId="20577"/>
          <ac:spMkLst>
            <pc:docMk/>
            <pc:sldMk cId="1000632931" sldId="312"/>
            <ac:spMk id="2" creationId="{F6592F76-F689-4822-9F3A-CE13CF09AC08}"/>
          </ac:spMkLst>
        </pc:spChg>
        <pc:picChg chg="add mod">
          <ac:chgData name="Dilip Kumar" userId="71104c8626c124bd" providerId="LiveId" clId="{92F9BAAF-634B-40E3-B560-2F96871AC6F1}" dt="2021-06-08T16:24:57.357" v="1708" actId="1076"/>
          <ac:picMkLst>
            <pc:docMk/>
            <pc:sldMk cId="1000632931" sldId="312"/>
            <ac:picMk id="4" creationId="{AA1D399D-C3CE-4F3A-9DFF-B71EE36E1DA3}"/>
          </ac:picMkLst>
        </pc:picChg>
        <pc:picChg chg="del">
          <ac:chgData name="Dilip Kumar" userId="71104c8626c124bd" providerId="LiveId" clId="{92F9BAAF-634B-40E3-B560-2F96871AC6F1}" dt="2021-06-08T16:24:14.740" v="1701" actId="478"/>
          <ac:picMkLst>
            <pc:docMk/>
            <pc:sldMk cId="1000632931" sldId="312"/>
            <ac:picMk id="5" creationId="{50A7F0A2-106A-48EE-9076-0F0B5CF0CCA8}"/>
          </ac:picMkLst>
        </pc:picChg>
      </pc:sldChg>
      <pc:sldChg chg="addSp delSp modSp add mod">
        <pc:chgData name="Dilip Kumar" userId="71104c8626c124bd" providerId="LiveId" clId="{92F9BAAF-634B-40E3-B560-2F96871AC6F1}" dt="2021-06-08T16:25:59.744" v="1715" actId="1076"/>
        <pc:sldMkLst>
          <pc:docMk/>
          <pc:sldMk cId="4059756029" sldId="313"/>
        </pc:sldMkLst>
        <pc:spChg chg="mod">
          <ac:chgData name="Dilip Kumar" userId="71104c8626c124bd" providerId="LiveId" clId="{92F9BAAF-634B-40E3-B560-2F96871AC6F1}" dt="2021-06-08T16:25:12.354" v="1711" actId="20577"/>
          <ac:spMkLst>
            <pc:docMk/>
            <pc:sldMk cId="4059756029" sldId="313"/>
            <ac:spMk id="2" creationId="{F6592F76-F689-4822-9F3A-CE13CF09AC08}"/>
          </ac:spMkLst>
        </pc:spChg>
        <pc:picChg chg="del">
          <ac:chgData name="Dilip Kumar" userId="71104c8626c124bd" providerId="LiveId" clId="{92F9BAAF-634B-40E3-B560-2F96871AC6F1}" dt="2021-06-08T16:25:15.193" v="1712" actId="478"/>
          <ac:picMkLst>
            <pc:docMk/>
            <pc:sldMk cId="4059756029" sldId="313"/>
            <ac:picMk id="4" creationId="{AA1D399D-C3CE-4F3A-9DFF-B71EE36E1DA3}"/>
          </ac:picMkLst>
        </pc:picChg>
        <pc:picChg chg="add mod">
          <ac:chgData name="Dilip Kumar" userId="71104c8626c124bd" providerId="LiveId" clId="{92F9BAAF-634B-40E3-B560-2F96871AC6F1}" dt="2021-06-08T16:25:59.744" v="1715" actId="1076"/>
          <ac:picMkLst>
            <pc:docMk/>
            <pc:sldMk cId="4059756029" sldId="313"/>
            <ac:picMk id="5" creationId="{73A25193-68EB-42C1-9389-C44CA1A86F74}"/>
          </ac:picMkLst>
        </pc:picChg>
      </pc:sldChg>
      <pc:sldChg chg="modSp add mod ord">
        <pc:chgData name="Dilip Kumar" userId="71104c8626c124bd" providerId="LiveId" clId="{92F9BAAF-634B-40E3-B560-2F96871AC6F1}" dt="2021-06-08T16:27:04.996" v="1724" actId="5793"/>
        <pc:sldMkLst>
          <pc:docMk/>
          <pc:sldMk cId="1723266017" sldId="314"/>
        </pc:sldMkLst>
        <pc:spChg chg="mod">
          <ac:chgData name="Dilip Kumar" userId="71104c8626c124bd" providerId="LiveId" clId="{92F9BAAF-634B-40E3-B560-2F96871AC6F1}" dt="2021-06-08T16:27:04.996" v="1724" actId="5793"/>
          <ac:spMkLst>
            <pc:docMk/>
            <pc:sldMk cId="1723266017" sldId="314"/>
            <ac:spMk id="5" creationId="{0F893ABA-4F61-4296-A001-18F39D949A2B}"/>
          </ac:spMkLst>
        </pc:spChg>
      </pc:sldChg>
      <pc:sldChg chg="modSp add mod ord">
        <pc:chgData name="Dilip Kumar" userId="71104c8626c124bd" providerId="LiveId" clId="{92F9BAAF-634B-40E3-B560-2F96871AC6F1}" dt="2021-06-08T16:28:08.052" v="1733" actId="313"/>
        <pc:sldMkLst>
          <pc:docMk/>
          <pc:sldMk cId="1367214043" sldId="315"/>
        </pc:sldMkLst>
        <pc:spChg chg="mod">
          <ac:chgData name="Dilip Kumar" userId="71104c8626c124bd" providerId="LiveId" clId="{92F9BAAF-634B-40E3-B560-2F96871AC6F1}" dt="2021-06-08T16:28:08.052" v="1733" actId="313"/>
          <ac:spMkLst>
            <pc:docMk/>
            <pc:sldMk cId="1367214043" sldId="315"/>
            <ac:spMk id="5" creationId="{0F893ABA-4F61-4296-A001-18F39D949A2B}"/>
          </ac:spMkLst>
        </pc:spChg>
      </pc:sldChg>
      <pc:sldChg chg="modSp add mod ord">
        <pc:chgData name="Dilip Kumar" userId="71104c8626c124bd" providerId="LiveId" clId="{92F9BAAF-634B-40E3-B560-2F96871AC6F1}" dt="2021-06-08T16:28:58.209" v="1738" actId="255"/>
        <pc:sldMkLst>
          <pc:docMk/>
          <pc:sldMk cId="3524519056" sldId="316"/>
        </pc:sldMkLst>
        <pc:spChg chg="mod">
          <ac:chgData name="Dilip Kumar" userId="71104c8626c124bd" providerId="LiveId" clId="{92F9BAAF-634B-40E3-B560-2F96871AC6F1}" dt="2021-06-08T16:28:58.209" v="1738" actId="255"/>
          <ac:spMkLst>
            <pc:docMk/>
            <pc:sldMk cId="3524519056" sldId="316"/>
            <ac:spMk id="5" creationId="{0F893ABA-4F61-4296-A001-18F39D949A2B}"/>
          </ac:spMkLst>
        </pc:spChg>
      </pc:sldChg>
      <pc:sldChg chg="modSp add mod ord">
        <pc:chgData name="Dilip Kumar" userId="71104c8626c124bd" providerId="LiveId" clId="{92F9BAAF-634B-40E3-B560-2F96871AC6F1}" dt="2021-06-08T16:29:58.869" v="1749" actId="5793"/>
        <pc:sldMkLst>
          <pc:docMk/>
          <pc:sldMk cId="4213111004" sldId="317"/>
        </pc:sldMkLst>
        <pc:spChg chg="mod">
          <ac:chgData name="Dilip Kumar" userId="71104c8626c124bd" providerId="LiveId" clId="{92F9BAAF-634B-40E3-B560-2F96871AC6F1}" dt="2021-06-08T16:29:58.869" v="1749" actId="5793"/>
          <ac:spMkLst>
            <pc:docMk/>
            <pc:sldMk cId="4213111004" sldId="317"/>
            <ac:spMk id="5" creationId="{0F893ABA-4F61-4296-A001-18F39D949A2B}"/>
          </ac:spMkLst>
        </pc:spChg>
      </pc:sldChg>
      <pc:sldChg chg="addSp modSp new mod ord">
        <pc:chgData name="Dilip Kumar" userId="71104c8626c124bd" providerId="LiveId" clId="{92F9BAAF-634B-40E3-B560-2F96871AC6F1}" dt="2021-06-08T17:13:08.188" v="1838" actId="20577"/>
        <pc:sldMkLst>
          <pc:docMk/>
          <pc:sldMk cId="371190775" sldId="318"/>
        </pc:sldMkLst>
        <pc:spChg chg="mod">
          <ac:chgData name="Dilip Kumar" userId="71104c8626c124bd" providerId="LiveId" clId="{92F9BAAF-634B-40E3-B560-2F96871AC6F1}" dt="2021-06-08T16:36:16.077" v="1756" actId="14100"/>
          <ac:spMkLst>
            <pc:docMk/>
            <pc:sldMk cId="371190775" sldId="318"/>
            <ac:spMk id="2" creationId="{9970729F-21C4-4726-A1D5-8A2ED361A82B}"/>
          </ac:spMkLst>
        </pc:spChg>
        <pc:spChg chg="add mod">
          <ac:chgData name="Dilip Kumar" userId="71104c8626c124bd" providerId="LiveId" clId="{92F9BAAF-634B-40E3-B560-2F96871AC6F1}" dt="2021-06-08T17:13:08.188" v="1838" actId="20577"/>
          <ac:spMkLst>
            <pc:docMk/>
            <pc:sldMk cId="371190775" sldId="318"/>
            <ac:spMk id="4" creationId="{CE1A6A07-4748-41A3-BE67-3BA85EDB86A3}"/>
          </ac:spMkLst>
        </pc:spChg>
      </pc:sldChg>
      <pc:sldChg chg="addSp delSp modSp new mod ord">
        <pc:chgData name="Dilip Kumar" userId="71104c8626c124bd" providerId="LiveId" clId="{92F9BAAF-634B-40E3-B560-2F96871AC6F1}" dt="2021-06-08T17:14:38.511" v="1848"/>
        <pc:sldMkLst>
          <pc:docMk/>
          <pc:sldMk cId="2087225114" sldId="319"/>
        </pc:sldMkLst>
        <pc:spChg chg="mod">
          <ac:chgData name="Dilip Kumar" userId="71104c8626c124bd" providerId="LiveId" clId="{92F9BAAF-634B-40E3-B560-2F96871AC6F1}" dt="2021-06-08T16:38:33.518" v="1773" actId="14100"/>
          <ac:spMkLst>
            <pc:docMk/>
            <pc:sldMk cId="2087225114" sldId="319"/>
            <ac:spMk id="2" creationId="{03D6D133-038E-4FDF-ADC2-5CFB6A245197}"/>
          </ac:spMkLst>
        </pc:spChg>
        <pc:picChg chg="add del mod">
          <ac:chgData name="Dilip Kumar" userId="71104c8626c124bd" providerId="LiveId" clId="{92F9BAAF-634B-40E3-B560-2F96871AC6F1}" dt="2021-06-08T16:40:06.980" v="1785" actId="22"/>
          <ac:picMkLst>
            <pc:docMk/>
            <pc:sldMk cId="2087225114" sldId="319"/>
            <ac:picMk id="4" creationId="{1519E3B8-854C-489A-A08E-F17EF8D1B2BE}"/>
          </ac:picMkLst>
        </pc:picChg>
        <pc:picChg chg="add del mod">
          <ac:chgData name="Dilip Kumar" userId="71104c8626c124bd" providerId="LiveId" clId="{92F9BAAF-634B-40E3-B560-2F96871AC6F1}" dt="2021-06-08T16:40:05.704" v="1782" actId="22"/>
          <ac:picMkLst>
            <pc:docMk/>
            <pc:sldMk cId="2087225114" sldId="319"/>
            <ac:picMk id="6" creationId="{361EE1B6-2BF9-4ED8-A678-D6D43AEDE3BC}"/>
          </ac:picMkLst>
        </pc:picChg>
        <pc:picChg chg="add mod">
          <ac:chgData name="Dilip Kumar" userId="71104c8626c124bd" providerId="LiveId" clId="{92F9BAAF-634B-40E3-B560-2F96871AC6F1}" dt="2021-06-08T16:42:59.360" v="1795" actId="14100"/>
          <ac:picMkLst>
            <pc:docMk/>
            <pc:sldMk cId="2087225114" sldId="319"/>
            <ac:picMk id="8" creationId="{E5199550-D26B-4D79-BF48-BCC442A52CB7}"/>
          </ac:picMkLst>
        </pc:picChg>
        <pc:picChg chg="add mod">
          <ac:chgData name="Dilip Kumar" userId="71104c8626c124bd" providerId="LiveId" clId="{92F9BAAF-634B-40E3-B560-2F96871AC6F1}" dt="2021-06-08T16:43:03.314" v="1796" actId="14100"/>
          <ac:picMkLst>
            <pc:docMk/>
            <pc:sldMk cId="2087225114" sldId="319"/>
            <ac:picMk id="10" creationId="{22F58A24-7D0A-487B-9017-9C7071439BBB}"/>
          </ac:picMkLst>
        </pc:picChg>
      </pc:sldChg>
      <pc:sldChg chg="addSp delSp modSp new mod ord">
        <pc:chgData name="Dilip Kumar" userId="71104c8626c124bd" providerId="LiveId" clId="{92F9BAAF-634B-40E3-B560-2F96871AC6F1}" dt="2021-06-08T17:13:01.151" v="1834"/>
        <pc:sldMkLst>
          <pc:docMk/>
          <pc:sldMk cId="3462085481" sldId="320"/>
        </pc:sldMkLst>
        <pc:spChg chg="mod">
          <ac:chgData name="Dilip Kumar" userId="71104c8626c124bd" providerId="LiveId" clId="{92F9BAAF-634B-40E3-B560-2F96871AC6F1}" dt="2021-06-08T16:44:26.922" v="1816" actId="20577"/>
          <ac:spMkLst>
            <pc:docMk/>
            <pc:sldMk cId="3462085481" sldId="320"/>
            <ac:spMk id="2" creationId="{EAA6DBF0-2183-43CA-8677-32E3066311A5}"/>
          </ac:spMkLst>
        </pc:spChg>
        <pc:spChg chg="del">
          <ac:chgData name="Dilip Kumar" userId="71104c8626c124bd" providerId="LiveId" clId="{92F9BAAF-634B-40E3-B560-2F96871AC6F1}" dt="2021-06-08T16:46:53.553" v="1820" actId="931"/>
          <ac:spMkLst>
            <pc:docMk/>
            <pc:sldMk cId="3462085481" sldId="320"/>
            <ac:spMk id="3" creationId="{8EB68B3B-9989-4B83-8E26-D737203321E6}"/>
          </ac:spMkLst>
        </pc:spChg>
        <pc:spChg chg="mod">
          <ac:chgData name="Dilip Kumar" userId="71104c8626c124bd" providerId="LiveId" clId="{92F9BAAF-634B-40E3-B560-2F96871AC6F1}" dt="2021-06-08T16:46:17.473" v="1819" actId="255"/>
          <ac:spMkLst>
            <pc:docMk/>
            <pc:sldMk cId="3462085481" sldId="320"/>
            <ac:spMk id="4" creationId="{EA7E30E4-ED04-4429-9C92-5B4453D7C834}"/>
          </ac:spMkLst>
        </pc:spChg>
        <pc:picChg chg="add mod modCrop">
          <ac:chgData name="Dilip Kumar" userId="71104c8626c124bd" providerId="LiveId" clId="{92F9BAAF-634B-40E3-B560-2F96871AC6F1}" dt="2021-06-08T16:47:54.417" v="1832" actId="14100"/>
          <ac:picMkLst>
            <pc:docMk/>
            <pc:sldMk cId="3462085481" sldId="320"/>
            <ac:picMk id="6" creationId="{73EED2F8-58FA-4CCB-A9C9-6037C0E5B797}"/>
          </ac:picMkLst>
        </pc:picChg>
      </pc:sldChg>
      <pc:sldChg chg="addSp delSp modSp add mod ord">
        <pc:chgData name="Dilip Kumar" userId="71104c8626c124bd" providerId="LiveId" clId="{92F9BAAF-634B-40E3-B560-2F96871AC6F1}" dt="2021-06-08T17:20:32.370" v="1878" actId="1076"/>
        <pc:sldMkLst>
          <pc:docMk/>
          <pc:sldMk cId="3991915223" sldId="321"/>
        </pc:sldMkLst>
        <pc:spChg chg="add del mod">
          <ac:chgData name="Dilip Kumar" userId="71104c8626c124bd" providerId="LiveId" clId="{92F9BAAF-634B-40E3-B560-2F96871AC6F1}" dt="2021-06-08T17:20:25.139" v="1877" actId="14100"/>
          <ac:spMkLst>
            <pc:docMk/>
            <pc:sldMk cId="3991915223" sldId="321"/>
            <ac:spMk id="2" creationId="{EAA6DBF0-2183-43CA-8677-32E3066311A5}"/>
          </ac:spMkLst>
        </pc:spChg>
        <pc:spChg chg="add del mod">
          <ac:chgData name="Dilip Kumar" userId="71104c8626c124bd" providerId="LiveId" clId="{92F9BAAF-634B-40E3-B560-2F96871AC6F1}" dt="2021-06-08T17:20:32.370" v="1878" actId="1076"/>
          <ac:spMkLst>
            <pc:docMk/>
            <pc:sldMk cId="3991915223" sldId="321"/>
            <ac:spMk id="4" creationId="{EA7E30E4-ED04-4429-9C92-5B4453D7C834}"/>
          </ac:spMkLst>
        </pc:spChg>
        <pc:spChg chg="add del mod">
          <ac:chgData name="Dilip Kumar" userId="71104c8626c124bd" providerId="LiveId" clId="{92F9BAAF-634B-40E3-B560-2F96871AC6F1}" dt="2021-06-08T17:18:12.048" v="1854" actId="478"/>
          <ac:spMkLst>
            <pc:docMk/>
            <pc:sldMk cId="3991915223" sldId="321"/>
            <ac:spMk id="5" creationId="{DF77BD07-9F0A-45BE-8C49-0E22429EE0D3}"/>
          </ac:spMkLst>
        </pc:spChg>
        <pc:spChg chg="add del mod">
          <ac:chgData name="Dilip Kumar" userId="71104c8626c124bd" providerId="LiveId" clId="{92F9BAAF-634B-40E3-B560-2F96871AC6F1}" dt="2021-06-08T17:18:12.048" v="1854" actId="478"/>
          <ac:spMkLst>
            <pc:docMk/>
            <pc:sldMk cId="3991915223" sldId="321"/>
            <ac:spMk id="8" creationId="{67A3CEBA-E90A-441B-83FE-ED092EDE070C}"/>
          </ac:spMkLst>
        </pc:spChg>
        <pc:spChg chg="add del mod">
          <ac:chgData name="Dilip Kumar" userId="71104c8626c124bd" providerId="LiveId" clId="{92F9BAAF-634B-40E3-B560-2F96871AC6F1}" dt="2021-06-08T17:18:12.048" v="1854" actId="478"/>
          <ac:spMkLst>
            <pc:docMk/>
            <pc:sldMk cId="3991915223" sldId="321"/>
            <ac:spMk id="10" creationId="{A16996AE-BCCA-4DFE-92BB-D469CBDDD365}"/>
          </ac:spMkLst>
        </pc:spChg>
        <pc:spChg chg="add del mod">
          <ac:chgData name="Dilip Kumar" userId="71104c8626c124bd" providerId="LiveId" clId="{92F9BAAF-634B-40E3-B560-2F96871AC6F1}" dt="2021-06-08T17:18:53.542" v="1860" actId="478"/>
          <ac:spMkLst>
            <pc:docMk/>
            <pc:sldMk cId="3991915223" sldId="321"/>
            <ac:spMk id="12" creationId="{6B3A148D-1C34-4D18-9F9D-D33C0C551BB8}"/>
          </ac:spMkLst>
        </pc:spChg>
        <pc:spChg chg="add del mod">
          <ac:chgData name="Dilip Kumar" userId="71104c8626c124bd" providerId="LiveId" clId="{92F9BAAF-634B-40E3-B560-2F96871AC6F1}" dt="2021-06-08T17:18:53.542" v="1860" actId="478"/>
          <ac:spMkLst>
            <pc:docMk/>
            <pc:sldMk cId="3991915223" sldId="321"/>
            <ac:spMk id="14" creationId="{A2906AEA-3C9A-49C7-8285-CE5542BD3FC2}"/>
          </ac:spMkLst>
        </pc:spChg>
        <pc:spChg chg="add del mod">
          <ac:chgData name="Dilip Kumar" userId="71104c8626c124bd" providerId="LiveId" clId="{92F9BAAF-634B-40E3-B560-2F96871AC6F1}" dt="2021-06-08T17:18:53.542" v="1860" actId="478"/>
          <ac:spMkLst>
            <pc:docMk/>
            <pc:sldMk cId="3991915223" sldId="321"/>
            <ac:spMk id="16" creationId="{3A6A14A8-FED3-42D4-894F-55AD393C56BF}"/>
          </ac:spMkLst>
        </pc:spChg>
        <pc:spChg chg="add del mod">
          <ac:chgData name="Dilip Kumar" userId="71104c8626c124bd" providerId="LiveId" clId="{92F9BAAF-634B-40E3-B560-2F96871AC6F1}" dt="2021-06-08T17:19:24.844" v="1868" actId="931"/>
          <ac:spMkLst>
            <pc:docMk/>
            <pc:sldMk cId="3991915223" sldId="321"/>
            <ac:spMk id="18" creationId="{FCE7236A-C86F-4EE5-B980-2C860E554D0A}"/>
          </ac:spMkLst>
        </pc:spChg>
        <pc:picChg chg="add del mod">
          <ac:chgData name="Dilip Kumar" userId="71104c8626c124bd" providerId="LiveId" clId="{92F9BAAF-634B-40E3-B560-2F96871AC6F1}" dt="2021-06-08T17:19:16.265" v="1867" actId="478"/>
          <ac:picMkLst>
            <pc:docMk/>
            <pc:sldMk cId="3991915223" sldId="321"/>
            <ac:picMk id="6" creationId="{73EED2F8-58FA-4CCB-A9C9-6037C0E5B797}"/>
          </ac:picMkLst>
        </pc:picChg>
        <pc:picChg chg="add mod modCrop">
          <ac:chgData name="Dilip Kumar" userId="71104c8626c124bd" providerId="LiveId" clId="{92F9BAAF-634B-40E3-B560-2F96871AC6F1}" dt="2021-06-08T17:19:40.051" v="1870" actId="18131"/>
          <ac:picMkLst>
            <pc:docMk/>
            <pc:sldMk cId="3991915223" sldId="321"/>
            <ac:picMk id="20" creationId="{03CA6E63-FC0E-4663-B621-CBCFEC55DAB6}"/>
          </ac:picMkLst>
        </pc:picChg>
      </pc:sldChg>
      <pc:sldChg chg="addSp delSp modSp new mod ord">
        <pc:chgData name="Dilip Kumar" userId="71104c8626c124bd" providerId="LiveId" clId="{92F9BAAF-634B-40E3-B560-2F96871AC6F1}" dt="2021-06-08T17:31:14.749" v="2045"/>
        <pc:sldMkLst>
          <pc:docMk/>
          <pc:sldMk cId="3735646397" sldId="322"/>
        </pc:sldMkLst>
        <pc:spChg chg="mod">
          <ac:chgData name="Dilip Kumar" userId="71104c8626c124bd" providerId="LiveId" clId="{92F9BAAF-634B-40E3-B560-2F96871AC6F1}" dt="2021-06-08T17:24:39.475" v="1917" actId="14100"/>
          <ac:spMkLst>
            <pc:docMk/>
            <pc:sldMk cId="3735646397" sldId="322"/>
            <ac:spMk id="2" creationId="{B273E1CE-FE3A-4FE7-90E1-9987D60BD97D}"/>
          </ac:spMkLst>
        </pc:spChg>
        <pc:spChg chg="mod">
          <ac:chgData name="Dilip Kumar" userId="71104c8626c124bd" providerId="LiveId" clId="{92F9BAAF-634B-40E3-B560-2F96871AC6F1}" dt="2021-06-08T17:29:16.880" v="2033" actId="1076"/>
          <ac:spMkLst>
            <pc:docMk/>
            <pc:sldMk cId="3735646397" sldId="322"/>
            <ac:spMk id="3" creationId="{7468412E-CE0A-49CE-AE02-3A7CDAC43086}"/>
          </ac:spMkLst>
        </pc:spChg>
        <pc:spChg chg="mod">
          <ac:chgData name="Dilip Kumar" userId="71104c8626c124bd" providerId="LiveId" clId="{92F9BAAF-634B-40E3-B560-2F96871AC6F1}" dt="2021-06-08T17:29:24.760" v="2034" actId="14100"/>
          <ac:spMkLst>
            <pc:docMk/>
            <pc:sldMk cId="3735646397" sldId="322"/>
            <ac:spMk id="4" creationId="{2CF6DDB9-0189-42EE-8173-BCB476597F1E}"/>
          </ac:spMkLst>
        </pc:spChg>
        <pc:spChg chg="mod">
          <ac:chgData name="Dilip Kumar" userId="71104c8626c124bd" providerId="LiveId" clId="{92F9BAAF-634B-40E3-B560-2F96871AC6F1}" dt="2021-06-08T17:29:56.147" v="2039" actId="1076"/>
          <ac:spMkLst>
            <pc:docMk/>
            <pc:sldMk cId="3735646397" sldId="322"/>
            <ac:spMk id="5" creationId="{8F8194CA-937B-40DA-A4C1-B261BC5475F7}"/>
          </ac:spMkLst>
        </pc:spChg>
        <pc:spChg chg="del">
          <ac:chgData name="Dilip Kumar" userId="71104c8626c124bd" providerId="LiveId" clId="{92F9BAAF-634B-40E3-B560-2F96871AC6F1}" dt="2021-06-08T17:22:48.320" v="1888" actId="931"/>
          <ac:spMkLst>
            <pc:docMk/>
            <pc:sldMk cId="3735646397" sldId="322"/>
            <ac:spMk id="6" creationId="{C1240898-5EB8-480C-A618-8A7D6BD6C6FC}"/>
          </ac:spMkLst>
        </pc:spChg>
        <pc:spChg chg="add del mod">
          <ac:chgData name="Dilip Kumar" userId="71104c8626c124bd" providerId="LiveId" clId="{92F9BAAF-634B-40E3-B560-2F96871AC6F1}" dt="2021-06-08T17:28:32.695" v="2028"/>
          <ac:spMkLst>
            <pc:docMk/>
            <pc:sldMk cId="3735646397" sldId="322"/>
            <ac:spMk id="9" creationId="{4D775710-6394-44FD-A328-1BE4E31761CB}"/>
          </ac:spMkLst>
        </pc:spChg>
        <pc:picChg chg="add mod">
          <ac:chgData name="Dilip Kumar" userId="71104c8626c124bd" providerId="LiveId" clId="{92F9BAAF-634B-40E3-B560-2F96871AC6F1}" dt="2021-06-08T17:30:01.407" v="2040" actId="1076"/>
          <ac:picMkLst>
            <pc:docMk/>
            <pc:sldMk cId="3735646397" sldId="322"/>
            <ac:picMk id="8" creationId="{2E343C22-018E-4005-930F-DA461F049F7F}"/>
          </ac:picMkLst>
        </pc:picChg>
      </pc:sldChg>
      <pc:sldChg chg="addSp delSp modSp new mod">
        <pc:chgData name="Dilip Kumar" userId="71104c8626c124bd" providerId="LiveId" clId="{92F9BAAF-634B-40E3-B560-2F96871AC6F1}" dt="2021-06-08T17:34:53.800" v="2063" actId="255"/>
        <pc:sldMkLst>
          <pc:docMk/>
          <pc:sldMk cId="3000458856" sldId="323"/>
        </pc:sldMkLst>
        <pc:spChg chg="mod">
          <ac:chgData name="Dilip Kumar" userId="71104c8626c124bd" providerId="LiveId" clId="{92F9BAAF-634B-40E3-B560-2F96871AC6F1}" dt="2021-06-08T17:31:20.647" v="2046"/>
          <ac:spMkLst>
            <pc:docMk/>
            <pc:sldMk cId="3000458856" sldId="323"/>
            <ac:spMk id="2" creationId="{34B7DF4B-36AA-469D-B8C9-1FDA6487DB7B}"/>
          </ac:spMkLst>
        </pc:spChg>
        <pc:spChg chg="del">
          <ac:chgData name="Dilip Kumar" userId="71104c8626c124bd" providerId="LiveId" clId="{92F9BAAF-634B-40E3-B560-2F96871AC6F1}" dt="2021-06-08T17:33:20.579" v="2047" actId="931"/>
          <ac:spMkLst>
            <pc:docMk/>
            <pc:sldMk cId="3000458856" sldId="323"/>
            <ac:spMk id="3" creationId="{44D8AB05-E0AC-4B30-8C88-091C15D79B23}"/>
          </ac:spMkLst>
        </pc:spChg>
        <pc:spChg chg="mod">
          <ac:chgData name="Dilip Kumar" userId="71104c8626c124bd" providerId="LiveId" clId="{92F9BAAF-634B-40E3-B560-2F96871AC6F1}" dt="2021-06-08T17:34:53.800" v="2063" actId="255"/>
          <ac:spMkLst>
            <pc:docMk/>
            <pc:sldMk cId="3000458856" sldId="323"/>
            <ac:spMk id="4" creationId="{1280185F-B820-40BC-A286-1949B14E125F}"/>
          </ac:spMkLst>
        </pc:spChg>
        <pc:picChg chg="add mod modCrop">
          <ac:chgData name="Dilip Kumar" userId="71104c8626c124bd" providerId="LiveId" clId="{92F9BAAF-634B-40E3-B560-2F96871AC6F1}" dt="2021-06-08T17:34:29.372" v="2060" actId="1076"/>
          <ac:picMkLst>
            <pc:docMk/>
            <pc:sldMk cId="3000458856" sldId="323"/>
            <ac:picMk id="6" creationId="{A738EC45-87DC-4381-98B3-2CCCDC46516E}"/>
          </ac:picMkLst>
        </pc:picChg>
      </pc:sldChg>
      <pc:sldChg chg="modSp new mod">
        <pc:chgData name="Dilip Kumar" userId="71104c8626c124bd" providerId="LiveId" clId="{92F9BAAF-634B-40E3-B560-2F96871AC6F1}" dt="2021-06-08T17:37:13.056" v="2091" actId="27636"/>
        <pc:sldMkLst>
          <pc:docMk/>
          <pc:sldMk cId="2272227812" sldId="324"/>
        </pc:sldMkLst>
        <pc:spChg chg="mod">
          <ac:chgData name="Dilip Kumar" userId="71104c8626c124bd" providerId="LiveId" clId="{92F9BAAF-634B-40E3-B560-2F96871AC6F1}" dt="2021-06-08T17:36:44.710" v="2085" actId="207"/>
          <ac:spMkLst>
            <pc:docMk/>
            <pc:sldMk cId="2272227812" sldId="324"/>
            <ac:spMk id="2" creationId="{4C6109E0-B875-498B-9A3C-FEC85858DB2A}"/>
          </ac:spMkLst>
        </pc:spChg>
        <pc:spChg chg="mod">
          <ac:chgData name="Dilip Kumar" userId="71104c8626c124bd" providerId="LiveId" clId="{92F9BAAF-634B-40E3-B560-2F96871AC6F1}" dt="2021-06-08T17:37:13.056" v="2091" actId="27636"/>
          <ac:spMkLst>
            <pc:docMk/>
            <pc:sldMk cId="2272227812" sldId="324"/>
            <ac:spMk id="3" creationId="{5F5A4FE7-4889-44D6-8C82-454559EE8BBA}"/>
          </ac:spMkLst>
        </pc:spChg>
      </pc:sldChg>
      <pc:sldChg chg="addSp modSp new mod">
        <pc:chgData name="Dilip Kumar" userId="71104c8626c124bd" providerId="LiveId" clId="{92F9BAAF-634B-40E3-B560-2F96871AC6F1}" dt="2021-06-08T17:43:02.907" v="2195" actId="20577"/>
        <pc:sldMkLst>
          <pc:docMk/>
          <pc:sldMk cId="2887943943" sldId="325"/>
        </pc:sldMkLst>
        <pc:spChg chg="mod">
          <ac:chgData name="Dilip Kumar" userId="71104c8626c124bd" providerId="LiveId" clId="{92F9BAAF-634B-40E3-B560-2F96871AC6F1}" dt="2021-06-08T17:39:20.738" v="2131" actId="20577"/>
          <ac:spMkLst>
            <pc:docMk/>
            <pc:sldMk cId="2887943943" sldId="325"/>
            <ac:spMk id="2" creationId="{5482A570-3988-4F6E-B3F6-D40F1DFDC373}"/>
          </ac:spMkLst>
        </pc:spChg>
        <pc:spChg chg="mod">
          <ac:chgData name="Dilip Kumar" userId="71104c8626c124bd" providerId="LiveId" clId="{92F9BAAF-634B-40E3-B560-2F96871AC6F1}" dt="2021-06-08T17:43:02.907" v="2195" actId="20577"/>
          <ac:spMkLst>
            <pc:docMk/>
            <pc:sldMk cId="2887943943" sldId="325"/>
            <ac:spMk id="3" creationId="{D6B2865B-68B7-4F32-A4C7-62CA0F7ACC94}"/>
          </ac:spMkLst>
        </pc:spChg>
        <pc:picChg chg="add mod">
          <ac:chgData name="Dilip Kumar" userId="71104c8626c124bd" providerId="LiveId" clId="{92F9BAAF-634B-40E3-B560-2F96871AC6F1}" dt="2021-06-08T17:41:50.570" v="2142" actId="14100"/>
          <ac:picMkLst>
            <pc:docMk/>
            <pc:sldMk cId="2887943943" sldId="325"/>
            <ac:picMk id="5" creationId="{8643CA99-9DA2-4075-8586-15E2F013A6B7}"/>
          </ac:picMkLst>
        </pc:picChg>
      </pc:sldChg>
      <pc:sldChg chg="modSp new mod">
        <pc:chgData name="Dilip Kumar" userId="71104c8626c124bd" providerId="LiveId" clId="{92F9BAAF-634B-40E3-B560-2F96871AC6F1}" dt="2021-06-08T17:44:55.755" v="2219" actId="20577"/>
        <pc:sldMkLst>
          <pc:docMk/>
          <pc:sldMk cId="3609226144" sldId="326"/>
        </pc:sldMkLst>
        <pc:spChg chg="mod">
          <ac:chgData name="Dilip Kumar" userId="71104c8626c124bd" providerId="LiveId" clId="{92F9BAAF-634B-40E3-B560-2F96871AC6F1}" dt="2021-06-08T17:44:18.861" v="2211" actId="115"/>
          <ac:spMkLst>
            <pc:docMk/>
            <pc:sldMk cId="3609226144" sldId="326"/>
            <ac:spMk id="2" creationId="{ADA0C00A-0DD1-4448-AAD8-9D3B1D061495}"/>
          </ac:spMkLst>
        </pc:spChg>
        <pc:spChg chg="mod">
          <ac:chgData name="Dilip Kumar" userId="71104c8626c124bd" providerId="LiveId" clId="{92F9BAAF-634B-40E3-B560-2F96871AC6F1}" dt="2021-06-08T17:44:55.755" v="2219" actId="20577"/>
          <ac:spMkLst>
            <pc:docMk/>
            <pc:sldMk cId="3609226144" sldId="326"/>
            <ac:spMk id="3" creationId="{E2E9F086-3106-4E9A-892B-B6ACDCCB462D}"/>
          </ac:spMkLst>
        </pc:spChg>
      </pc:sldChg>
      <pc:sldChg chg="addSp delSp modSp add mod ord">
        <pc:chgData name="Dilip Kumar" userId="71104c8626c124bd" providerId="LiveId" clId="{92F9BAAF-634B-40E3-B560-2F96871AC6F1}" dt="2021-06-08T17:51:27.068" v="2248" actId="1440"/>
        <pc:sldMkLst>
          <pc:docMk/>
          <pc:sldMk cId="1517164107" sldId="327"/>
        </pc:sldMkLst>
        <pc:spChg chg="mod">
          <ac:chgData name="Dilip Kumar" userId="71104c8626c124bd" providerId="LiveId" clId="{92F9BAAF-634B-40E3-B560-2F96871AC6F1}" dt="2021-06-08T17:47:57.785" v="2242" actId="20577"/>
          <ac:spMkLst>
            <pc:docMk/>
            <pc:sldMk cId="1517164107" sldId="327"/>
            <ac:spMk id="2" creationId="{34B7DF4B-36AA-469D-B8C9-1FDA6487DB7B}"/>
          </ac:spMkLst>
        </pc:spChg>
        <pc:spChg chg="mod">
          <ac:chgData name="Dilip Kumar" userId="71104c8626c124bd" providerId="LiveId" clId="{92F9BAAF-634B-40E3-B560-2F96871AC6F1}" dt="2021-06-08T17:47:22.187" v="2225"/>
          <ac:spMkLst>
            <pc:docMk/>
            <pc:sldMk cId="1517164107" sldId="327"/>
            <ac:spMk id="4" creationId="{1280185F-B820-40BC-A286-1949B14E125F}"/>
          </ac:spMkLst>
        </pc:spChg>
        <pc:spChg chg="add del mod">
          <ac:chgData name="Dilip Kumar" userId="71104c8626c124bd" providerId="LiveId" clId="{92F9BAAF-634B-40E3-B560-2F96871AC6F1}" dt="2021-06-08T17:50:59.846" v="2245" actId="931"/>
          <ac:spMkLst>
            <pc:docMk/>
            <pc:sldMk cId="1517164107" sldId="327"/>
            <ac:spMk id="5" creationId="{C1953A78-956D-4BE3-A466-B03FCFC4633D}"/>
          </ac:spMkLst>
        </pc:spChg>
        <pc:picChg chg="del mod">
          <ac:chgData name="Dilip Kumar" userId="71104c8626c124bd" providerId="LiveId" clId="{92F9BAAF-634B-40E3-B560-2F96871AC6F1}" dt="2021-06-08T17:48:04.564" v="2244" actId="478"/>
          <ac:picMkLst>
            <pc:docMk/>
            <pc:sldMk cId="1517164107" sldId="327"/>
            <ac:picMk id="6" creationId="{A738EC45-87DC-4381-98B3-2CCCDC46516E}"/>
          </ac:picMkLst>
        </pc:picChg>
        <pc:picChg chg="add mod modCrop">
          <ac:chgData name="Dilip Kumar" userId="71104c8626c124bd" providerId="LiveId" clId="{92F9BAAF-634B-40E3-B560-2F96871AC6F1}" dt="2021-06-08T17:51:27.068" v="2248" actId="1440"/>
          <ac:picMkLst>
            <pc:docMk/>
            <pc:sldMk cId="1517164107" sldId="327"/>
            <ac:picMk id="8" creationId="{70691861-A22B-4DF6-9565-C291357D6E73}"/>
          </ac:picMkLst>
        </pc:picChg>
      </pc:sldChg>
      <pc:sldChg chg="delSp modSp new mod ord">
        <pc:chgData name="Dilip Kumar" userId="71104c8626c124bd" providerId="LiveId" clId="{92F9BAAF-634B-40E3-B560-2F96871AC6F1}" dt="2021-06-08T17:53:50.219" v="2268" actId="478"/>
        <pc:sldMkLst>
          <pc:docMk/>
          <pc:sldMk cId="1162414012" sldId="328"/>
        </pc:sldMkLst>
        <pc:spChg chg="mod">
          <ac:chgData name="Dilip Kumar" userId="71104c8626c124bd" providerId="LiveId" clId="{92F9BAAF-634B-40E3-B560-2F96871AC6F1}" dt="2021-06-08T17:53:34.982" v="2265" actId="20577"/>
          <ac:spMkLst>
            <pc:docMk/>
            <pc:sldMk cId="1162414012" sldId="328"/>
            <ac:spMk id="2" creationId="{58B675A0-8691-45F1-A1C6-59D829B1F46E}"/>
          </ac:spMkLst>
        </pc:spChg>
        <pc:spChg chg="del mod">
          <ac:chgData name="Dilip Kumar" userId="71104c8626c124bd" providerId="LiveId" clId="{92F9BAAF-634B-40E3-B560-2F96871AC6F1}" dt="2021-06-08T17:53:50.219" v="2268" actId="478"/>
          <ac:spMkLst>
            <pc:docMk/>
            <pc:sldMk cId="1162414012" sldId="328"/>
            <ac:spMk id="3" creationId="{00607453-C794-4172-A974-00C46EC9D853}"/>
          </ac:spMkLst>
        </pc:spChg>
      </pc:sldChg>
      <pc:sldChg chg="addSp delSp modSp new mod">
        <pc:chgData name="Dilip Kumar" userId="71104c8626c124bd" providerId="LiveId" clId="{92F9BAAF-634B-40E3-B560-2F96871AC6F1}" dt="2021-06-08T18:28:41.189" v="2575" actId="20577"/>
        <pc:sldMkLst>
          <pc:docMk/>
          <pc:sldMk cId="2448517920" sldId="329"/>
        </pc:sldMkLst>
        <pc:spChg chg="del mod">
          <ac:chgData name="Dilip Kumar" userId="71104c8626c124bd" providerId="LiveId" clId="{92F9BAAF-634B-40E3-B560-2F96871AC6F1}" dt="2021-06-08T18:14:00.800" v="2408" actId="12084"/>
          <ac:spMkLst>
            <pc:docMk/>
            <pc:sldMk cId="2448517920" sldId="329"/>
            <ac:spMk id="2" creationId="{452FC5E8-DA80-426D-A19C-E8BD5D6843EB}"/>
          </ac:spMkLst>
        </pc:spChg>
        <pc:graphicFrameChg chg="add mod modGraphic">
          <ac:chgData name="Dilip Kumar" userId="71104c8626c124bd" providerId="LiveId" clId="{92F9BAAF-634B-40E3-B560-2F96871AC6F1}" dt="2021-06-08T17:59:39.214" v="2323" actId="1076"/>
          <ac:graphicFrameMkLst>
            <pc:docMk/>
            <pc:sldMk cId="2448517920" sldId="329"/>
            <ac:graphicFrameMk id="5" creationId="{0AC683B4-1CD2-4894-8E2F-BCAD924A7729}"/>
          </ac:graphicFrameMkLst>
        </pc:graphicFrameChg>
        <pc:graphicFrameChg chg="add del modGraphic">
          <ac:chgData name="Dilip Kumar" userId="71104c8626c124bd" providerId="LiveId" clId="{92F9BAAF-634B-40E3-B560-2F96871AC6F1}" dt="2021-06-08T17:59:33.730" v="2322" actId="27310"/>
          <ac:graphicFrameMkLst>
            <pc:docMk/>
            <pc:sldMk cId="2448517920" sldId="329"/>
            <ac:graphicFrameMk id="7" creationId="{7D4B916F-795A-4DFF-8F29-DEF607BCB546}"/>
          </ac:graphicFrameMkLst>
        </pc:graphicFrameChg>
        <pc:graphicFrameChg chg="add mod">
          <ac:chgData name="Dilip Kumar" userId="71104c8626c124bd" providerId="LiveId" clId="{92F9BAAF-634B-40E3-B560-2F96871AC6F1}" dt="2021-06-08T18:28:41.189" v="2575" actId="20577"/>
          <ac:graphicFrameMkLst>
            <pc:docMk/>
            <pc:sldMk cId="2448517920" sldId="329"/>
            <ac:graphicFrameMk id="14" creationId="{BCFDE30B-771C-48FD-928F-DF54C25BC511}"/>
          </ac:graphicFrameMkLst>
        </pc:graphicFrameChg>
      </pc:sldChg>
      <pc:sldChg chg="new del">
        <pc:chgData name="Dilip Kumar" userId="71104c8626c124bd" providerId="LiveId" clId="{92F9BAAF-634B-40E3-B560-2F96871AC6F1}" dt="2021-06-08T18:00:09.497" v="2326" actId="47"/>
        <pc:sldMkLst>
          <pc:docMk/>
          <pc:sldMk cId="2959472034" sldId="330"/>
        </pc:sldMkLst>
      </pc:sldChg>
      <pc:sldChg chg="addSp delSp modSp new mod">
        <pc:chgData name="Dilip Kumar" userId="71104c8626c124bd" providerId="LiveId" clId="{92F9BAAF-634B-40E3-B560-2F96871AC6F1}" dt="2021-06-08T18:04:04.988" v="2357" actId="1076"/>
        <pc:sldMkLst>
          <pc:docMk/>
          <pc:sldMk cId="3624069569" sldId="331"/>
        </pc:sldMkLst>
        <pc:spChg chg="add del mod">
          <ac:chgData name="Dilip Kumar" userId="71104c8626c124bd" providerId="LiveId" clId="{92F9BAAF-634B-40E3-B560-2F96871AC6F1}" dt="2021-06-08T18:01:22.811" v="2334" actId="12084"/>
          <ac:spMkLst>
            <pc:docMk/>
            <pc:sldMk cId="3624069569" sldId="331"/>
            <ac:spMk id="2" creationId="{EE69EF36-AFE1-44CC-87B0-6B02C929F456}"/>
          </ac:spMkLst>
        </pc:spChg>
        <pc:spChg chg="del mod">
          <ac:chgData name="Dilip Kumar" userId="71104c8626c124bd" providerId="LiveId" clId="{92F9BAAF-634B-40E3-B560-2F96871AC6F1}" dt="2021-06-08T18:02:14.152" v="2348" actId="478"/>
          <ac:spMkLst>
            <pc:docMk/>
            <pc:sldMk cId="3624069569" sldId="331"/>
            <ac:spMk id="3" creationId="{FA185F11-0E1D-47A0-BD41-57DCDC5C4F41}"/>
          </ac:spMkLst>
        </pc:spChg>
        <pc:graphicFrameChg chg="add del mod">
          <ac:chgData name="Dilip Kumar" userId="71104c8626c124bd" providerId="LiveId" clId="{92F9BAAF-634B-40E3-B560-2F96871AC6F1}" dt="2021-06-08T18:01:10.792" v="2332" actId="12084"/>
          <ac:graphicFrameMkLst>
            <pc:docMk/>
            <pc:sldMk cId="3624069569" sldId="331"/>
            <ac:graphicFrameMk id="4" creationId="{68059FA1-C287-408A-99CA-4B0BD19749A6}"/>
          </ac:graphicFrameMkLst>
        </pc:graphicFrameChg>
        <pc:graphicFrameChg chg="add mod">
          <ac:chgData name="Dilip Kumar" userId="71104c8626c124bd" providerId="LiveId" clId="{92F9BAAF-634B-40E3-B560-2F96871AC6F1}" dt="2021-06-08T18:02:07.007" v="2345"/>
          <ac:graphicFrameMkLst>
            <pc:docMk/>
            <pc:sldMk cId="3624069569" sldId="331"/>
            <ac:graphicFrameMk id="5" creationId="{EF1F114F-04B4-4246-A345-C83F19632855}"/>
          </ac:graphicFrameMkLst>
        </pc:graphicFrameChg>
        <pc:picChg chg="add mod">
          <ac:chgData name="Dilip Kumar" userId="71104c8626c124bd" providerId="LiveId" clId="{92F9BAAF-634B-40E3-B560-2F96871AC6F1}" dt="2021-06-08T18:03:18.930" v="2352"/>
          <ac:picMkLst>
            <pc:docMk/>
            <pc:sldMk cId="3624069569" sldId="331"/>
            <ac:picMk id="7" creationId="{325A9A4E-D1B3-4DD2-B782-A0D516ED0D9D}"/>
          </ac:picMkLst>
        </pc:picChg>
        <pc:picChg chg="add mod">
          <ac:chgData name="Dilip Kumar" userId="71104c8626c124bd" providerId="LiveId" clId="{92F9BAAF-634B-40E3-B560-2F96871AC6F1}" dt="2021-06-08T18:04:04.988" v="2357" actId="1076"/>
          <ac:picMkLst>
            <pc:docMk/>
            <pc:sldMk cId="3624069569" sldId="331"/>
            <ac:picMk id="11266" creationId="{5610C48C-83EE-4236-95CD-FB0ECCA1CDD1}"/>
          </ac:picMkLst>
        </pc:picChg>
      </pc:sldChg>
      <pc:sldChg chg="addSp delSp modSp add mod">
        <pc:chgData name="Dilip Kumar" userId="71104c8626c124bd" providerId="LiveId" clId="{92F9BAAF-634B-40E3-B560-2F96871AC6F1}" dt="2021-06-08T18:05:05.277" v="2367" actId="1076"/>
        <pc:sldMkLst>
          <pc:docMk/>
          <pc:sldMk cId="1053860679" sldId="332"/>
        </pc:sldMkLst>
        <pc:picChg chg="del">
          <ac:chgData name="Dilip Kumar" userId="71104c8626c124bd" providerId="LiveId" clId="{92F9BAAF-634B-40E3-B560-2F96871AC6F1}" dt="2021-06-08T18:04:20.603" v="2359" actId="478"/>
          <ac:picMkLst>
            <pc:docMk/>
            <pc:sldMk cId="1053860679" sldId="332"/>
            <ac:picMk id="7" creationId="{325A9A4E-D1B3-4DD2-B782-A0D516ED0D9D}"/>
          </ac:picMkLst>
        </pc:picChg>
        <pc:picChg chg="del">
          <ac:chgData name="Dilip Kumar" userId="71104c8626c124bd" providerId="LiveId" clId="{92F9BAAF-634B-40E3-B560-2F96871AC6F1}" dt="2021-06-08T18:04:21.402" v="2360" actId="478"/>
          <ac:picMkLst>
            <pc:docMk/>
            <pc:sldMk cId="1053860679" sldId="332"/>
            <ac:picMk id="11266" creationId="{5610C48C-83EE-4236-95CD-FB0ECCA1CDD1}"/>
          </ac:picMkLst>
        </pc:picChg>
        <pc:picChg chg="add mod">
          <ac:chgData name="Dilip Kumar" userId="71104c8626c124bd" providerId="LiveId" clId="{92F9BAAF-634B-40E3-B560-2F96871AC6F1}" dt="2021-06-08T18:04:37.165" v="2363" actId="14100"/>
          <ac:picMkLst>
            <pc:docMk/>
            <pc:sldMk cId="1053860679" sldId="332"/>
            <ac:picMk id="12290" creationId="{48931B90-1C5D-4DBC-8D22-C6A92B234B2B}"/>
          </ac:picMkLst>
        </pc:picChg>
        <pc:picChg chg="add mod">
          <ac:chgData name="Dilip Kumar" userId="71104c8626c124bd" providerId="LiveId" clId="{92F9BAAF-634B-40E3-B560-2F96871AC6F1}" dt="2021-06-08T18:05:05.277" v="2367" actId="1076"/>
          <ac:picMkLst>
            <pc:docMk/>
            <pc:sldMk cId="1053860679" sldId="332"/>
            <ac:picMk id="12292" creationId="{C0E19561-2CD4-455D-9CC1-2BF72B8A3253}"/>
          </ac:picMkLst>
        </pc:picChg>
      </pc:sldChg>
      <pc:sldChg chg="addSp delSp modSp add">
        <pc:chgData name="Dilip Kumar" userId="71104c8626c124bd" providerId="LiveId" clId="{92F9BAAF-634B-40E3-B560-2F96871AC6F1}" dt="2021-06-08T18:06:02.438" v="2380" actId="14100"/>
        <pc:sldMkLst>
          <pc:docMk/>
          <pc:sldMk cId="2560288295" sldId="333"/>
        </pc:sldMkLst>
        <pc:picChg chg="del">
          <ac:chgData name="Dilip Kumar" userId="71104c8626c124bd" providerId="LiveId" clId="{92F9BAAF-634B-40E3-B560-2F96871AC6F1}" dt="2021-06-08T18:05:20.722" v="2369" actId="478"/>
          <ac:picMkLst>
            <pc:docMk/>
            <pc:sldMk cId="2560288295" sldId="333"/>
            <ac:picMk id="12290" creationId="{48931B90-1C5D-4DBC-8D22-C6A92B234B2B}"/>
          </ac:picMkLst>
        </pc:picChg>
        <pc:picChg chg="del">
          <ac:chgData name="Dilip Kumar" userId="71104c8626c124bd" providerId="LiveId" clId="{92F9BAAF-634B-40E3-B560-2F96871AC6F1}" dt="2021-06-08T18:05:21.291" v="2370" actId="478"/>
          <ac:picMkLst>
            <pc:docMk/>
            <pc:sldMk cId="2560288295" sldId="333"/>
            <ac:picMk id="12292" creationId="{C0E19561-2CD4-455D-9CC1-2BF72B8A3253}"/>
          </ac:picMkLst>
        </pc:picChg>
        <pc:picChg chg="add mod">
          <ac:chgData name="Dilip Kumar" userId="71104c8626c124bd" providerId="LiveId" clId="{92F9BAAF-634B-40E3-B560-2F96871AC6F1}" dt="2021-06-08T18:05:57.542" v="2379" actId="1076"/>
          <ac:picMkLst>
            <pc:docMk/>
            <pc:sldMk cId="2560288295" sldId="333"/>
            <ac:picMk id="13313" creationId="{021A870E-8775-4F92-8F38-3607AF9A1FA5}"/>
          </ac:picMkLst>
        </pc:picChg>
        <pc:picChg chg="add mod">
          <ac:chgData name="Dilip Kumar" userId="71104c8626c124bd" providerId="LiveId" clId="{92F9BAAF-634B-40E3-B560-2F96871AC6F1}" dt="2021-06-08T18:06:02.438" v="2380" actId="14100"/>
          <ac:picMkLst>
            <pc:docMk/>
            <pc:sldMk cId="2560288295" sldId="333"/>
            <ac:picMk id="13314" creationId="{EE1D9841-B4FC-46D3-AB76-26050AF7F318}"/>
          </ac:picMkLst>
        </pc:picChg>
      </pc:sldChg>
      <pc:sldChg chg="addSp delSp modSp add mod">
        <pc:chgData name="Dilip Kumar" userId="71104c8626c124bd" providerId="LiveId" clId="{92F9BAAF-634B-40E3-B560-2F96871AC6F1}" dt="2021-06-08T18:10:38.868" v="2390" actId="6549"/>
        <pc:sldMkLst>
          <pc:docMk/>
          <pc:sldMk cId="1771175842" sldId="334"/>
        </pc:sldMkLst>
        <pc:spChg chg="add mod">
          <ac:chgData name="Dilip Kumar" userId="71104c8626c124bd" providerId="LiveId" clId="{92F9BAAF-634B-40E3-B560-2F96871AC6F1}" dt="2021-06-08T18:10:38.868" v="2390" actId="6549"/>
          <ac:spMkLst>
            <pc:docMk/>
            <pc:sldMk cId="1771175842" sldId="334"/>
            <ac:spMk id="7" creationId="{388B76AB-3D70-4FAF-8466-89D7B3031658}"/>
          </ac:spMkLst>
        </pc:spChg>
        <pc:picChg chg="del">
          <ac:chgData name="Dilip Kumar" userId="71104c8626c124bd" providerId="LiveId" clId="{92F9BAAF-634B-40E3-B560-2F96871AC6F1}" dt="2021-06-08T18:06:22.335" v="2382" actId="478"/>
          <ac:picMkLst>
            <pc:docMk/>
            <pc:sldMk cId="1771175842" sldId="334"/>
            <ac:picMk id="13313" creationId="{021A870E-8775-4F92-8F38-3607AF9A1FA5}"/>
          </ac:picMkLst>
        </pc:picChg>
        <pc:picChg chg="del">
          <ac:chgData name="Dilip Kumar" userId="71104c8626c124bd" providerId="LiveId" clId="{92F9BAAF-634B-40E3-B560-2F96871AC6F1}" dt="2021-06-08T18:06:23.994" v="2383" actId="478"/>
          <ac:picMkLst>
            <pc:docMk/>
            <pc:sldMk cId="1771175842" sldId="334"/>
            <ac:picMk id="13314" creationId="{EE1D9841-B4FC-46D3-AB76-26050AF7F318}"/>
          </ac:picMkLst>
        </pc:picChg>
        <pc:picChg chg="add mod">
          <ac:chgData name="Dilip Kumar" userId="71104c8626c124bd" providerId="LiveId" clId="{92F9BAAF-634B-40E3-B560-2F96871AC6F1}" dt="2021-06-08T18:06:41.643" v="2386" actId="14100"/>
          <ac:picMkLst>
            <pc:docMk/>
            <pc:sldMk cId="1771175842" sldId="334"/>
            <ac:picMk id="14338" creationId="{97BD4EE0-61E6-4BC2-8487-74CB98B5F143}"/>
          </ac:picMkLst>
        </pc:picChg>
      </pc:sldChg>
      <pc:sldChg chg="addSp delSp modSp new mod">
        <pc:chgData name="Dilip Kumar" userId="71104c8626c124bd" providerId="LiveId" clId="{92F9BAAF-634B-40E3-B560-2F96871AC6F1}" dt="2021-06-08T18:15:23.715" v="2415"/>
        <pc:sldMkLst>
          <pc:docMk/>
          <pc:sldMk cId="347656300" sldId="335"/>
        </pc:sldMkLst>
        <pc:spChg chg="del mod">
          <ac:chgData name="Dilip Kumar" userId="71104c8626c124bd" providerId="LiveId" clId="{92F9BAAF-634B-40E3-B560-2F96871AC6F1}" dt="2021-06-08T18:15:05.103" v="2414" actId="12084"/>
          <ac:spMkLst>
            <pc:docMk/>
            <pc:sldMk cId="347656300" sldId="335"/>
            <ac:spMk id="2" creationId="{79C2B8CD-3C48-47FB-BD60-E9D55EA1CED6}"/>
          </ac:spMkLst>
        </pc:spChg>
        <pc:spChg chg="mod">
          <ac:chgData name="Dilip Kumar" userId="71104c8626c124bd" providerId="LiveId" clId="{92F9BAAF-634B-40E3-B560-2F96871AC6F1}" dt="2021-06-08T18:15:23.715" v="2415"/>
          <ac:spMkLst>
            <pc:docMk/>
            <pc:sldMk cId="347656300" sldId="335"/>
            <ac:spMk id="3" creationId="{C292AE81-149B-4112-8FC2-DD4F27566120}"/>
          </ac:spMkLst>
        </pc:spChg>
        <pc:graphicFrameChg chg="add mod">
          <ac:chgData name="Dilip Kumar" userId="71104c8626c124bd" providerId="LiveId" clId="{92F9BAAF-634B-40E3-B560-2F96871AC6F1}" dt="2021-06-08T18:15:05.103" v="2414" actId="12084"/>
          <ac:graphicFrameMkLst>
            <pc:docMk/>
            <pc:sldMk cId="347656300" sldId="335"/>
            <ac:graphicFrameMk id="4" creationId="{C98C888F-AF08-4CC3-83DB-934D29C56B54}"/>
          </ac:graphicFrameMkLst>
        </pc:graphicFrameChg>
      </pc:sldChg>
      <pc:sldChg chg="modSp add mod">
        <pc:chgData name="Dilip Kumar" userId="71104c8626c124bd" providerId="LiveId" clId="{92F9BAAF-634B-40E3-B560-2F96871AC6F1}" dt="2021-06-08T18:16:19.569" v="2423" actId="27636"/>
        <pc:sldMkLst>
          <pc:docMk/>
          <pc:sldMk cId="3653313717" sldId="336"/>
        </pc:sldMkLst>
        <pc:spChg chg="mod">
          <ac:chgData name="Dilip Kumar" userId="71104c8626c124bd" providerId="LiveId" clId="{92F9BAAF-634B-40E3-B560-2F96871AC6F1}" dt="2021-06-08T18:16:19.569" v="2423" actId="27636"/>
          <ac:spMkLst>
            <pc:docMk/>
            <pc:sldMk cId="3653313717" sldId="336"/>
            <ac:spMk id="3" creationId="{C292AE81-149B-4112-8FC2-DD4F27566120}"/>
          </ac:spMkLst>
        </pc:spChg>
        <pc:graphicFrameChg chg="mod">
          <ac:chgData name="Dilip Kumar" userId="71104c8626c124bd" providerId="LiveId" clId="{92F9BAAF-634B-40E3-B560-2F96871AC6F1}" dt="2021-06-08T18:15:56.329" v="2417"/>
          <ac:graphicFrameMkLst>
            <pc:docMk/>
            <pc:sldMk cId="3653313717" sldId="336"/>
            <ac:graphicFrameMk id="4" creationId="{C98C888F-AF08-4CC3-83DB-934D29C56B54}"/>
          </ac:graphicFrameMkLst>
        </pc:graphicFrameChg>
      </pc:sldChg>
      <pc:sldChg chg="modSp add mod">
        <pc:chgData name="Dilip Kumar" userId="71104c8626c124bd" providerId="LiveId" clId="{92F9BAAF-634B-40E3-B560-2F96871AC6F1}" dt="2021-06-08T18:17:20.158" v="2436" actId="313"/>
        <pc:sldMkLst>
          <pc:docMk/>
          <pc:sldMk cId="2489104797" sldId="337"/>
        </pc:sldMkLst>
        <pc:spChg chg="mod">
          <ac:chgData name="Dilip Kumar" userId="71104c8626c124bd" providerId="LiveId" clId="{92F9BAAF-634B-40E3-B560-2F96871AC6F1}" dt="2021-06-08T18:17:20.158" v="2436" actId="313"/>
          <ac:spMkLst>
            <pc:docMk/>
            <pc:sldMk cId="2489104797" sldId="337"/>
            <ac:spMk id="3" creationId="{C292AE81-149B-4112-8FC2-DD4F27566120}"/>
          </ac:spMkLst>
        </pc:spChg>
        <pc:graphicFrameChg chg="mod">
          <ac:chgData name="Dilip Kumar" userId="71104c8626c124bd" providerId="LiveId" clId="{92F9BAAF-634B-40E3-B560-2F96871AC6F1}" dt="2021-06-08T18:17:10.754" v="2432" actId="313"/>
          <ac:graphicFrameMkLst>
            <pc:docMk/>
            <pc:sldMk cId="2489104797" sldId="337"/>
            <ac:graphicFrameMk id="4" creationId="{C98C888F-AF08-4CC3-83DB-934D29C56B54}"/>
          </ac:graphicFrameMkLst>
        </pc:graphicFrameChg>
      </pc:sldChg>
      <pc:sldChg chg="addSp delSp modSp new mod">
        <pc:chgData name="Dilip Kumar" userId="71104c8626c124bd" providerId="LiveId" clId="{92F9BAAF-634B-40E3-B560-2F96871AC6F1}" dt="2021-06-08T18:19:05.009" v="2460" actId="14100"/>
        <pc:sldMkLst>
          <pc:docMk/>
          <pc:sldMk cId="1876990053" sldId="338"/>
        </pc:sldMkLst>
        <pc:spChg chg="del mod">
          <ac:chgData name="Dilip Kumar" userId="71104c8626c124bd" providerId="LiveId" clId="{92F9BAAF-634B-40E3-B560-2F96871AC6F1}" dt="2021-06-08T18:18:55.595" v="2457" actId="12084"/>
          <ac:spMkLst>
            <pc:docMk/>
            <pc:sldMk cId="1876990053" sldId="338"/>
            <ac:spMk id="2" creationId="{8C3D1C43-1F36-483D-AA5C-1A16AF009B0B}"/>
          </ac:spMkLst>
        </pc:spChg>
        <pc:spChg chg="mod">
          <ac:chgData name="Dilip Kumar" userId="71104c8626c124bd" providerId="LiveId" clId="{92F9BAAF-634B-40E3-B560-2F96871AC6F1}" dt="2021-06-08T18:19:05.009" v="2460" actId="14100"/>
          <ac:spMkLst>
            <pc:docMk/>
            <pc:sldMk cId="1876990053" sldId="338"/>
            <ac:spMk id="3" creationId="{9A8BF5AB-D5A2-4380-BCA9-6FC2C739D596}"/>
          </ac:spMkLst>
        </pc:spChg>
        <pc:graphicFrameChg chg="add mod">
          <ac:chgData name="Dilip Kumar" userId="71104c8626c124bd" providerId="LiveId" clId="{92F9BAAF-634B-40E3-B560-2F96871AC6F1}" dt="2021-06-08T18:18:58.491" v="2458"/>
          <ac:graphicFrameMkLst>
            <pc:docMk/>
            <pc:sldMk cId="1876990053" sldId="338"/>
            <ac:graphicFrameMk id="4" creationId="{A1FD074E-F362-454B-8739-EF517573A45F}"/>
          </ac:graphicFrameMkLst>
        </pc:graphicFrameChg>
      </pc:sldChg>
      <pc:sldChg chg="modSp add mod">
        <pc:chgData name="Dilip Kumar" userId="71104c8626c124bd" providerId="LiveId" clId="{92F9BAAF-634B-40E3-B560-2F96871AC6F1}" dt="2021-06-08T18:19:37.562" v="2464" actId="20577"/>
        <pc:sldMkLst>
          <pc:docMk/>
          <pc:sldMk cId="2574211093" sldId="339"/>
        </pc:sldMkLst>
        <pc:spChg chg="mod">
          <ac:chgData name="Dilip Kumar" userId="71104c8626c124bd" providerId="LiveId" clId="{92F9BAAF-634B-40E3-B560-2F96871AC6F1}" dt="2021-06-08T18:19:37.562" v="2464" actId="20577"/>
          <ac:spMkLst>
            <pc:docMk/>
            <pc:sldMk cId="2574211093" sldId="339"/>
            <ac:spMk id="3" creationId="{9A8BF5AB-D5A2-4380-BCA9-6FC2C739D596}"/>
          </ac:spMkLst>
        </pc:spChg>
        <pc:graphicFrameChg chg="mod">
          <ac:chgData name="Dilip Kumar" userId="71104c8626c124bd" providerId="LiveId" clId="{92F9BAAF-634B-40E3-B560-2F96871AC6F1}" dt="2021-06-08T18:19:25.332" v="2462"/>
          <ac:graphicFrameMkLst>
            <pc:docMk/>
            <pc:sldMk cId="2574211093" sldId="339"/>
            <ac:graphicFrameMk id="4" creationId="{A1FD074E-F362-454B-8739-EF517573A45F}"/>
          </ac:graphicFrameMkLst>
        </pc:graphicFrameChg>
      </pc:sldChg>
      <pc:sldChg chg="addSp delSp modSp new mod">
        <pc:chgData name="Dilip Kumar" userId="71104c8626c124bd" providerId="LiveId" clId="{92F9BAAF-634B-40E3-B560-2F96871AC6F1}" dt="2021-06-08T18:24:19.929" v="2521" actId="1076"/>
        <pc:sldMkLst>
          <pc:docMk/>
          <pc:sldMk cId="1037438715" sldId="340"/>
        </pc:sldMkLst>
        <pc:spChg chg="del mod">
          <ac:chgData name="Dilip Kumar" userId="71104c8626c124bd" providerId="LiveId" clId="{92F9BAAF-634B-40E3-B560-2F96871AC6F1}" dt="2021-06-08T18:21:15.483" v="2480" actId="12084"/>
          <ac:spMkLst>
            <pc:docMk/>
            <pc:sldMk cId="1037438715" sldId="340"/>
            <ac:spMk id="2" creationId="{BBFC0E75-AF0E-46C7-93E7-249CF466F949}"/>
          </ac:spMkLst>
        </pc:spChg>
        <pc:spChg chg="del mod">
          <ac:chgData name="Dilip Kumar" userId="71104c8626c124bd" providerId="LiveId" clId="{92F9BAAF-634B-40E3-B560-2F96871AC6F1}" dt="2021-06-08T18:20:58.077" v="2479" actId="478"/>
          <ac:spMkLst>
            <pc:docMk/>
            <pc:sldMk cId="1037438715" sldId="340"/>
            <ac:spMk id="3" creationId="{9A8EF4FC-C66A-4939-A607-C2D9D5A9E5B2}"/>
          </ac:spMkLst>
        </pc:spChg>
        <pc:spChg chg="mod">
          <ac:chgData name="Dilip Kumar" userId="71104c8626c124bd" providerId="LiveId" clId="{92F9BAAF-634B-40E3-B560-2F96871AC6F1}" dt="2021-06-08T18:24:19.929" v="2521" actId="1076"/>
          <ac:spMkLst>
            <pc:docMk/>
            <pc:sldMk cId="1037438715" sldId="340"/>
            <ac:spMk id="4" creationId="{4584837B-5500-4CE3-B21D-E123D07B11DD}"/>
          </ac:spMkLst>
        </pc:spChg>
        <pc:spChg chg="del mod">
          <ac:chgData name="Dilip Kumar" userId="71104c8626c124bd" providerId="LiveId" clId="{92F9BAAF-634B-40E3-B560-2F96871AC6F1}" dt="2021-06-08T18:20:55.374" v="2478" actId="478"/>
          <ac:spMkLst>
            <pc:docMk/>
            <pc:sldMk cId="1037438715" sldId="340"/>
            <ac:spMk id="5" creationId="{C21926CF-B510-40D2-ADEC-A95EC28050F8}"/>
          </ac:spMkLst>
        </pc:spChg>
        <pc:spChg chg="mod">
          <ac:chgData name="Dilip Kumar" userId="71104c8626c124bd" providerId="LiveId" clId="{92F9BAAF-634B-40E3-B560-2F96871AC6F1}" dt="2021-06-08T18:23:58.841" v="2519" actId="1076"/>
          <ac:spMkLst>
            <pc:docMk/>
            <pc:sldMk cId="1037438715" sldId="340"/>
            <ac:spMk id="6" creationId="{01F77AD0-DBBA-4BCA-A32F-6BAD67251812}"/>
          </ac:spMkLst>
        </pc:spChg>
        <pc:spChg chg="add del mod">
          <ac:chgData name="Dilip Kumar" userId="71104c8626c124bd" providerId="LiveId" clId="{92F9BAAF-634B-40E3-B560-2F96871AC6F1}" dt="2021-06-08T18:22:41.699" v="2501"/>
          <ac:spMkLst>
            <pc:docMk/>
            <pc:sldMk cId="1037438715" sldId="340"/>
            <ac:spMk id="8" creationId="{9063D219-5443-4430-A725-50A97761C79D}"/>
          </ac:spMkLst>
        </pc:spChg>
        <pc:spChg chg="add mod">
          <ac:chgData name="Dilip Kumar" userId="71104c8626c124bd" providerId="LiveId" clId="{92F9BAAF-634B-40E3-B560-2F96871AC6F1}" dt="2021-06-08T18:24:07.078" v="2520" actId="1076"/>
          <ac:spMkLst>
            <pc:docMk/>
            <pc:sldMk cId="1037438715" sldId="340"/>
            <ac:spMk id="9" creationId="{B689926C-AE1C-41F9-BFE6-A22BFEAF0CB4}"/>
          </ac:spMkLst>
        </pc:spChg>
        <pc:graphicFrameChg chg="add mod">
          <ac:chgData name="Dilip Kumar" userId="71104c8626c124bd" providerId="LiveId" clId="{92F9BAAF-634B-40E3-B560-2F96871AC6F1}" dt="2021-06-08T18:21:32.397" v="2483" actId="14100"/>
          <ac:graphicFrameMkLst>
            <pc:docMk/>
            <pc:sldMk cId="1037438715" sldId="340"/>
            <ac:graphicFrameMk id="7" creationId="{C950193D-6FAD-48BE-AA69-BC402A800C84}"/>
          </ac:graphicFrameMkLst>
        </pc:graphicFrameChg>
      </pc:sldChg>
      <pc:sldChg chg="new del">
        <pc:chgData name="Dilip Kumar" userId="71104c8626c124bd" providerId="LiveId" clId="{92F9BAAF-634B-40E3-B560-2F96871AC6F1}" dt="2021-06-08T18:24:50.126" v="2523" actId="47"/>
        <pc:sldMkLst>
          <pc:docMk/>
          <pc:sldMk cId="2009142011" sldId="341"/>
        </pc:sldMkLst>
      </pc:sldChg>
      <pc:sldChg chg="modSp new mod">
        <pc:chgData name="Dilip Kumar" userId="71104c8626c124bd" providerId="LiveId" clId="{92F9BAAF-634B-40E3-B560-2F96871AC6F1}" dt="2021-06-08T18:26:34.852" v="2545" actId="6549"/>
        <pc:sldMkLst>
          <pc:docMk/>
          <pc:sldMk cId="3594142002" sldId="341"/>
        </pc:sldMkLst>
        <pc:spChg chg="mod">
          <ac:chgData name="Dilip Kumar" userId="71104c8626c124bd" providerId="LiveId" clId="{92F9BAAF-634B-40E3-B560-2F96871AC6F1}" dt="2021-06-08T18:25:34.104" v="2541" actId="20577"/>
          <ac:spMkLst>
            <pc:docMk/>
            <pc:sldMk cId="3594142002" sldId="341"/>
            <ac:spMk id="2" creationId="{15959598-8554-415E-95EB-EF9A5290DEF0}"/>
          </ac:spMkLst>
        </pc:spChg>
        <pc:spChg chg="mod">
          <ac:chgData name="Dilip Kumar" userId="71104c8626c124bd" providerId="LiveId" clId="{92F9BAAF-634B-40E3-B560-2F96871AC6F1}" dt="2021-06-08T18:26:34.852" v="2545" actId="6549"/>
          <ac:spMkLst>
            <pc:docMk/>
            <pc:sldMk cId="3594142002" sldId="341"/>
            <ac:spMk id="3" creationId="{11F81F8B-C3CC-4160-ACD6-D31B07BBC5FE}"/>
          </ac:spMkLst>
        </pc:spChg>
      </pc:sldChg>
      <pc:sldMasterChg chg="modTransition modSldLayout">
        <pc:chgData name="Dilip Kumar" userId="71104c8626c124bd" providerId="LiveId" clId="{92F9BAAF-634B-40E3-B560-2F96871AC6F1}" dt="2021-06-08T14:05:38.826" v="134"/>
        <pc:sldMasterMkLst>
          <pc:docMk/>
          <pc:sldMasterMk cId="4053228746" sldId="2147483669"/>
        </pc:sldMasterMkLst>
        <pc:sldLayoutChg chg="modTransition">
          <pc:chgData name="Dilip Kumar" userId="71104c8626c124bd" providerId="LiveId" clId="{92F9BAAF-634B-40E3-B560-2F96871AC6F1}" dt="2021-06-08T14:05:38.826" v="134"/>
          <pc:sldLayoutMkLst>
            <pc:docMk/>
            <pc:sldMasterMk cId="4053228746" sldId="2147483669"/>
            <pc:sldLayoutMk cId="3456426421" sldId="2147483670"/>
          </pc:sldLayoutMkLst>
        </pc:sldLayoutChg>
        <pc:sldLayoutChg chg="modTransition">
          <pc:chgData name="Dilip Kumar" userId="71104c8626c124bd" providerId="LiveId" clId="{92F9BAAF-634B-40E3-B560-2F96871AC6F1}" dt="2021-06-08T14:05:38.826" v="134"/>
          <pc:sldLayoutMkLst>
            <pc:docMk/>
            <pc:sldMasterMk cId="4053228746" sldId="2147483669"/>
            <pc:sldLayoutMk cId="115323906" sldId="2147483671"/>
          </pc:sldLayoutMkLst>
        </pc:sldLayoutChg>
        <pc:sldLayoutChg chg="modTransition">
          <pc:chgData name="Dilip Kumar" userId="71104c8626c124bd" providerId="LiveId" clId="{92F9BAAF-634B-40E3-B560-2F96871AC6F1}" dt="2021-06-08T14:05:38.826" v="134"/>
          <pc:sldLayoutMkLst>
            <pc:docMk/>
            <pc:sldMasterMk cId="4053228746" sldId="2147483669"/>
            <pc:sldLayoutMk cId="1712221582" sldId="2147483672"/>
          </pc:sldLayoutMkLst>
        </pc:sldLayoutChg>
        <pc:sldLayoutChg chg="modTransition">
          <pc:chgData name="Dilip Kumar" userId="71104c8626c124bd" providerId="LiveId" clId="{92F9BAAF-634B-40E3-B560-2F96871AC6F1}" dt="2021-06-08T14:05:38.826" v="134"/>
          <pc:sldLayoutMkLst>
            <pc:docMk/>
            <pc:sldMasterMk cId="4053228746" sldId="2147483669"/>
            <pc:sldLayoutMk cId="456540998" sldId="2147483673"/>
          </pc:sldLayoutMkLst>
        </pc:sldLayoutChg>
        <pc:sldLayoutChg chg="modTransition">
          <pc:chgData name="Dilip Kumar" userId="71104c8626c124bd" providerId="LiveId" clId="{92F9BAAF-634B-40E3-B560-2F96871AC6F1}" dt="2021-06-08T14:05:38.826" v="134"/>
          <pc:sldLayoutMkLst>
            <pc:docMk/>
            <pc:sldMasterMk cId="4053228746" sldId="2147483669"/>
            <pc:sldLayoutMk cId="2376446401" sldId="2147483674"/>
          </pc:sldLayoutMkLst>
        </pc:sldLayoutChg>
        <pc:sldLayoutChg chg="modTransition">
          <pc:chgData name="Dilip Kumar" userId="71104c8626c124bd" providerId="LiveId" clId="{92F9BAAF-634B-40E3-B560-2F96871AC6F1}" dt="2021-06-08T14:05:38.826" v="134"/>
          <pc:sldLayoutMkLst>
            <pc:docMk/>
            <pc:sldMasterMk cId="4053228746" sldId="2147483669"/>
            <pc:sldLayoutMk cId="2063918052" sldId="2147483675"/>
          </pc:sldLayoutMkLst>
        </pc:sldLayoutChg>
        <pc:sldLayoutChg chg="modTransition">
          <pc:chgData name="Dilip Kumar" userId="71104c8626c124bd" providerId="LiveId" clId="{92F9BAAF-634B-40E3-B560-2F96871AC6F1}" dt="2021-06-08T14:05:38.826" v="134"/>
          <pc:sldLayoutMkLst>
            <pc:docMk/>
            <pc:sldMasterMk cId="4053228746" sldId="2147483669"/>
            <pc:sldLayoutMk cId="1119810198" sldId="2147483676"/>
          </pc:sldLayoutMkLst>
        </pc:sldLayoutChg>
        <pc:sldLayoutChg chg="modTransition">
          <pc:chgData name="Dilip Kumar" userId="71104c8626c124bd" providerId="LiveId" clId="{92F9BAAF-634B-40E3-B560-2F96871AC6F1}" dt="2021-06-08T14:05:38.826" v="134"/>
          <pc:sldLayoutMkLst>
            <pc:docMk/>
            <pc:sldMasterMk cId="4053228746" sldId="2147483669"/>
            <pc:sldLayoutMk cId="1758096804" sldId="2147483677"/>
          </pc:sldLayoutMkLst>
        </pc:sldLayoutChg>
        <pc:sldLayoutChg chg="addSp modTransition">
          <pc:chgData name="Dilip Kumar" userId="71104c8626c124bd" providerId="LiveId" clId="{92F9BAAF-634B-40E3-B560-2F96871AC6F1}" dt="2021-06-08T14:05:38.826" v="134"/>
          <pc:sldLayoutMkLst>
            <pc:docMk/>
            <pc:sldMasterMk cId="4053228746" sldId="2147483669"/>
            <pc:sldLayoutMk cId="3158484434" sldId="2147483678"/>
          </pc:sldLayoutMkLst>
          <pc:spChg chg="add">
            <ac:chgData name="Dilip Kumar" userId="71104c8626c124bd" providerId="LiveId" clId="{92F9BAAF-634B-40E3-B560-2F96871AC6F1}" dt="2021-06-08T14:05:00.600" v="114"/>
            <ac:spMkLst>
              <pc:docMk/>
              <pc:sldMasterMk cId="4053228746" sldId="2147483669"/>
              <pc:sldLayoutMk cId="3158484434" sldId="2147483678"/>
              <ac:spMk id="8" creationId="{F062C652-CA93-4E78-A633-8A619FDCC467}"/>
            </ac:spMkLst>
          </pc:spChg>
        </pc:sldLayoutChg>
        <pc:sldLayoutChg chg="modTransition">
          <pc:chgData name="Dilip Kumar" userId="71104c8626c124bd" providerId="LiveId" clId="{92F9BAAF-634B-40E3-B560-2F96871AC6F1}" dt="2021-06-08T14:05:38.826" v="134"/>
          <pc:sldLayoutMkLst>
            <pc:docMk/>
            <pc:sldMasterMk cId="4053228746" sldId="2147483669"/>
            <pc:sldLayoutMk cId="1745238411" sldId="2147483685"/>
          </pc:sldLayoutMkLst>
        </pc:sldLayoutChg>
        <pc:sldLayoutChg chg="modTransition">
          <pc:chgData name="Dilip Kumar" userId="71104c8626c124bd" providerId="LiveId" clId="{92F9BAAF-634B-40E3-B560-2F96871AC6F1}" dt="2021-06-08T14:05:38.826" v="134"/>
          <pc:sldLayoutMkLst>
            <pc:docMk/>
            <pc:sldMasterMk cId="4053228746" sldId="2147483669"/>
            <pc:sldLayoutMk cId="4236155778" sldId="2147483686"/>
          </pc:sldLayoutMkLst>
        </pc:sldLayoutChg>
      </pc:sldMasterChg>
      <pc:sldMasterChg chg="modTransition modSldLayout">
        <pc:chgData name="Dilip Kumar" userId="71104c8626c124bd" providerId="LiveId" clId="{92F9BAAF-634B-40E3-B560-2F96871AC6F1}" dt="2021-06-08T14:05:37.980" v="132"/>
        <pc:sldMasterMkLst>
          <pc:docMk/>
          <pc:sldMasterMk cId="3846467100" sldId="2147483687"/>
        </pc:sldMasterMkLst>
        <pc:sldLayoutChg chg="modTransition">
          <pc:chgData name="Dilip Kumar" userId="71104c8626c124bd" providerId="LiveId" clId="{92F9BAAF-634B-40E3-B560-2F96871AC6F1}" dt="2021-06-08T14:05:37.980" v="132"/>
          <pc:sldLayoutMkLst>
            <pc:docMk/>
            <pc:sldMasterMk cId="3846467100" sldId="2147483687"/>
            <pc:sldLayoutMk cId="846869285" sldId="2147483688"/>
          </pc:sldLayoutMkLst>
        </pc:sldLayoutChg>
        <pc:sldLayoutChg chg="modTransition">
          <pc:chgData name="Dilip Kumar" userId="71104c8626c124bd" providerId="LiveId" clId="{92F9BAAF-634B-40E3-B560-2F96871AC6F1}" dt="2021-06-08T14:05:37.980" v="132"/>
          <pc:sldLayoutMkLst>
            <pc:docMk/>
            <pc:sldMasterMk cId="3846467100" sldId="2147483687"/>
            <pc:sldLayoutMk cId="535592935" sldId="2147483689"/>
          </pc:sldLayoutMkLst>
        </pc:sldLayoutChg>
        <pc:sldLayoutChg chg="modTransition">
          <pc:chgData name="Dilip Kumar" userId="71104c8626c124bd" providerId="LiveId" clId="{92F9BAAF-634B-40E3-B560-2F96871AC6F1}" dt="2021-06-08T14:05:37.980" v="132"/>
          <pc:sldLayoutMkLst>
            <pc:docMk/>
            <pc:sldMasterMk cId="3846467100" sldId="2147483687"/>
            <pc:sldLayoutMk cId="3009087497" sldId="2147483690"/>
          </pc:sldLayoutMkLst>
        </pc:sldLayoutChg>
        <pc:sldLayoutChg chg="modTransition">
          <pc:chgData name="Dilip Kumar" userId="71104c8626c124bd" providerId="LiveId" clId="{92F9BAAF-634B-40E3-B560-2F96871AC6F1}" dt="2021-06-08T14:05:37.980" v="132"/>
          <pc:sldLayoutMkLst>
            <pc:docMk/>
            <pc:sldMasterMk cId="3846467100" sldId="2147483687"/>
            <pc:sldLayoutMk cId="3421009535" sldId="2147483691"/>
          </pc:sldLayoutMkLst>
        </pc:sldLayoutChg>
        <pc:sldLayoutChg chg="modTransition">
          <pc:chgData name="Dilip Kumar" userId="71104c8626c124bd" providerId="LiveId" clId="{92F9BAAF-634B-40E3-B560-2F96871AC6F1}" dt="2021-06-08T14:05:37.980" v="132"/>
          <pc:sldLayoutMkLst>
            <pc:docMk/>
            <pc:sldMasterMk cId="3846467100" sldId="2147483687"/>
            <pc:sldLayoutMk cId="660347314" sldId="2147483692"/>
          </pc:sldLayoutMkLst>
        </pc:sldLayoutChg>
        <pc:sldLayoutChg chg="modTransition">
          <pc:chgData name="Dilip Kumar" userId="71104c8626c124bd" providerId="LiveId" clId="{92F9BAAF-634B-40E3-B560-2F96871AC6F1}" dt="2021-06-08T14:05:37.980" v="132"/>
          <pc:sldLayoutMkLst>
            <pc:docMk/>
            <pc:sldMasterMk cId="3846467100" sldId="2147483687"/>
            <pc:sldLayoutMk cId="3706373217" sldId="2147483693"/>
          </pc:sldLayoutMkLst>
        </pc:sldLayoutChg>
        <pc:sldLayoutChg chg="modTransition">
          <pc:chgData name="Dilip Kumar" userId="71104c8626c124bd" providerId="LiveId" clId="{92F9BAAF-634B-40E3-B560-2F96871AC6F1}" dt="2021-06-08T14:05:37.980" v="132"/>
          <pc:sldLayoutMkLst>
            <pc:docMk/>
            <pc:sldMasterMk cId="3846467100" sldId="2147483687"/>
            <pc:sldLayoutMk cId="4059007574" sldId="2147483694"/>
          </pc:sldLayoutMkLst>
        </pc:sldLayoutChg>
        <pc:sldLayoutChg chg="modTransition">
          <pc:chgData name="Dilip Kumar" userId="71104c8626c124bd" providerId="LiveId" clId="{92F9BAAF-634B-40E3-B560-2F96871AC6F1}" dt="2021-06-08T14:05:37.980" v="132"/>
          <pc:sldLayoutMkLst>
            <pc:docMk/>
            <pc:sldMasterMk cId="3846467100" sldId="2147483687"/>
            <pc:sldLayoutMk cId="910439984" sldId="2147483695"/>
          </pc:sldLayoutMkLst>
        </pc:sldLayoutChg>
        <pc:sldLayoutChg chg="addSp modTransition">
          <pc:chgData name="Dilip Kumar" userId="71104c8626c124bd" providerId="LiveId" clId="{92F9BAAF-634B-40E3-B560-2F96871AC6F1}" dt="2021-06-08T14:05:37.980" v="132"/>
          <pc:sldLayoutMkLst>
            <pc:docMk/>
            <pc:sldMasterMk cId="3846467100" sldId="2147483687"/>
            <pc:sldLayoutMk cId="912327508" sldId="2147483696"/>
          </pc:sldLayoutMkLst>
          <pc:spChg chg="add">
            <ac:chgData name="Dilip Kumar" userId="71104c8626c124bd" providerId="LiveId" clId="{92F9BAAF-634B-40E3-B560-2F96871AC6F1}" dt="2021-06-08T14:05:04.209" v="121"/>
            <ac:spMkLst>
              <pc:docMk/>
              <pc:sldMasterMk cId="3846467100" sldId="2147483687"/>
              <pc:sldLayoutMk cId="912327508" sldId="2147483696"/>
              <ac:spMk id="10" creationId="{20D6BF9D-C191-4BE0-8A7C-FD9CC8ED972B}"/>
            </ac:spMkLst>
          </pc:spChg>
        </pc:sldLayoutChg>
        <pc:sldLayoutChg chg="modTransition">
          <pc:chgData name="Dilip Kumar" userId="71104c8626c124bd" providerId="LiveId" clId="{92F9BAAF-634B-40E3-B560-2F96871AC6F1}" dt="2021-06-08T14:05:37.980" v="132"/>
          <pc:sldLayoutMkLst>
            <pc:docMk/>
            <pc:sldMasterMk cId="3846467100" sldId="2147483687"/>
            <pc:sldLayoutMk cId="2373237298" sldId="2147483697"/>
          </pc:sldLayoutMkLst>
        </pc:sldLayoutChg>
        <pc:sldLayoutChg chg="modTransition">
          <pc:chgData name="Dilip Kumar" userId="71104c8626c124bd" providerId="LiveId" clId="{92F9BAAF-634B-40E3-B560-2F96871AC6F1}" dt="2021-06-08T14:05:37.980" v="132"/>
          <pc:sldLayoutMkLst>
            <pc:docMk/>
            <pc:sldMasterMk cId="3846467100" sldId="2147483687"/>
            <pc:sldLayoutMk cId="884377766" sldId="2147483698"/>
          </pc:sldLayoutMkLst>
        </pc:sldLayoutChg>
      </pc:sldMasterChg>
      <pc:sldMasterChg chg="modTransition modSldLayout">
        <pc:chgData name="Dilip Kumar" userId="71104c8626c124bd" providerId="LiveId" clId="{92F9BAAF-634B-40E3-B560-2F96871AC6F1}" dt="2021-06-08T14:05:37.540" v="130"/>
        <pc:sldMasterMkLst>
          <pc:docMk/>
          <pc:sldMasterMk cId="3731766453" sldId="2147483699"/>
        </pc:sldMasterMkLst>
        <pc:sldLayoutChg chg="modTransition">
          <pc:chgData name="Dilip Kumar" userId="71104c8626c124bd" providerId="LiveId" clId="{92F9BAAF-634B-40E3-B560-2F96871AC6F1}" dt="2021-06-08T14:05:37.540" v="130"/>
          <pc:sldLayoutMkLst>
            <pc:docMk/>
            <pc:sldMasterMk cId="3731766453" sldId="2147483699"/>
            <pc:sldLayoutMk cId="3497476088" sldId="2147483700"/>
          </pc:sldLayoutMkLst>
        </pc:sldLayoutChg>
        <pc:sldLayoutChg chg="modTransition">
          <pc:chgData name="Dilip Kumar" userId="71104c8626c124bd" providerId="LiveId" clId="{92F9BAAF-634B-40E3-B560-2F96871AC6F1}" dt="2021-06-08T14:05:37.540" v="130"/>
          <pc:sldLayoutMkLst>
            <pc:docMk/>
            <pc:sldMasterMk cId="3731766453" sldId="2147483699"/>
            <pc:sldLayoutMk cId="570287232" sldId="2147483701"/>
          </pc:sldLayoutMkLst>
        </pc:sldLayoutChg>
        <pc:sldLayoutChg chg="modTransition">
          <pc:chgData name="Dilip Kumar" userId="71104c8626c124bd" providerId="LiveId" clId="{92F9BAAF-634B-40E3-B560-2F96871AC6F1}" dt="2021-06-08T14:05:37.540" v="130"/>
          <pc:sldLayoutMkLst>
            <pc:docMk/>
            <pc:sldMasterMk cId="3731766453" sldId="2147483699"/>
            <pc:sldLayoutMk cId="3582353526" sldId="2147483702"/>
          </pc:sldLayoutMkLst>
        </pc:sldLayoutChg>
        <pc:sldLayoutChg chg="modTransition">
          <pc:chgData name="Dilip Kumar" userId="71104c8626c124bd" providerId="LiveId" clId="{92F9BAAF-634B-40E3-B560-2F96871AC6F1}" dt="2021-06-08T14:05:37.540" v="130"/>
          <pc:sldLayoutMkLst>
            <pc:docMk/>
            <pc:sldMasterMk cId="3731766453" sldId="2147483699"/>
            <pc:sldLayoutMk cId="1540124326" sldId="2147483703"/>
          </pc:sldLayoutMkLst>
        </pc:sldLayoutChg>
        <pc:sldLayoutChg chg="modTransition">
          <pc:chgData name="Dilip Kumar" userId="71104c8626c124bd" providerId="LiveId" clId="{92F9BAAF-634B-40E3-B560-2F96871AC6F1}" dt="2021-06-08T14:05:37.540" v="130"/>
          <pc:sldLayoutMkLst>
            <pc:docMk/>
            <pc:sldMasterMk cId="3731766453" sldId="2147483699"/>
            <pc:sldLayoutMk cId="2648564266" sldId="2147483704"/>
          </pc:sldLayoutMkLst>
        </pc:sldLayoutChg>
        <pc:sldLayoutChg chg="modTransition">
          <pc:chgData name="Dilip Kumar" userId="71104c8626c124bd" providerId="LiveId" clId="{92F9BAAF-634B-40E3-B560-2F96871AC6F1}" dt="2021-06-08T14:05:37.540" v="130"/>
          <pc:sldLayoutMkLst>
            <pc:docMk/>
            <pc:sldMasterMk cId="3731766453" sldId="2147483699"/>
            <pc:sldLayoutMk cId="2760724541" sldId="2147483705"/>
          </pc:sldLayoutMkLst>
        </pc:sldLayoutChg>
        <pc:sldLayoutChg chg="modTransition">
          <pc:chgData name="Dilip Kumar" userId="71104c8626c124bd" providerId="LiveId" clId="{92F9BAAF-634B-40E3-B560-2F96871AC6F1}" dt="2021-06-08T14:05:37.540" v="130"/>
          <pc:sldLayoutMkLst>
            <pc:docMk/>
            <pc:sldMasterMk cId="3731766453" sldId="2147483699"/>
            <pc:sldLayoutMk cId="2509976456" sldId="2147483706"/>
          </pc:sldLayoutMkLst>
        </pc:sldLayoutChg>
        <pc:sldLayoutChg chg="modTransition">
          <pc:chgData name="Dilip Kumar" userId="71104c8626c124bd" providerId="LiveId" clId="{92F9BAAF-634B-40E3-B560-2F96871AC6F1}" dt="2021-06-08T14:05:37.540" v="130"/>
          <pc:sldLayoutMkLst>
            <pc:docMk/>
            <pc:sldMasterMk cId="3731766453" sldId="2147483699"/>
            <pc:sldLayoutMk cId="1425565296" sldId="2147483707"/>
          </pc:sldLayoutMkLst>
        </pc:sldLayoutChg>
        <pc:sldLayoutChg chg="addSp modTransition">
          <pc:chgData name="Dilip Kumar" userId="71104c8626c124bd" providerId="LiveId" clId="{92F9BAAF-634B-40E3-B560-2F96871AC6F1}" dt="2021-06-08T14:05:37.540" v="130"/>
          <pc:sldLayoutMkLst>
            <pc:docMk/>
            <pc:sldMasterMk cId="3731766453" sldId="2147483699"/>
            <pc:sldLayoutMk cId="470339239" sldId="2147483708"/>
          </pc:sldLayoutMkLst>
          <pc:spChg chg="add">
            <ac:chgData name="Dilip Kumar" userId="71104c8626c124bd" providerId="LiveId" clId="{92F9BAAF-634B-40E3-B560-2F96871AC6F1}" dt="2021-06-08T14:05:14.031" v="125"/>
            <ac:spMkLst>
              <pc:docMk/>
              <pc:sldMasterMk cId="3731766453" sldId="2147483699"/>
              <pc:sldLayoutMk cId="470339239" sldId="2147483708"/>
              <ac:spMk id="9" creationId="{BD61ACDC-39C6-4B64-A7C5-75609A1A07F9}"/>
            </ac:spMkLst>
          </pc:spChg>
        </pc:sldLayoutChg>
        <pc:sldLayoutChg chg="modTransition">
          <pc:chgData name="Dilip Kumar" userId="71104c8626c124bd" providerId="LiveId" clId="{92F9BAAF-634B-40E3-B560-2F96871AC6F1}" dt="2021-06-08T14:05:37.540" v="130"/>
          <pc:sldLayoutMkLst>
            <pc:docMk/>
            <pc:sldMasterMk cId="3731766453" sldId="2147483699"/>
            <pc:sldLayoutMk cId="2816825373" sldId="2147483709"/>
          </pc:sldLayoutMkLst>
        </pc:sldLayoutChg>
        <pc:sldLayoutChg chg="modTransition">
          <pc:chgData name="Dilip Kumar" userId="71104c8626c124bd" providerId="LiveId" clId="{92F9BAAF-634B-40E3-B560-2F96871AC6F1}" dt="2021-06-08T14:05:37.540" v="130"/>
          <pc:sldLayoutMkLst>
            <pc:docMk/>
            <pc:sldMasterMk cId="3731766453" sldId="2147483699"/>
            <pc:sldLayoutMk cId="2679717666" sldId="2147483710"/>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E95C0A-E4D3-40F4-928D-6DDAEBA16C4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1FFA7D8-E802-42CB-9297-5A0D376E999D}">
      <dgm:prSet/>
      <dgm:spPr/>
      <dgm:t>
        <a:bodyPr/>
        <a:lstStyle/>
        <a:p>
          <a:r>
            <a:rPr lang="en-US" b="1" baseline="0"/>
            <a:t>INTRODUCTION</a:t>
          </a:r>
          <a:endParaRPr lang="en-US"/>
        </a:p>
      </dgm:t>
    </dgm:pt>
    <dgm:pt modelId="{F97B0BEC-3139-4A1F-9166-E484BC13AADF}" type="parTrans" cxnId="{57DB664D-0044-45A9-911B-C9AC6B3199D1}">
      <dgm:prSet/>
      <dgm:spPr/>
      <dgm:t>
        <a:bodyPr/>
        <a:lstStyle/>
        <a:p>
          <a:endParaRPr lang="en-US"/>
        </a:p>
      </dgm:t>
    </dgm:pt>
    <dgm:pt modelId="{AE222410-D934-4A18-91CD-E76370599E69}" type="sibTrans" cxnId="{57DB664D-0044-45A9-911B-C9AC6B3199D1}">
      <dgm:prSet/>
      <dgm:spPr/>
      <dgm:t>
        <a:bodyPr/>
        <a:lstStyle/>
        <a:p>
          <a:endParaRPr lang="en-US"/>
        </a:p>
      </dgm:t>
    </dgm:pt>
    <dgm:pt modelId="{C990F30D-4D59-4F1F-B681-7AD20365AACD}" type="pres">
      <dgm:prSet presAssocID="{DEE95C0A-E4D3-40F4-928D-6DDAEBA16C47}" presName="Name0" presStyleCnt="0">
        <dgm:presLayoutVars>
          <dgm:dir/>
          <dgm:animLvl val="lvl"/>
          <dgm:resizeHandles val="exact"/>
        </dgm:presLayoutVars>
      </dgm:prSet>
      <dgm:spPr/>
      <dgm:t>
        <a:bodyPr/>
        <a:lstStyle/>
        <a:p>
          <a:endParaRPr lang="en-IN"/>
        </a:p>
      </dgm:t>
    </dgm:pt>
    <dgm:pt modelId="{80332AA9-27EA-459A-B9BD-4B296F8E1E1D}" type="pres">
      <dgm:prSet presAssocID="{91FFA7D8-E802-42CB-9297-5A0D376E999D}" presName="linNode" presStyleCnt="0"/>
      <dgm:spPr/>
    </dgm:pt>
    <dgm:pt modelId="{4784D38F-8AF8-4F7B-B006-CA5976D20F5B}" type="pres">
      <dgm:prSet presAssocID="{91FFA7D8-E802-42CB-9297-5A0D376E999D}" presName="parentText" presStyleLbl="node1" presStyleIdx="0" presStyleCnt="1" custScaleX="277778">
        <dgm:presLayoutVars>
          <dgm:chMax val="1"/>
          <dgm:bulletEnabled val="1"/>
        </dgm:presLayoutVars>
      </dgm:prSet>
      <dgm:spPr/>
      <dgm:t>
        <a:bodyPr/>
        <a:lstStyle/>
        <a:p>
          <a:endParaRPr lang="en-IN"/>
        </a:p>
      </dgm:t>
    </dgm:pt>
  </dgm:ptLst>
  <dgm:cxnLst>
    <dgm:cxn modelId="{57DB664D-0044-45A9-911B-C9AC6B3199D1}" srcId="{DEE95C0A-E4D3-40F4-928D-6DDAEBA16C47}" destId="{91FFA7D8-E802-42CB-9297-5A0D376E999D}" srcOrd="0" destOrd="0" parTransId="{F97B0BEC-3139-4A1F-9166-E484BC13AADF}" sibTransId="{AE222410-D934-4A18-91CD-E76370599E69}"/>
    <dgm:cxn modelId="{9F21EB48-18A4-4E4B-A5D3-0B847FB1967F}" type="presOf" srcId="{91FFA7D8-E802-42CB-9297-5A0D376E999D}" destId="{4784D38F-8AF8-4F7B-B006-CA5976D20F5B}" srcOrd="0" destOrd="0" presId="urn:microsoft.com/office/officeart/2005/8/layout/vList5"/>
    <dgm:cxn modelId="{D69D56BF-E04A-4ADB-B2B3-4A6DBBE215E7}" type="presOf" srcId="{DEE95C0A-E4D3-40F4-928D-6DDAEBA16C47}" destId="{C990F30D-4D59-4F1F-B681-7AD20365AACD}" srcOrd="0" destOrd="0" presId="urn:microsoft.com/office/officeart/2005/8/layout/vList5"/>
    <dgm:cxn modelId="{CB49B5FB-43CD-4328-B90F-0D53C68F060F}" type="presParOf" srcId="{C990F30D-4D59-4F1F-B681-7AD20365AACD}" destId="{80332AA9-27EA-459A-B9BD-4B296F8E1E1D}" srcOrd="0" destOrd="0" presId="urn:microsoft.com/office/officeart/2005/8/layout/vList5"/>
    <dgm:cxn modelId="{E6FE9F1D-2D68-4A47-8AFD-808D572DA0D5}" type="presParOf" srcId="{80332AA9-27EA-459A-B9BD-4B296F8E1E1D}" destId="{4784D38F-8AF8-4F7B-B006-CA5976D20F5B}"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36DD7D4-E41D-4B8B-8AEB-2CA85F00EB4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EB0D325-0E49-4A25-8107-8EB728190407}">
      <dgm:prSet/>
      <dgm:spPr/>
      <dgm:t>
        <a:bodyPr/>
        <a:lstStyle/>
        <a:p>
          <a:r>
            <a:rPr lang="en-US" baseline="0"/>
            <a:t>Key Findings and Conclusions of the Study</a:t>
          </a:r>
          <a:endParaRPr lang="en-US"/>
        </a:p>
      </dgm:t>
    </dgm:pt>
    <dgm:pt modelId="{792E6478-171B-419C-B393-378380C4CB1F}" type="parTrans" cxnId="{9031CF4E-B0E2-4A20-972F-B4368B7A44BA}">
      <dgm:prSet/>
      <dgm:spPr/>
      <dgm:t>
        <a:bodyPr/>
        <a:lstStyle/>
        <a:p>
          <a:endParaRPr lang="en-US"/>
        </a:p>
      </dgm:t>
    </dgm:pt>
    <dgm:pt modelId="{3765DEC4-1588-40B0-AE14-C3983F36C374}" type="sibTrans" cxnId="{9031CF4E-B0E2-4A20-972F-B4368B7A44BA}">
      <dgm:prSet/>
      <dgm:spPr/>
      <dgm:t>
        <a:bodyPr/>
        <a:lstStyle/>
        <a:p>
          <a:endParaRPr lang="en-US"/>
        </a:p>
      </dgm:t>
    </dgm:pt>
    <dgm:pt modelId="{BB8DF198-5F6C-47A0-B8F9-C7DD3F14627A}" type="pres">
      <dgm:prSet presAssocID="{F36DD7D4-E41D-4B8B-8AEB-2CA85F00EB42}" presName="linear" presStyleCnt="0">
        <dgm:presLayoutVars>
          <dgm:animLvl val="lvl"/>
          <dgm:resizeHandles val="exact"/>
        </dgm:presLayoutVars>
      </dgm:prSet>
      <dgm:spPr/>
      <dgm:t>
        <a:bodyPr/>
        <a:lstStyle/>
        <a:p>
          <a:endParaRPr lang="en-IN"/>
        </a:p>
      </dgm:t>
    </dgm:pt>
    <dgm:pt modelId="{0A754194-8F61-4AE4-BB0C-13FA8D6B1A6E}" type="pres">
      <dgm:prSet presAssocID="{8EB0D325-0E49-4A25-8107-8EB728190407}" presName="parentText" presStyleLbl="node1" presStyleIdx="0" presStyleCnt="1">
        <dgm:presLayoutVars>
          <dgm:chMax val="0"/>
          <dgm:bulletEnabled val="1"/>
        </dgm:presLayoutVars>
      </dgm:prSet>
      <dgm:spPr/>
      <dgm:t>
        <a:bodyPr/>
        <a:lstStyle/>
        <a:p>
          <a:endParaRPr lang="en-IN"/>
        </a:p>
      </dgm:t>
    </dgm:pt>
  </dgm:ptLst>
  <dgm:cxnLst>
    <dgm:cxn modelId="{9031CF4E-B0E2-4A20-972F-B4368B7A44BA}" srcId="{F36DD7D4-E41D-4B8B-8AEB-2CA85F00EB42}" destId="{8EB0D325-0E49-4A25-8107-8EB728190407}" srcOrd="0" destOrd="0" parTransId="{792E6478-171B-419C-B393-378380C4CB1F}" sibTransId="{3765DEC4-1588-40B0-AE14-C3983F36C374}"/>
    <dgm:cxn modelId="{EA5377CF-531E-41AA-88B4-AFD35AA7EB35}" type="presOf" srcId="{F36DD7D4-E41D-4B8B-8AEB-2CA85F00EB42}" destId="{BB8DF198-5F6C-47A0-B8F9-C7DD3F14627A}" srcOrd="0" destOrd="0" presId="urn:microsoft.com/office/officeart/2005/8/layout/vList2"/>
    <dgm:cxn modelId="{9FE70215-533C-4194-8A2F-D5A91817E70E}" type="presOf" srcId="{8EB0D325-0E49-4A25-8107-8EB728190407}" destId="{0A754194-8F61-4AE4-BB0C-13FA8D6B1A6E}" srcOrd="0" destOrd="0" presId="urn:microsoft.com/office/officeart/2005/8/layout/vList2"/>
    <dgm:cxn modelId="{B1A2D5C3-4550-4E64-B75A-6C9537AC08A1}" type="presParOf" srcId="{BB8DF198-5F6C-47A0-B8F9-C7DD3F14627A}" destId="{0A754194-8F61-4AE4-BB0C-13FA8D6B1A6E}"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36DD7D4-E41D-4B8B-8AEB-2CA85F00EB4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EB0D325-0E49-4A25-8107-8EB728190407}">
      <dgm:prSet/>
      <dgm:spPr/>
      <dgm:t>
        <a:bodyPr/>
        <a:lstStyle/>
        <a:p>
          <a:r>
            <a:rPr lang="en-US" baseline="0" dirty="0"/>
            <a:t>Building types and attachments</a:t>
          </a:r>
          <a:endParaRPr lang="en-US" dirty="0"/>
        </a:p>
      </dgm:t>
    </dgm:pt>
    <dgm:pt modelId="{792E6478-171B-419C-B393-378380C4CB1F}" type="parTrans" cxnId="{9031CF4E-B0E2-4A20-972F-B4368B7A44BA}">
      <dgm:prSet/>
      <dgm:spPr/>
      <dgm:t>
        <a:bodyPr/>
        <a:lstStyle/>
        <a:p>
          <a:endParaRPr lang="en-US"/>
        </a:p>
      </dgm:t>
    </dgm:pt>
    <dgm:pt modelId="{3765DEC4-1588-40B0-AE14-C3983F36C374}" type="sibTrans" cxnId="{9031CF4E-B0E2-4A20-972F-B4368B7A44BA}">
      <dgm:prSet/>
      <dgm:spPr/>
      <dgm:t>
        <a:bodyPr/>
        <a:lstStyle/>
        <a:p>
          <a:endParaRPr lang="en-US"/>
        </a:p>
      </dgm:t>
    </dgm:pt>
    <dgm:pt modelId="{BB8DF198-5F6C-47A0-B8F9-C7DD3F14627A}" type="pres">
      <dgm:prSet presAssocID="{F36DD7D4-E41D-4B8B-8AEB-2CA85F00EB42}" presName="linear" presStyleCnt="0">
        <dgm:presLayoutVars>
          <dgm:animLvl val="lvl"/>
          <dgm:resizeHandles val="exact"/>
        </dgm:presLayoutVars>
      </dgm:prSet>
      <dgm:spPr/>
      <dgm:t>
        <a:bodyPr/>
        <a:lstStyle/>
        <a:p>
          <a:endParaRPr lang="en-IN"/>
        </a:p>
      </dgm:t>
    </dgm:pt>
    <dgm:pt modelId="{0A754194-8F61-4AE4-BB0C-13FA8D6B1A6E}" type="pres">
      <dgm:prSet presAssocID="{8EB0D325-0E49-4A25-8107-8EB728190407}" presName="parentText" presStyleLbl="node1" presStyleIdx="0" presStyleCnt="1">
        <dgm:presLayoutVars>
          <dgm:chMax val="0"/>
          <dgm:bulletEnabled val="1"/>
        </dgm:presLayoutVars>
      </dgm:prSet>
      <dgm:spPr/>
      <dgm:t>
        <a:bodyPr/>
        <a:lstStyle/>
        <a:p>
          <a:endParaRPr lang="en-IN"/>
        </a:p>
      </dgm:t>
    </dgm:pt>
  </dgm:ptLst>
  <dgm:cxnLst>
    <dgm:cxn modelId="{9031CF4E-B0E2-4A20-972F-B4368B7A44BA}" srcId="{F36DD7D4-E41D-4B8B-8AEB-2CA85F00EB42}" destId="{8EB0D325-0E49-4A25-8107-8EB728190407}" srcOrd="0" destOrd="0" parTransId="{792E6478-171B-419C-B393-378380C4CB1F}" sibTransId="{3765DEC4-1588-40B0-AE14-C3983F36C374}"/>
    <dgm:cxn modelId="{EA5377CF-531E-41AA-88B4-AFD35AA7EB35}" type="presOf" srcId="{F36DD7D4-E41D-4B8B-8AEB-2CA85F00EB42}" destId="{BB8DF198-5F6C-47A0-B8F9-C7DD3F14627A}" srcOrd="0" destOrd="0" presId="urn:microsoft.com/office/officeart/2005/8/layout/vList2"/>
    <dgm:cxn modelId="{9FE70215-533C-4194-8A2F-D5A91817E70E}" type="presOf" srcId="{8EB0D325-0E49-4A25-8107-8EB728190407}" destId="{0A754194-8F61-4AE4-BB0C-13FA8D6B1A6E}" srcOrd="0" destOrd="0" presId="urn:microsoft.com/office/officeart/2005/8/layout/vList2"/>
    <dgm:cxn modelId="{B1A2D5C3-4550-4E64-B75A-6C9537AC08A1}" type="presParOf" srcId="{BB8DF198-5F6C-47A0-B8F9-C7DD3F14627A}" destId="{0A754194-8F61-4AE4-BB0C-13FA8D6B1A6E}"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36DD7D4-E41D-4B8B-8AEB-2CA85F00EB4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EB0D325-0E49-4A25-8107-8EB728190407}">
      <dgm:prSet/>
      <dgm:spPr/>
      <dgm:t>
        <a:bodyPr/>
        <a:lstStyle/>
        <a:p>
          <a:r>
            <a:rPr lang="en-US" baseline="0" dirty="0"/>
            <a:t>Neighborhood</a:t>
          </a:r>
          <a:endParaRPr lang="en-US" dirty="0"/>
        </a:p>
      </dgm:t>
    </dgm:pt>
    <dgm:pt modelId="{792E6478-171B-419C-B393-378380C4CB1F}" type="parTrans" cxnId="{9031CF4E-B0E2-4A20-972F-B4368B7A44BA}">
      <dgm:prSet/>
      <dgm:spPr/>
      <dgm:t>
        <a:bodyPr/>
        <a:lstStyle/>
        <a:p>
          <a:endParaRPr lang="en-US"/>
        </a:p>
      </dgm:t>
    </dgm:pt>
    <dgm:pt modelId="{3765DEC4-1588-40B0-AE14-C3983F36C374}" type="sibTrans" cxnId="{9031CF4E-B0E2-4A20-972F-B4368B7A44BA}">
      <dgm:prSet/>
      <dgm:spPr/>
      <dgm:t>
        <a:bodyPr/>
        <a:lstStyle/>
        <a:p>
          <a:endParaRPr lang="en-US"/>
        </a:p>
      </dgm:t>
    </dgm:pt>
    <dgm:pt modelId="{BB8DF198-5F6C-47A0-B8F9-C7DD3F14627A}" type="pres">
      <dgm:prSet presAssocID="{F36DD7D4-E41D-4B8B-8AEB-2CA85F00EB42}" presName="linear" presStyleCnt="0">
        <dgm:presLayoutVars>
          <dgm:animLvl val="lvl"/>
          <dgm:resizeHandles val="exact"/>
        </dgm:presLayoutVars>
      </dgm:prSet>
      <dgm:spPr/>
      <dgm:t>
        <a:bodyPr/>
        <a:lstStyle/>
        <a:p>
          <a:endParaRPr lang="en-IN"/>
        </a:p>
      </dgm:t>
    </dgm:pt>
    <dgm:pt modelId="{0A754194-8F61-4AE4-BB0C-13FA8D6B1A6E}" type="pres">
      <dgm:prSet presAssocID="{8EB0D325-0E49-4A25-8107-8EB728190407}" presName="parentText" presStyleLbl="node1" presStyleIdx="0" presStyleCnt="1">
        <dgm:presLayoutVars>
          <dgm:chMax val="0"/>
          <dgm:bulletEnabled val="1"/>
        </dgm:presLayoutVars>
      </dgm:prSet>
      <dgm:spPr/>
      <dgm:t>
        <a:bodyPr/>
        <a:lstStyle/>
        <a:p>
          <a:endParaRPr lang="en-IN"/>
        </a:p>
      </dgm:t>
    </dgm:pt>
  </dgm:ptLst>
  <dgm:cxnLst>
    <dgm:cxn modelId="{9031CF4E-B0E2-4A20-972F-B4368B7A44BA}" srcId="{F36DD7D4-E41D-4B8B-8AEB-2CA85F00EB42}" destId="{8EB0D325-0E49-4A25-8107-8EB728190407}" srcOrd="0" destOrd="0" parTransId="{792E6478-171B-419C-B393-378380C4CB1F}" sibTransId="{3765DEC4-1588-40B0-AE14-C3983F36C374}"/>
    <dgm:cxn modelId="{EA5377CF-531E-41AA-88B4-AFD35AA7EB35}" type="presOf" srcId="{F36DD7D4-E41D-4B8B-8AEB-2CA85F00EB42}" destId="{BB8DF198-5F6C-47A0-B8F9-C7DD3F14627A}" srcOrd="0" destOrd="0" presId="urn:microsoft.com/office/officeart/2005/8/layout/vList2"/>
    <dgm:cxn modelId="{9FE70215-533C-4194-8A2F-D5A91817E70E}" type="presOf" srcId="{8EB0D325-0E49-4A25-8107-8EB728190407}" destId="{0A754194-8F61-4AE4-BB0C-13FA8D6B1A6E}" srcOrd="0" destOrd="0" presId="urn:microsoft.com/office/officeart/2005/8/layout/vList2"/>
    <dgm:cxn modelId="{B1A2D5C3-4550-4E64-B75A-6C9537AC08A1}" type="presParOf" srcId="{BB8DF198-5F6C-47A0-B8F9-C7DD3F14627A}" destId="{0A754194-8F61-4AE4-BB0C-13FA8D6B1A6E}"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BE2341D-30F8-4B5A-A5AB-F8947E08C4E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D1505F5-794C-4E37-A685-E141D3470AFD}">
      <dgm:prSet/>
      <dgm:spPr/>
      <dgm:t>
        <a:bodyPr/>
        <a:lstStyle/>
        <a:p>
          <a:r>
            <a:rPr lang="en-US" u="sng" baseline="0"/>
            <a:t>Amenities &amp; Electric Systems:</a:t>
          </a:r>
          <a:br>
            <a:rPr lang="en-US" u="sng" baseline="0"/>
          </a:br>
          <a:endParaRPr lang="en-US"/>
        </a:p>
      </dgm:t>
    </dgm:pt>
    <dgm:pt modelId="{5E4342E6-40B4-4ED1-BD46-DA4B28C8AE71}" type="parTrans" cxnId="{79BB33CC-F6B7-4011-ABF4-E3C3E7465FE0}">
      <dgm:prSet/>
      <dgm:spPr/>
      <dgm:t>
        <a:bodyPr/>
        <a:lstStyle/>
        <a:p>
          <a:endParaRPr lang="en-US"/>
        </a:p>
      </dgm:t>
    </dgm:pt>
    <dgm:pt modelId="{8A8A5624-4C20-4F1F-830F-28A53BA3735C}" type="sibTrans" cxnId="{79BB33CC-F6B7-4011-ABF4-E3C3E7465FE0}">
      <dgm:prSet/>
      <dgm:spPr/>
      <dgm:t>
        <a:bodyPr/>
        <a:lstStyle/>
        <a:p>
          <a:endParaRPr lang="en-US"/>
        </a:p>
      </dgm:t>
    </dgm:pt>
    <dgm:pt modelId="{C951CBED-D73A-40D1-BCFA-F15E9CFF617A}" type="pres">
      <dgm:prSet presAssocID="{BBE2341D-30F8-4B5A-A5AB-F8947E08C4E0}" presName="Name0" presStyleCnt="0">
        <dgm:presLayoutVars>
          <dgm:dir/>
          <dgm:animLvl val="lvl"/>
          <dgm:resizeHandles val="exact"/>
        </dgm:presLayoutVars>
      </dgm:prSet>
      <dgm:spPr/>
      <dgm:t>
        <a:bodyPr/>
        <a:lstStyle/>
        <a:p>
          <a:endParaRPr lang="en-IN"/>
        </a:p>
      </dgm:t>
    </dgm:pt>
    <dgm:pt modelId="{410D8396-4D78-48F0-9927-2983E159E8AB}" type="pres">
      <dgm:prSet presAssocID="{5D1505F5-794C-4E37-A685-E141D3470AFD}" presName="linNode" presStyleCnt="0"/>
      <dgm:spPr/>
    </dgm:pt>
    <dgm:pt modelId="{A78E73D0-6806-423F-9BBE-3A9ECE7B7233}" type="pres">
      <dgm:prSet presAssocID="{5D1505F5-794C-4E37-A685-E141D3470AFD}" presName="parentText" presStyleLbl="node1" presStyleIdx="0" presStyleCnt="1" custScaleX="246462">
        <dgm:presLayoutVars>
          <dgm:chMax val="1"/>
          <dgm:bulletEnabled val="1"/>
        </dgm:presLayoutVars>
      </dgm:prSet>
      <dgm:spPr/>
      <dgm:t>
        <a:bodyPr/>
        <a:lstStyle/>
        <a:p>
          <a:endParaRPr lang="en-IN"/>
        </a:p>
      </dgm:t>
    </dgm:pt>
  </dgm:ptLst>
  <dgm:cxnLst>
    <dgm:cxn modelId="{79BB33CC-F6B7-4011-ABF4-E3C3E7465FE0}" srcId="{BBE2341D-30F8-4B5A-A5AB-F8947E08C4E0}" destId="{5D1505F5-794C-4E37-A685-E141D3470AFD}" srcOrd="0" destOrd="0" parTransId="{5E4342E6-40B4-4ED1-BD46-DA4B28C8AE71}" sibTransId="{8A8A5624-4C20-4F1F-830F-28A53BA3735C}"/>
    <dgm:cxn modelId="{57E21D43-2EFF-4924-8AA7-84B7744A3AEF}" type="presOf" srcId="{5D1505F5-794C-4E37-A685-E141D3470AFD}" destId="{A78E73D0-6806-423F-9BBE-3A9ECE7B7233}" srcOrd="0" destOrd="0" presId="urn:microsoft.com/office/officeart/2005/8/layout/vList5"/>
    <dgm:cxn modelId="{CAF4AB7E-D61B-4384-8FB6-39985C2B429E}" type="presOf" srcId="{BBE2341D-30F8-4B5A-A5AB-F8947E08C4E0}" destId="{C951CBED-D73A-40D1-BCFA-F15E9CFF617A}" srcOrd="0" destOrd="0" presId="urn:microsoft.com/office/officeart/2005/8/layout/vList5"/>
    <dgm:cxn modelId="{A93F936F-6D26-4DD9-A310-9BCB460704B2}" type="presParOf" srcId="{C951CBED-D73A-40D1-BCFA-F15E9CFF617A}" destId="{410D8396-4D78-48F0-9927-2983E159E8AB}" srcOrd="0" destOrd="0" presId="urn:microsoft.com/office/officeart/2005/8/layout/vList5"/>
    <dgm:cxn modelId="{E144E3BD-28AF-4B48-A258-F34803869E6A}" type="presParOf" srcId="{410D8396-4D78-48F0-9927-2983E159E8AB}" destId="{A78E73D0-6806-423F-9BBE-3A9ECE7B7233}"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BE2341D-30F8-4B5A-A5AB-F8947E08C4E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5D1505F5-794C-4E37-A685-E141D3470AFD}">
      <dgm:prSet/>
      <dgm:spPr/>
      <dgm:t>
        <a:bodyPr/>
        <a:lstStyle/>
        <a:p>
          <a:r>
            <a:rPr lang="en-US" u="sng" baseline="0" dirty="0"/>
            <a:t>Sales type and Sales conditions of the property and Month Sold.</a:t>
          </a:r>
          <a:endParaRPr lang="en-US" dirty="0"/>
        </a:p>
      </dgm:t>
    </dgm:pt>
    <dgm:pt modelId="{5E4342E6-40B4-4ED1-BD46-DA4B28C8AE71}" type="parTrans" cxnId="{79BB33CC-F6B7-4011-ABF4-E3C3E7465FE0}">
      <dgm:prSet/>
      <dgm:spPr/>
      <dgm:t>
        <a:bodyPr/>
        <a:lstStyle/>
        <a:p>
          <a:endParaRPr lang="en-US"/>
        </a:p>
      </dgm:t>
    </dgm:pt>
    <dgm:pt modelId="{8A8A5624-4C20-4F1F-830F-28A53BA3735C}" type="sibTrans" cxnId="{79BB33CC-F6B7-4011-ABF4-E3C3E7465FE0}">
      <dgm:prSet/>
      <dgm:spPr/>
      <dgm:t>
        <a:bodyPr/>
        <a:lstStyle/>
        <a:p>
          <a:endParaRPr lang="en-US"/>
        </a:p>
      </dgm:t>
    </dgm:pt>
    <dgm:pt modelId="{C951CBED-D73A-40D1-BCFA-F15E9CFF617A}" type="pres">
      <dgm:prSet presAssocID="{BBE2341D-30F8-4B5A-A5AB-F8947E08C4E0}" presName="Name0" presStyleCnt="0">
        <dgm:presLayoutVars>
          <dgm:dir/>
          <dgm:animLvl val="lvl"/>
          <dgm:resizeHandles val="exact"/>
        </dgm:presLayoutVars>
      </dgm:prSet>
      <dgm:spPr/>
      <dgm:t>
        <a:bodyPr/>
        <a:lstStyle/>
        <a:p>
          <a:endParaRPr lang="en-IN"/>
        </a:p>
      </dgm:t>
    </dgm:pt>
    <dgm:pt modelId="{410D8396-4D78-48F0-9927-2983E159E8AB}" type="pres">
      <dgm:prSet presAssocID="{5D1505F5-794C-4E37-A685-E141D3470AFD}" presName="linNode" presStyleCnt="0"/>
      <dgm:spPr/>
    </dgm:pt>
    <dgm:pt modelId="{A78E73D0-6806-423F-9BBE-3A9ECE7B7233}" type="pres">
      <dgm:prSet presAssocID="{5D1505F5-794C-4E37-A685-E141D3470AFD}" presName="parentText" presStyleLbl="node1" presStyleIdx="0" presStyleCnt="1" custScaleX="246462">
        <dgm:presLayoutVars>
          <dgm:chMax val="1"/>
          <dgm:bulletEnabled val="1"/>
        </dgm:presLayoutVars>
      </dgm:prSet>
      <dgm:spPr/>
      <dgm:t>
        <a:bodyPr/>
        <a:lstStyle/>
        <a:p>
          <a:endParaRPr lang="en-IN"/>
        </a:p>
      </dgm:t>
    </dgm:pt>
  </dgm:ptLst>
  <dgm:cxnLst>
    <dgm:cxn modelId="{79BB33CC-F6B7-4011-ABF4-E3C3E7465FE0}" srcId="{BBE2341D-30F8-4B5A-A5AB-F8947E08C4E0}" destId="{5D1505F5-794C-4E37-A685-E141D3470AFD}" srcOrd="0" destOrd="0" parTransId="{5E4342E6-40B4-4ED1-BD46-DA4B28C8AE71}" sibTransId="{8A8A5624-4C20-4F1F-830F-28A53BA3735C}"/>
    <dgm:cxn modelId="{57E21D43-2EFF-4924-8AA7-84B7744A3AEF}" type="presOf" srcId="{5D1505F5-794C-4E37-A685-E141D3470AFD}" destId="{A78E73D0-6806-423F-9BBE-3A9ECE7B7233}" srcOrd="0" destOrd="0" presId="urn:microsoft.com/office/officeart/2005/8/layout/vList5"/>
    <dgm:cxn modelId="{CAF4AB7E-D61B-4384-8FB6-39985C2B429E}" type="presOf" srcId="{BBE2341D-30F8-4B5A-A5AB-F8947E08C4E0}" destId="{C951CBED-D73A-40D1-BCFA-F15E9CFF617A}" srcOrd="0" destOrd="0" presId="urn:microsoft.com/office/officeart/2005/8/layout/vList5"/>
    <dgm:cxn modelId="{A93F936F-6D26-4DD9-A310-9BCB460704B2}" type="presParOf" srcId="{C951CBED-D73A-40D1-BCFA-F15E9CFF617A}" destId="{410D8396-4D78-48F0-9927-2983E159E8AB}" srcOrd="0" destOrd="0" presId="urn:microsoft.com/office/officeart/2005/8/layout/vList5"/>
    <dgm:cxn modelId="{E144E3BD-28AF-4B48-A258-F34803869E6A}" type="presParOf" srcId="{410D8396-4D78-48F0-9927-2983E159E8AB}" destId="{A78E73D0-6806-423F-9BBE-3A9ECE7B7233}"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A01491B-3794-492C-9055-8AE133BCF6E4}"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D459AB61-C828-4648-80C4-6EF0B00AFD75}">
      <dgm:prSet/>
      <dgm:spPr/>
      <dgm:t>
        <a:bodyPr/>
        <a:lstStyle/>
        <a:p>
          <a:r>
            <a:rPr lang="en-US" baseline="0"/>
            <a:t>Learning Outcomes of the Study in respect of Data Science</a:t>
          </a:r>
          <a:endParaRPr lang="en-US"/>
        </a:p>
      </dgm:t>
    </dgm:pt>
    <dgm:pt modelId="{017777A6-6761-4246-A749-2F59DEF3E046}" type="parTrans" cxnId="{EB0BF6C1-0EB2-4995-A5F4-E1A0B2FB3432}">
      <dgm:prSet/>
      <dgm:spPr/>
      <dgm:t>
        <a:bodyPr/>
        <a:lstStyle/>
        <a:p>
          <a:endParaRPr lang="en-US"/>
        </a:p>
      </dgm:t>
    </dgm:pt>
    <dgm:pt modelId="{D0E54B9E-A854-4193-B902-6E31AB0CFB1A}" type="sibTrans" cxnId="{EB0BF6C1-0EB2-4995-A5F4-E1A0B2FB3432}">
      <dgm:prSet/>
      <dgm:spPr/>
      <dgm:t>
        <a:bodyPr/>
        <a:lstStyle/>
        <a:p>
          <a:endParaRPr lang="en-US"/>
        </a:p>
      </dgm:t>
    </dgm:pt>
    <dgm:pt modelId="{AE03C054-A03E-46B3-8D3B-2A8E4DEB8FA5}" type="pres">
      <dgm:prSet presAssocID="{7A01491B-3794-492C-9055-8AE133BCF6E4}" presName="CompostProcess" presStyleCnt="0">
        <dgm:presLayoutVars>
          <dgm:dir/>
          <dgm:resizeHandles val="exact"/>
        </dgm:presLayoutVars>
      </dgm:prSet>
      <dgm:spPr/>
      <dgm:t>
        <a:bodyPr/>
        <a:lstStyle/>
        <a:p>
          <a:endParaRPr lang="en-IN"/>
        </a:p>
      </dgm:t>
    </dgm:pt>
    <dgm:pt modelId="{05066E57-8F21-4C12-B76B-26F4E3363D75}" type="pres">
      <dgm:prSet presAssocID="{7A01491B-3794-492C-9055-8AE133BCF6E4}" presName="arrow" presStyleLbl="bgShp" presStyleIdx="0" presStyleCnt="1"/>
      <dgm:spPr/>
    </dgm:pt>
    <dgm:pt modelId="{6B0AEBB7-7271-484B-A8F4-820D3A4E7A8B}" type="pres">
      <dgm:prSet presAssocID="{7A01491B-3794-492C-9055-8AE133BCF6E4}" presName="linearProcess" presStyleCnt="0"/>
      <dgm:spPr/>
    </dgm:pt>
    <dgm:pt modelId="{2F96FB95-442F-4989-A0F4-D0632F21B2D2}" type="pres">
      <dgm:prSet presAssocID="{D459AB61-C828-4648-80C4-6EF0B00AFD75}" presName="textNode" presStyleLbl="node1" presStyleIdx="0" presStyleCnt="1" custScaleX="111563">
        <dgm:presLayoutVars>
          <dgm:bulletEnabled val="1"/>
        </dgm:presLayoutVars>
      </dgm:prSet>
      <dgm:spPr/>
      <dgm:t>
        <a:bodyPr/>
        <a:lstStyle/>
        <a:p>
          <a:endParaRPr lang="en-IN"/>
        </a:p>
      </dgm:t>
    </dgm:pt>
  </dgm:ptLst>
  <dgm:cxnLst>
    <dgm:cxn modelId="{88F8B211-57FF-45F0-B49D-048173D325BA}" type="presOf" srcId="{D459AB61-C828-4648-80C4-6EF0B00AFD75}" destId="{2F96FB95-442F-4989-A0F4-D0632F21B2D2}" srcOrd="0" destOrd="0" presId="urn:microsoft.com/office/officeart/2005/8/layout/hProcess9"/>
    <dgm:cxn modelId="{73F98AE1-17B9-4B2B-B6F8-02BF267CFB82}" type="presOf" srcId="{7A01491B-3794-492C-9055-8AE133BCF6E4}" destId="{AE03C054-A03E-46B3-8D3B-2A8E4DEB8FA5}" srcOrd="0" destOrd="0" presId="urn:microsoft.com/office/officeart/2005/8/layout/hProcess9"/>
    <dgm:cxn modelId="{EB0BF6C1-0EB2-4995-A5F4-E1A0B2FB3432}" srcId="{7A01491B-3794-492C-9055-8AE133BCF6E4}" destId="{D459AB61-C828-4648-80C4-6EF0B00AFD75}" srcOrd="0" destOrd="0" parTransId="{017777A6-6761-4246-A749-2F59DEF3E046}" sibTransId="{D0E54B9E-A854-4193-B902-6E31AB0CFB1A}"/>
    <dgm:cxn modelId="{166B2E01-F40C-4D3E-8A64-1E5D0377272B}" type="presParOf" srcId="{AE03C054-A03E-46B3-8D3B-2A8E4DEB8FA5}" destId="{05066E57-8F21-4C12-B76B-26F4E3363D75}" srcOrd="0" destOrd="0" presId="urn:microsoft.com/office/officeart/2005/8/layout/hProcess9"/>
    <dgm:cxn modelId="{77D412FD-434D-4E8E-9303-5B2D352E7E1D}" type="presParOf" srcId="{AE03C054-A03E-46B3-8D3B-2A8E4DEB8FA5}" destId="{6B0AEBB7-7271-484B-A8F4-820D3A4E7A8B}" srcOrd="1" destOrd="0" presId="urn:microsoft.com/office/officeart/2005/8/layout/hProcess9"/>
    <dgm:cxn modelId="{B7035E39-57E7-4703-89DF-15FEB279C39D}" type="presParOf" srcId="{6B0AEBB7-7271-484B-A8F4-820D3A4E7A8B}" destId="{2F96FB95-442F-4989-A0F4-D0632F21B2D2}" srcOrd="0" destOrd="0" presId="urn:microsoft.com/office/officeart/2005/8/layout/hProcess9"/>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C0E011-C03F-46CC-A8B1-3A4FF1CA0A5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E2CA22C3-B10B-4258-889E-345C59112031}">
      <dgm:prSet/>
      <dgm:spPr/>
      <dgm:t>
        <a:bodyPr/>
        <a:lstStyle/>
        <a:p>
          <a:r>
            <a:rPr lang="en-US" u="sng" baseline="0"/>
            <a:t>Contents</a:t>
          </a:r>
          <a:endParaRPr lang="en-US"/>
        </a:p>
      </dgm:t>
    </dgm:pt>
    <dgm:pt modelId="{EBD6C378-B418-40A3-82C1-E386E54DF0CD}" type="parTrans" cxnId="{749E70BF-834E-426A-AE45-978875B8B17E}">
      <dgm:prSet/>
      <dgm:spPr/>
      <dgm:t>
        <a:bodyPr/>
        <a:lstStyle/>
        <a:p>
          <a:endParaRPr lang="en-US"/>
        </a:p>
      </dgm:t>
    </dgm:pt>
    <dgm:pt modelId="{2B3F24CD-53A3-4C2B-92E6-D2E052C7D3FF}" type="sibTrans" cxnId="{749E70BF-834E-426A-AE45-978875B8B17E}">
      <dgm:prSet/>
      <dgm:spPr/>
      <dgm:t>
        <a:bodyPr/>
        <a:lstStyle/>
        <a:p>
          <a:endParaRPr lang="en-US"/>
        </a:p>
      </dgm:t>
    </dgm:pt>
    <dgm:pt modelId="{BBC1DEF9-32C4-419C-AE82-9285023477A9}" type="pres">
      <dgm:prSet presAssocID="{ECC0E011-C03F-46CC-A8B1-3A4FF1CA0A5D}" presName="Name0" presStyleCnt="0">
        <dgm:presLayoutVars>
          <dgm:dir/>
          <dgm:animLvl val="lvl"/>
          <dgm:resizeHandles val="exact"/>
        </dgm:presLayoutVars>
      </dgm:prSet>
      <dgm:spPr/>
      <dgm:t>
        <a:bodyPr/>
        <a:lstStyle/>
        <a:p>
          <a:endParaRPr lang="en-IN"/>
        </a:p>
      </dgm:t>
    </dgm:pt>
    <dgm:pt modelId="{92F92571-2546-4340-A302-843094565A37}" type="pres">
      <dgm:prSet presAssocID="{E2CA22C3-B10B-4258-889E-345C59112031}" presName="linNode" presStyleCnt="0"/>
      <dgm:spPr/>
    </dgm:pt>
    <dgm:pt modelId="{93BBE6BC-478B-4380-9D13-01C1CB779979}" type="pres">
      <dgm:prSet presAssocID="{E2CA22C3-B10B-4258-889E-345C59112031}" presName="parentText" presStyleLbl="node1" presStyleIdx="0" presStyleCnt="1" custScaleX="217856">
        <dgm:presLayoutVars>
          <dgm:chMax val="1"/>
          <dgm:bulletEnabled val="1"/>
        </dgm:presLayoutVars>
      </dgm:prSet>
      <dgm:spPr/>
      <dgm:t>
        <a:bodyPr/>
        <a:lstStyle/>
        <a:p>
          <a:endParaRPr lang="en-IN"/>
        </a:p>
      </dgm:t>
    </dgm:pt>
  </dgm:ptLst>
  <dgm:cxnLst>
    <dgm:cxn modelId="{749E70BF-834E-426A-AE45-978875B8B17E}" srcId="{ECC0E011-C03F-46CC-A8B1-3A4FF1CA0A5D}" destId="{E2CA22C3-B10B-4258-889E-345C59112031}" srcOrd="0" destOrd="0" parTransId="{EBD6C378-B418-40A3-82C1-E386E54DF0CD}" sibTransId="{2B3F24CD-53A3-4C2B-92E6-D2E052C7D3FF}"/>
    <dgm:cxn modelId="{797162C5-F921-4333-A83E-1A53FB1390AF}" type="presOf" srcId="{ECC0E011-C03F-46CC-A8B1-3A4FF1CA0A5D}" destId="{BBC1DEF9-32C4-419C-AE82-9285023477A9}" srcOrd="0" destOrd="0" presId="urn:microsoft.com/office/officeart/2005/8/layout/vList5"/>
    <dgm:cxn modelId="{6EAE3C01-8FD3-41AB-8371-9ACEA27CE825}" type="presOf" srcId="{E2CA22C3-B10B-4258-889E-345C59112031}" destId="{93BBE6BC-478B-4380-9D13-01C1CB779979}" srcOrd="0" destOrd="0" presId="urn:microsoft.com/office/officeart/2005/8/layout/vList5"/>
    <dgm:cxn modelId="{33AD138C-8F9E-4139-BA40-5676C1400D23}" type="presParOf" srcId="{BBC1DEF9-32C4-419C-AE82-9285023477A9}" destId="{92F92571-2546-4340-A302-843094565A37}" srcOrd="0" destOrd="0" presId="urn:microsoft.com/office/officeart/2005/8/layout/vList5"/>
    <dgm:cxn modelId="{AED30F3B-9D54-4D4B-B9BA-D3E1CD8BFDF7}" type="presParOf" srcId="{92F92571-2546-4340-A302-843094565A37}" destId="{93BBE6BC-478B-4380-9D13-01C1CB779979}"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D16991-6DF8-4A7F-87D0-0314AB4F758A}"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67BF0E67-71AE-4232-8E8D-3EDADAF58501}">
      <dgm:prSet/>
      <dgm:spPr/>
      <dgm:t>
        <a:bodyPr/>
        <a:lstStyle/>
        <a:p>
          <a:r>
            <a:rPr lang="en-US" baseline="0"/>
            <a:t>Insights from the Data.</a:t>
          </a:r>
          <a:endParaRPr lang="en-US"/>
        </a:p>
      </dgm:t>
    </dgm:pt>
    <dgm:pt modelId="{EB298F06-7A0C-4A9E-AE7E-6154B29E1055}" type="parTrans" cxnId="{6B717CE7-2800-4601-9B25-6F8B24F21735}">
      <dgm:prSet/>
      <dgm:spPr/>
      <dgm:t>
        <a:bodyPr/>
        <a:lstStyle/>
        <a:p>
          <a:endParaRPr lang="en-US"/>
        </a:p>
      </dgm:t>
    </dgm:pt>
    <dgm:pt modelId="{E4DD2292-E564-4708-85BD-EC26AFC39B2D}" type="sibTrans" cxnId="{6B717CE7-2800-4601-9B25-6F8B24F21735}">
      <dgm:prSet/>
      <dgm:spPr/>
      <dgm:t>
        <a:bodyPr/>
        <a:lstStyle/>
        <a:p>
          <a:endParaRPr lang="en-US"/>
        </a:p>
      </dgm:t>
    </dgm:pt>
    <dgm:pt modelId="{E44F52E0-2990-406D-A053-D97C5D22C5F6}" type="pres">
      <dgm:prSet presAssocID="{54D16991-6DF8-4A7F-87D0-0314AB4F758A}" presName="Name0" presStyleCnt="0">
        <dgm:presLayoutVars>
          <dgm:chPref val="3"/>
          <dgm:dir/>
          <dgm:animLvl val="lvl"/>
          <dgm:resizeHandles/>
        </dgm:presLayoutVars>
      </dgm:prSet>
      <dgm:spPr/>
      <dgm:t>
        <a:bodyPr/>
        <a:lstStyle/>
        <a:p>
          <a:endParaRPr lang="en-IN"/>
        </a:p>
      </dgm:t>
    </dgm:pt>
    <dgm:pt modelId="{157733A9-36DA-465B-89B5-B1EDA47EE3E7}" type="pres">
      <dgm:prSet presAssocID="{67BF0E67-71AE-4232-8E8D-3EDADAF58501}" presName="horFlow" presStyleCnt="0"/>
      <dgm:spPr/>
    </dgm:pt>
    <dgm:pt modelId="{1BA21B9C-F548-40F7-85FD-F2B611F309E2}" type="pres">
      <dgm:prSet presAssocID="{67BF0E67-71AE-4232-8E8D-3EDADAF58501}" presName="bigChev" presStyleLbl="node1" presStyleIdx="0" presStyleCnt="1" custScaleX="317219"/>
      <dgm:spPr/>
      <dgm:t>
        <a:bodyPr/>
        <a:lstStyle/>
        <a:p>
          <a:endParaRPr lang="en-IN"/>
        </a:p>
      </dgm:t>
    </dgm:pt>
  </dgm:ptLst>
  <dgm:cxnLst>
    <dgm:cxn modelId="{3924C1F8-D0F7-40C6-9C95-0FDCBB84CEE0}" type="presOf" srcId="{67BF0E67-71AE-4232-8E8D-3EDADAF58501}" destId="{1BA21B9C-F548-40F7-85FD-F2B611F309E2}" srcOrd="0" destOrd="0" presId="urn:microsoft.com/office/officeart/2005/8/layout/lProcess3"/>
    <dgm:cxn modelId="{DA3DF56F-F219-4058-8098-690A8BC2F6C7}" type="presOf" srcId="{54D16991-6DF8-4A7F-87D0-0314AB4F758A}" destId="{E44F52E0-2990-406D-A053-D97C5D22C5F6}" srcOrd="0" destOrd="0" presId="urn:microsoft.com/office/officeart/2005/8/layout/lProcess3"/>
    <dgm:cxn modelId="{6B717CE7-2800-4601-9B25-6F8B24F21735}" srcId="{54D16991-6DF8-4A7F-87D0-0314AB4F758A}" destId="{67BF0E67-71AE-4232-8E8D-3EDADAF58501}" srcOrd="0" destOrd="0" parTransId="{EB298F06-7A0C-4A9E-AE7E-6154B29E1055}" sibTransId="{E4DD2292-E564-4708-85BD-EC26AFC39B2D}"/>
    <dgm:cxn modelId="{97CBC772-9FC8-4460-9633-39B24F302D2B}" type="presParOf" srcId="{E44F52E0-2990-406D-A053-D97C5D22C5F6}" destId="{157733A9-36DA-465B-89B5-B1EDA47EE3E7}" srcOrd="0" destOrd="0" presId="urn:microsoft.com/office/officeart/2005/8/layout/lProcess3"/>
    <dgm:cxn modelId="{3D1CE135-7ED3-42A4-A4BD-28DF3358EF6E}" type="presParOf" srcId="{157733A9-36DA-465B-89B5-B1EDA47EE3E7}" destId="{1BA21B9C-F548-40F7-85FD-F2B611F309E2}" srcOrd="0" destOrd="0" presId="urn:microsoft.com/office/officeart/2005/8/layout/l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CDC85D-3439-4ED6-9C41-A5DDD9854FF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ADCB65DD-9036-4D14-AFF9-1D0E3A64DE88}">
      <dgm:prSet/>
      <dgm:spPr/>
      <dgm:t>
        <a:bodyPr/>
        <a:lstStyle/>
        <a:p>
          <a:r>
            <a:rPr lang="en-US" baseline="0"/>
            <a:t>Tools Used. (Hardware and Software Requirements).</a:t>
          </a:r>
          <a:endParaRPr lang="en-US"/>
        </a:p>
      </dgm:t>
    </dgm:pt>
    <dgm:pt modelId="{52ECCBDF-8FCD-442E-B130-1E5F518D6C4D}" type="parTrans" cxnId="{A652FB40-A959-41D3-8ED0-B8CB9E438EB6}">
      <dgm:prSet/>
      <dgm:spPr/>
      <dgm:t>
        <a:bodyPr/>
        <a:lstStyle/>
        <a:p>
          <a:endParaRPr lang="en-US"/>
        </a:p>
      </dgm:t>
    </dgm:pt>
    <dgm:pt modelId="{3E16A6DB-89DB-497B-829E-B275A4447608}" type="sibTrans" cxnId="{A652FB40-A959-41D3-8ED0-B8CB9E438EB6}">
      <dgm:prSet/>
      <dgm:spPr/>
      <dgm:t>
        <a:bodyPr/>
        <a:lstStyle/>
        <a:p>
          <a:endParaRPr lang="en-US"/>
        </a:p>
      </dgm:t>
    </dgm:pt>
    <dgm:pt modelId="{470982D3-1028-4659-85CA-6FF52B86EB5A}" type="pres">
      <dgm:prSet presAssocID="{44CDC85D-3439-4ED6-9C41-A5DDD9854FFC}" presName="Name0" presStyleCnt="0">
        <dgm:presLayoutVars>
          <dgm:dir/>
          <dgm:animLvl val="lvl"/>
          <dgm:resizeHandles val="exact"/>
        </dgm:presLayoutVars>
      </dgm:prSet>
      <dgm:spPr/>
      <dgm:t>
        <a:bodyPr/>
        <a:lstStyle/>
        <a:p>
          <a:endParaRPr lang="en-IN"/>
        </a:p>
      </dgm:t>
    </dgm:pt>
    <dgm:pt modelId="{68313FF5-FA5E-4BD1-854D-388B72B17C71}" type="pres">
      <dgm:prSet presAssocID="{ADCB65DD-9036-4D14-AFF9-1D0E3A64DE88}" presName="linNode" presStyleCnt="0"/>
      <dgm:spPr/>
    </dgm:pt>
    <dgm:pt modelId="{541852FB-7BB9-4F5E-AC4F-4D2ADDB6C198}" type="pres">
      <dgm:prSet presAssocID="{ADCB65DD-9036-4D14-AFF9-1D0E3A64DE88}" presName="parentText" presStyleLbl="node1" presStyleIdx="0" presStyleCnt="1" custScaleX="252484">
        <dgm:presLayoutVars>
          <dgm:chMax val="1"/>
          <dgm:bulletEnabled val="1"/>
        </dgm:presLayoutVars>
      </dgm:prSet>
      <dgm:spPr/>
      <dgm:t>
        <a:bodyPr/>
        <a:lstStyle/>
        <a:p>
          <a:endParaRPr lang="en-IN"/>
        </a:p>
      </dgm:t>
    </dgm:pt>
  </dgm:ptLst>
  <dgm:cxnLst>
    <dgm:cxn modelId="{2AFA4F49-93B0-42A2-A981-E49E55BA604F}" type="presOf" srcId="{44CDC85D-3439-4ED6-9C41-A5DDD9854FFC}" destId="{470982D3-1028-4659-85CA-6FF52B86EB5A}" srcOrd="0" destOrd="0" presId="urn:microsoft.com/office/officeart/2005/8/layout/vList5"/>
    <dgm:cxn modelId="{A652FB40-A959-41D3-8ED0-B8CB9E438EB6}" srcId="{44CDC85D-3439-4ED6-9C41-A5DDD9854FFC}" destId="{ADCB65DD-9036-4D14-AFF9-1D0E3A64DE88}" srcOrd="0" destOrd="0" parTransId="{52ECCBDF-8FCD-442E-B130-1E5F518D6C4D}" sibTransId="{3E16A6DB-89DB-497B-829E-B275A4447608}"/>
    <dgm:cxn modelId="{51DF516A-9435-4966-9C9C-4B62A5F2DBF8}" type="presOf" srcId="{ADCB65DD-9036-4D14-AFF9-1D0E3A64DE88}" destId="{541852FB-7BB9-4F5E-AC4F-4D2ADDB6C198}" srcOrd="0" destOrd="0" presId="urn:microsoft.com/office/officeart/2005/8/layout/vList5"/>
    <dgm:cxn modelId="{F7E116E7-D90F-4523-AE0B-99289464581A}" type="presParOf" srcId="{470982D3-1028-4659-85CA-6FF52B86EB5A}" destId="{68313FF5-FA5E-4BD1-854D-388B72B17C71}" srcOrd="0" destOrd="0" presId="urn:microsoft.com/office/officeart/2005/8/layout/vList5"/>
    <dgm:cxn modelId="{122609D4-E45F-4298-9CC6-0E5B83FE0187}" type="presParOf" srcId="{68313FF5-FA5E-4BD1-854D-388B72B17C71}" destId="{541852FB-7BB9-4F5E-AC4F-4D2ADDB6C198}"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1FEFA4C-3200-491A-BBBE-8F1EEE460CF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3F9A685-818E-4221-9C0C-EC09D12027A9}">
      <dgm:prSet/>
      <dgm:spPr/>
      <dgm:t>
        <a:bodyPr/>
        <a:lstStyle/>
        <a:p>
          <a:pPr algn="ctr"/>
          <a:r>
            <a:rPr lang="en-US" u="sng" baseline="0" dirty="0"/>
            <a:t>Key Findings</a:t>
          </a:r>
          <a:endParaRPr lang="en-US" dirty="0"/>
        </a:p>
      </dgm:t>
    </dgm:pt>
    <dgm:pt modelId="{5BD7DDB4-2917-4E7B-829D-D5B83E1FBB5F}" type="parTrans" cxnId="{81D48644-7336-432A-803B-C1D3293A1676}">
      <dgm:prSet/>
      <dgm:spPr/>
      <dgm:t>
        <a:bodyPr/>
        <a:lstStyle/>
        <a:p>
          <a:endParaRPr lang="en-US"/>
        </a:p>
      </dgm:t>
    </dgm:pt>
    <dgm:pt modelId="{3D54AE15-204B-47B9-9FE8-2F4D0178742D}" type="sibTrans" cxnId="{81D48644-7336-432A-803B-C1D3293A1676}">
      <dgm:prSet/>
      <dgm:spPr/>
      <dgm:t>
        <a:bodyPr/>
        <a:lstStyle/>
        <a:p>
          <a:endParaRPr lang="en-US"/>
        </a:p>
      </dgm:t>
    </dgm:pt>
    <dgm:pt modelId="{0F04F075-5530-49B5-8654-9D76CBCDFC3F}" type="pres">
      <dgm:prSet presAssocID="{41FEFA4C-3200-491A-BBBE-8F1EEE460CFA}" presName="linear" presStyleCnt="0">
        <dgm:presLayoutVars>
          <dgm:animLvl val="lvl"/>
          <dgm:resizeHandles val="exact"/>
        </dgm:presLayoutVars>
      </dgm:prSet>
      <dgm:spPr/>
      <dgm:t>
        <a:bodyPr/>
        <a:lstStyle/>
        <a:p>
          <a:endParaRPr lang="en-IN"/>
        </a:p>
      </dgm:t>
    </dgm:pt>
    <dgm:pt modelId="{CB37D5DA-53A1-44A0-8AB9-BF8B7C932656}" type="pres">
      <dgm:prSet presAssocID="{E3F9A685-818E-4221-9C0C-EC09D12027A9}" presName="parentText" presStyleLbl="node1" presStyleIdx="0" presStyleCnt="1">
        <dgm:presLayoutVars>
          <dgm:chMax val="0"/>
          <dgm:bulletEnabled val="1"/>
        </dgm:presLayoutVars>
      </dgm:prSet>
      <dgm:spPr/>
      <dgm:t>
        <a:bodyPr/>
        <a:lstStyle/>
        <a:p>
          <a:endParaRPr lang="en-IN"/>
        </a:p>
      </dgm:t>
    </dgm:pt>
  </dgm:ptLst>
  <dgm:cxnLst>
    <dgm:cxn modelId="{81D48644-7336-432A-803B-C1D3293A1676}" srcId="{41FEFA4C-3200-491A-BBBE-8F1EEE460CFA}" destId="{E3F9A685-818E-4221-9C0C-EC09D12027A9}" srcOrd="0" destOrd="0" parTransId="{5BD7DDB4-2917-4E7B-829D-D5B83E1FBB5F}" sibTransId="{3D54AE15-204B-47B9-9FE8-2F4D0178742D}"/>
    <dgm:cxn modelId="{E023B0AF-04FE-4097-AF1F-F49F36C38258}" type="presOf" srcId="{41FEFA4C-3200-491A-BBBE-8F1EEE460CFA}" destId="{0F04F075-5530-49B5-8654-9D76CBCDFC3F}" srcOrd="0" destOrd="0" presId="urn:microsoft.com/office/officeart/2005/8/layout/vList2"/>
    <dgm:cxn modelId="{A913CDDA-53DB-46B6-B2B4-307196F697BE}" type="presOf" srcId="{E3F9A685-818E-4221-9C0C-EC09D12027A9}" destId="{CB37D5DA-53A1-44A0-8AB9-BF8B7C932656}" srcOrd="0" destOrd="0" presId="urn:microsoft.com/office/officeart/2005/8/layout/vList2"/>
    <dgm:cxn modelId="{506F12A6-F48B-4487-B0E5-05A7E6DCD95E}" type="presParOf" srcId="{0F04F075-5530-49B5-8654-9D76CBCDFC3F}" destId="{CB37D5DA-53A1-44A0-8AB9-BF8B7C93265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ACEB24C-01C2-4789-81C5-C7015E86086E}" type="doc">
      <dgm:prSet loTypeId="urn:microsoft.com/office/officeart/2005/8/layout/hierarchy3" loCatId="hierarchy" qsTypeId="urn:microsoft.com/office/officeart/2005/8/quickstyle/3d2" qsCatId="3D" csTypeId="urn:microsoft.com/office/officeart/2005/8/colors/accent1_2" csCatId="accent1" phldr="1"/>
      <dgm:spPr/>
      <dgm:t>
        <a:bodyPr/>
        <a:lstStyle/>
        <a:p>
          <a:endParaRPr lang="en-US"/>
        </a:p>
      </dgm:t>
    </dgm:pt>
    <dgm:pt modelId="{255B027C-E06B-468E-BF03-79AB720D576F}">
      <dgm:prSet/>
      <dgm:spPr/>
      <dgm:t>
        <a:bodyPr/>
        <a:lstStyle/>
        <a:p>
          <a:r>
            <a:rPr lang="en-US" baseline="0" dirty="0"/>
            <a:t>Model Visualization</a:t>
          </a:r>
          <a:endParaRPr lang="en-US" dirty="0"/>
        </a:p>
      </dgm:t>
    </dgm:pt>
    <dgm:pt modelId="{6AC43972-4AC3-48CE-9ACA-830B7B66C344}" type="parTrans" cxnId="{1FB041B8-ABEE-49B4-8B19-5C9ACC4D33B5}">
      <dgm:prSet/>
      <dgm:spPr/>
      <dgm:t>
        <a:bodyPr/>
        <a:lstStyle/>
        <a:p>
          <a:endParaRPr lang="en-US"/>
        </a:p>
      </dgm:t>
    </dgm:pt>
    <dgm:pt modelId="{59900734-375E-43C1-8D5D-52CBBF2E9572}" type="sibTrans" cxnId="{1FB041B8-ABEE-49B4-8B19-5C9ACC4D33B5}">
      <dgm:prSet/>
      <dgm:spPr/>
      <dgm:t>
        <a:bodyPr/>
        <a:lstStyle/>
        <a:p>
          <a:endParaRPr lang="en-US"/>
        </a:p>
      </dgm:t>
    </dgm:pt>
    <dgm:pt modelId="{D685BB64-847A-4E4C-B068-45982E66131D}" type="pres">
      <dgm:prSet presAssocID="{AACEB24C-01C2-4789-81C5-C7015E86086E}" presName="diagram" presStyleCnt="0">
        <dgm:presLayoutVars>
          <dgm:chPref val="1"/>
          <dgm:dir/>
          <dgm:animOne val="branch"/>
          <dgm:animLvl val="lvl"/>
          <dgm:resizeHandles/>
        </dgm:presLayoutVars>
      </dgm:prSet>
      <dgm:spPr/>
      <dgm:t>
        <a:bodyPr/>
        <a:lstStyle/>
        <a:p>
          <a:endParaRPr lang="en-IN"/>
        </a:p>
      </dgm:t>
    </dgm:pt>
    <dgm:pt modelId="{BE96D2A0-43E7-47D0-8D2A-6531FA417DBD}" type="pres">
      <dgm:prSet presAssocID="{255B027C-E06B-468E-BF03-79AB720D576F}" presName="root" presStyleCnt="0"/>
      <dgm:spPr/>
    </dgm:pt>
    <dgm:pt modelId="{50683B36-73A2-41CD-93DD-DD019A133238}" type="pres">
      <dgm:prSet presAssocID="{255B027C-E06B-468E-BF03-79AB720D576F}" presName="rootComposite" presStyleCnt="0"/>
      <dgm:spPr/>
    </dgm:pt>
    <dgm:pt modelId="{360CA9D4-6DE9-454C-92BE-BD6298D20E38}" type="pres">
      <dgm:prSet presAssocID="{255B027C-E06B-468E-BF03-79AB720D576F}" presName="rootText" presStyleLbl="node1" presStyleIdx="0" presStyleCnt="1" custScaleX="458260" custLinFactNeighborY="-24256"/>
      <dgm:spPr/>
      <dgm:t>
        <a:bodyPr/>
        <a:lstStyle/>
        <a:p>
          <a:endParaRPr lang="en-IN"/>
        </a:p>
      </dgm:t>
    </dgm:pt>
    <dgm:pt modelId="{1C9CD0C3-99C2-477D-B147-389074AB28B9}" type="pres">
      <dgm:prSet presAssocID="{255B027C-E06B-468E-BF03-79AB720D576F}" presName="rootConnector" presStyleLbl="node1" presStyleIdx="0" presStyleCnt="1"/>
      <dgm:spPr/>
      <dgm:t>
        <a:bodyPr/>
        <a:lstStyle/>
        <a:p>
          <a:endParaRPr lang="en-IN"/>
        </a:p>
      </dgm:t>
    </dgm:pt>
    <dgm:pt modelId="{52A92E99-8C85-4250-A467-0796A02AF757}" type="pres">
      <dgm:prSet presAssocID="{255B027C-E06B-468E-BF03-79AB720D576F}" presName="childShape" presStyleCnt="0"/>
      <dgm:spPr/>
    </dgm:pt>
  </dgm:ptLst>
  <dgm:cxnLst>
    <dgm:cxn modelId="{B4B877D5-B937-4579-B0B6-99B77E6FE25A}" type="presOf" srcId="{AACEB24C-01C2-4789-81C5-C7015E86086E}" destId="{D685BB64-847A-4E4C-B068-45982E66131D}" srcOrd="0" destOrd="0" presId="urn:microsoft.com/office/officeart/2005/8/layout/hierarchy3"/>
    <dgm:cxn modelId="{1B5FA2BE-BB09-40E7-BA00-555A46044470}" type="presOf" srcId="{255B027C-E06B-468E-BF03-79AB720D576F}" destId="{360CA9D4-6DE9-454C-92BE-BD6298D20E38}" srcOrd="0" destOrd="0" presId="urn:microsoft.com/office/officeart/2005/8/layout/hierarchy3"/>
    <dgm:cxn modelId="{1FB041B8-ABEE-49B4-8B19-5C9ACC4D33B5}" srcId="{AACEB24C-01C2-4789-81C5-C7015E86086E}" destId="{255B027C-E06B-468E-BF03-79AB720D576F}" srcOrd="0" destOrd="0" parTransId="{6AC43972-4AC3-48CE-9ACA-830B7B66C344}" sibTransId="{59900734-375E-43C1-8D5D-52CBBF2E9572}"/>
    <dgm:cxn modelId="{98518FEA-F0FC-415F-BE5D-FB00E5D2B90A}" type="presOf" srcId="{255B027C-E06B-468E-BF03-79AB720D576F}" destId="{1C9CD0C3-99C2-477D-B147-389074AB28B9}" srcOrd="1" destOrd="0" presId="urn:microsoft.com/office/officeart/2005/8/layout/hierarchy3"/>
    <dgm:cxn modelId="{9B38E853-0A11-479B-AE07-910C779C8C3D}" type="presParOf" srcId="{D685BB64-847A-4E4C-B068-45982E66131D}" destId="{BE96D2A0-43E7-47D0-8D2A-6531FA417DBD}" srcOrd="0" destOrd="0" presId="urn:microsoft.com/office/officeart/2005/8/layout/hierarchy3"/>
    <dgm:cxn modelId="{3D0EB196-E71A-4AEE-8B45-DEA4DCC68816}" type="presParOf" srcId="{BE96D2A0-43E7-47D0-8D2A-6531FA417DBD}" destId="{50683B36-73A2-41CD-93DD-DD019A133238}" srcOrd="0" destOrd="0" presId="urn:microsoft.com/office/officeart/2005/8/layout/hierarchy3"/>
    <dgm:cxn modelId="{9AA53783-0871-4DE1-B9AA-446A9A79AA55}" type="presParOf" srcId="{50683B36-73A2-41CD-93DD-DD019A133238}" destId="{360CA9D4-6DE9-454C-92BE-BD6298D20E38}" srcOrd="0" destOrd="0" presId="urn:microsoft.com/office/officeart/2005/8/layout/hierarchy3"/>
    <dgm:cxn modelId="{74F57892-D9C7-431F-9634-9CD2FECB3A2C}" type="presParOf" srcId="{50683B36-73A2-41CD-93DD-DD019A133238}" destId="{1C9CD0C3-99C2-477D-B147-389074AB28B9}" srcOrd="1" destOrd="0" presId="urn:microsoft.com/office/officeart/2005/8/layout/hierarchy3"/>
    <dgm:cxn modelId="{1935A648-C506-4789-88FB-269127EFF05F}" type="presParOf" srcId="{BE96D2A0-43E7-47D0-8D2A-6531FA417DBD}" destId="{52A92E99-8C85-4250-A467-0796A02AF757}" srcOrd="1"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ACEB24C-01C2-4789-81C5-C7015E86086E}" type="doc">
      <dgm:prSet loTypeId="urn:microsoft.com/office/officeart/2005/8/layout/hierarchy3" loCatId="hierarchy" qsTypeId="urn:microsoft.com/office/officeart/2005/8/quickstyle/3d2" qsCatId="3D" csTypeId="urn:microsoft.com/office/officeart/2005/8/colors/accent1_2" csCatId="accent1" phldr="1"/>
      <dgm:spPr/>
      <dgm:t>
        <a:bodyPr/>
        <a:lstStyle/>
        <a:p>
          <a:endParaRPr lang="en-US"/>
        </a:p>
      </dgm:t>
    </dgm:pt>
    <dgm:pt modelId="{255B027C-E06B-468E-BF03-79AB720D576F}">
      <dgm:prSet/>
      <dgm:spPr/>
      <dgm:t>
        <a:bodyPr/>
        <a:lstStyle/>
        <a:p>
          <a:r>
            <a:rPr lang="en-US" baseline="0" dirty="0"/>
            <a:t>Model Visualization</a:t>
          </a:r>
          <a:endParaRPr lang="en-US" dirty="0"/>
        </a:p>
      </dgm:t>
    </dgm:pt>
    <dgm:pt modelId="{6AC43972-4AC3-48CE-9ACA-830B7B66C344}" type="parTrans" cxnId="{1FB041B8-ABEE-49B4-8B19-5C9ACC4D33B5}">
      <dgm:prSet/>
      <dgm:spPr/>
      <dgm:t>
        <a:bodyPr/>
        <a:lstStyle/>
        <a:p>
          <a:endParaRPr lang="en-US"/>
        </a:p>
      </dgm:t>
    </dgm:pt>
    <dgm:pt modelId="{59900734-375E-43C1-8D5D-52CBBF2E9572}" type="sibTrans" cxnId="{1FB041B8-ABEE-49B4-8B19-5C9ACC4D33B5}">
      <dgm:prSet/>
      <dgm:spPr/>
      <dgm:t>
        <a:bodyPr/>
        <a:lstStyle/>
        <a:p>
          <a:endParaRPr lang="en-US"/>
        </a:p>
      </dgm:t>
    </dgm:pt>
    <dgm:pt modelId="{D685BB64-847A-4E4C-B068-45982E66131D}" type="pres">
      <dgm:prSet presAssocID="{AACEB24C-01C2-4789-81C5-C7015E86086E}" presName="diagram" presStyleCnt="0">
        <dgm:presLayoutVars>
          <dgm:chPref val="1"/>
          <dgm:dir/>
          <dgm:animOne val="branch"/>
          <dgm:animLvl val="lvl"/>
          <dgm:resizeHandles/>
        </dgm:presLayoutVars>
      </dgm:prSet>
      <dgm:spPr/>
      <dgm:t>
        <a:bodyPr/>
        <a:lstStyle/>
        <a:p>
          <a:endParaRPr lang="en-IN"/>
        </a:p>
      </dgm:t>
    </dgm:pt>
    <dgm:pt modelId="{BE96D2A0-43E7-47D0-8D2A-6531FA417DBD}" type="pres">
      <dgm:prSet presAssocID="{255B027C-E06B-468E-BF03-79AB720D576F}" presName="root" presStyleCnt="0"/>
      <dgm:spPr/>
    </dgm:pt>
    <dgm:pt modelId="{50683B36-73A2-41CD-93DD-DD019A133238}" type="pres">
      <dgm:prSet presAssocID="{255B027C-E06B-468E-BF03-79AB720D576F}" presName="rootComposite" presStyleCnt="0"/>
      <dgm:spPr/>
    </dgm:pt>
    <dgm:pt modelId="{360CA9D4-6DE9-454C-92BE-BD6298D20E38}" type="pres">
      <dgm:prSet presAssocID="{255B027C-E06B-468E-BF03-79AB720D576F}" presName="rootText" presStyleLbl="node1" presStyleIdx="0" presStyleCnt="1" custScaleX="458260" custLinFactNeighborY="-24256"/>
      <dgm:spPr/>
      <dgm:t>
        <a:bodyPr/>
        <a:lstStyle/>
        <a:p>
          <a:endParaRPr lang="en-IN"/>
        </a:p>
      </dgm:t>
    </dgm:pt>
    <dgm:pt modelId="{1C9CD0C3-99C2-477D-B147-389074AB28B9}" type="pres">
      <dgm:prSet presAssocID="{255B027C-E06B-468E-BF03-79AB720D576F}" presName="rootConnector" presStyleLbl="node1" presStyleIdx="0" presStyleCnt="1"/>
      <dgm:spPr/>
      <dgm:t>
        <a:bodyPr/>
        <a:lstStyle/>
        <a:p>
          <a:endParaRPr lang="en-IN"/>
        </a:p>
      </dgm:t>
    </dgm:pt>
    <dgm:pt modelId="{52A92E99-8C85-4250-A467-0796A02AF757}" type="pres">
      <dgm:prSet presAssocID="{255B027C-E06B-468E-BF03-79AB720D576F}" presName="childShape" presStyleCnt="0"/>
      <dgm:spPr/>
    </dgm:pt>
  </dgm:ptLst>
  <dgm:cxnLst>
    <dgm:cxn modelId="{B4B877D5-B937-4579-B0B6-99B77E6FE25A}" type="presOf" srcId="{AACEB24C-01C2-4789-81C5-C7015E86086E}" destId="{D685BB64-847A-4E4C-B068-45982E66131D}" srcOrd="0" destOrd="0" presId="urn:microsoft.com/office/officeart/2005/8/layout/hierarchy3"/>
    <dgm:cxn modelId="{1B5FA2BE-BB09-40E7-BA00-555A46044470}" type="presOf" srcId="{255B027C-E06B-468E-BF03-79AB720D576F}" destId="{360CA9D4-6DE9-454C-92BE-BD6298D20E38}" srcOrd="0" destOrd="0" presId="urn:microsoft.com/office/officeart/2005/8/layout/hierarchy3"/>
    <dgm:cxn modelId="{1FB041B8-ABEE-49B4-8B19-5C9ACC4D33B5}" srcId="{AACEB24C-01C2-4789-81C5-C7015E86086E}" destId="{255B027C-E06B-468E-BF03-79AB720D576F}" srcOrd="0" destOrd="0" parTransId="{6AC43972-4AC3-48CE-9ACA-830B7B66C344}" sibTransId="{59900734-375E-43C1-8D5D-52CBBF2E9572}"/>
    <dgm:cxn modelId="{98518FEA-F0FC-415F-BE5D-FB00E5D2B90A}" type="presOf" srcId="{255B027C-E06B-468E-BF03-79AB720D576F}" destId="{1C9CD0C3-99C2-477D-B147-389074AB28B9}" srcOrd="1" destOrd="0" presId="urn:microsoft.com/office/officeart/2005/8/layout/hierarchy3"/>
    <dgm:cxn modelId="{9B38E853-0A11-479B-AE07-910C779C8C3D}" type="presParOf" srcId="{D685BB64-847A-4E4C-B068-45982E66131D}" destId="{BE96D2A0-43E7-47D0-8D2A-6531FA417DBD}" srcOrd="0" destOrd="0" presId="urn:microsoft.com/office/officeart/2005/8/layout/hierarchy3"/>
    <dgm:cxn modelId="{3D0EB196-E71A-4AEE-8B45-DEA4DCC68816}" type="presParOf" srcId="{BE96D2A0-43E7-47D0-8D2A-6531FA417DBD}" destId="{50683B36-73A2-41CD-93DD-DD019A133238}" srcOrd="0" destOrd="0" presId="urn:microsoft.com/office/officeart/2005/8/layout/hierarchy3"/>
    <dgm:cxn modelId="{9AA53783-0871-4DE1-B9AA-446A9A79AA55}" type="presParOf" srcId="{50683B36-73A2-41CD-93DD-DD019A133238}" destId="{360CA9D4-6DE9-454C-92BE-BD6298D20E38}" srcOrd="0" destOrd="0" presId="urn:microsoft.com/office/officeart/2005/8/layout/hierarchy3"/>
    <dgm:cxn modelId="{74F57892-D9C7-431F-9634-9CD2FECB3A2C}" type="presParOf" srcId="{50683B36-73A2-41CD-93DD-DD019A133238}" destId="{1C9CD0C3-99C2-477D-B147-389074AB28B9}" srcOrd="1" destOrd="0" presId="urn:microsoft.com/office/officeart/2005/8/layout/hierarchy3"/>
    <dgm:cxn modelId="{1935A648-C506-4789-88FB-269127EFF05F}" type="presParOf" srcId="{BE96D2A0-43E7-47D0-8D2A-6531FA417DBD}" destId="{52A92E99-8C85-4250-A467-0796A02AF757}" srcOrd="1"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ACEB24C-01C2-4789-81C5-C7015E86086E}" type="doc">
      <dgm:prSet loTypeId="urn:microsoft.com/office/officeart/2005/8/layout/hierarchy3" loCatId="hierarchy" qsTypeId="urn:microsoft.com/office/officeart/2005/8/quickstyle/3d2" qsCatId="3D" csTypeId="urn:microsoft.com/office/officeart/2005/8/colors/accent1_2" csCatId="accent1" phldr="1"/>
      <dgm:spPr/>
      <dgm:t>
        <a:bodyPr/>
        <a:lstStyle/>
        <a:p>
          <a:endParaRPr lang="en-US"/>
        </a:p>
      </dgm:t>
    </dgm:pt>
    <dgm:pt modelId="{255B027C-E06B-468E-BF03-79AB720D576F}">
      <dgm:prSet/>
      <dgm:spPr/>
      <dgm:t>
        <a:bodyPr/>
        <a:lstStyle/>
        <a:p>
          <a:r>
            <a:rPr lang="en-US" baseline="0" dirty="0"/>
            <a:t>Model Visualization</a:t>
          </a:r>
          <a:endParaRPr lang="en-US" dirty="0"/>
        </a:p>
      </dgm:t>
    </dgm:pt>
    <dgm:pt modelId="{6AC43972-4AC3-48CE-9ACA-830B7B66C344}" type="parTrans" cxnId="{1FB041B8-ABEE-49B4-8B19-5C9ACC4D33B5}">
      <dgm:prSet/>
      <dgm:spPr/>
      <dgm:t>
        <a:bodyPr/>
        <a:lstStyle/>
        <a:p>
          <a:endParaRPr lang="en-US"/>
        </a:p>
      </dgm:t>
    </dgm:pt>
    <dgm:pt modelId="{59900734-375E-43C1-8D5D-52CBBF2E9572}" type="sibTrans" cxnId="{1FB041B8-ABEE-49B4-8B19-5C9ACC4D33B5}">
      <dgm:prSet/>
      <dgm:spPr/>
      <dgm:t>
        <a:bodyPr/>
        <a:lstStyle/>
        <a:p>
          <a:endParaRPr lang="en-US"/>
        </a:p>
      </dgm:t>
    </dgm:pt>
    <dgm:pt modelId="{D685BB64-847A-4E4C-B068-45982E66131D}" type="pres">
      <dgm:prSet presAssocID="{AACEB24C-01C2-4789-81C5-C7015E86086E}" presName="diagram" presStyleCnt="0">
        <dgm:presLayoutVars>
          <dgm:chPref val="1"/>
          <dgm:dir/>
          <dgm:animOne val="branch"/>
          <dgm:animLvl val="lvl"/>
          <dgm:resizeHandles/>
        </dgm:presLayoutVars>
      </dgm:prSet>
      <dgm:spPr/>
      <dgm:t>
        <a:bodyPr/>
        <a:lstStyle/>
        <a:p>
          <a:endParaRPr lang="en-IN"/>
        </a:p>
      </dgm:t>
    </dgm:pt>
    <dgm:pt modelId="{BE96D2A0-43E7-47D0-8D2A-6531FA417DBD}" type="pres">
      <dgm:prSet presAssocID="{255B027C-E06B-468E-BF03-79AB720D576F}" presName="root" presStyleCnt="0"/>
      <dgm:spPr/>
    </dgm:pt>
    <dgm:pt modelId="{50683B36-73A2-41CD-93DD-DD019A133238}" type="pres">
      <dgm:prSet presAssocID="{255B027C-E06B-468E-BF03-79AB720D576F}" presName="rootComposite" presStyleCnt="0"/>
      <dgm:spPr/>
    </dgm:pt>
    <dgm:pt modelId="{360CA9D4-6DE9-454C-92BE-BD6298D20E38}" type="pres">
      <dgm:prSet presAssocID="{255B027C-E06B-468E-BF03-79AB720D576F}" presName="rootText" presStyleLbl="node1" presStyleIdx="0" presStyleCnt="1" custScaleX="458260" custLinFactNeighborY="-24256"/>
      <dgm:spPr/>
      <dgm:t>
        <a:bodyPr/>
        <a:lstStyle/>
        <a:p>
          <a:endParaRPr lang="en-IN"/>
        </a:p>
      </dgm:t>
    </dgm:pt>
    <dgm:pt modelId="{1C9CD0C3-99C2-477D-B147-389074AB28B9}" type="pres">
      <dgm:prSet presAssocID="{255B027C-E06B-468E-BF03-79AB720D576F}" presName="rootConnector" presStyleLbl="node1" presStyleIdx="0" presStyleCnt="1"/>
      <dgm:spPr/>
      <dgm:t>
        <a:bodyPr/>
        <a:lstStyle/>
        <a:p>
          <a:endParaRPr lang="en-IN"/>
        </a:p>
      </dgm:t>
    </dgm:pt>
    <dgm:pt modelId="{52A92E99-8C85-4250-A467-0796A02AF757}" type="pres">
      <dgm:prSet presAssocID="{255B027C-E06B-468E-BF03-79AB720D576F}" presName="childShape" presStyleCnt="0"/>
      <dgm:spPr/>
    </dgm:pt>
  </dgm:ptLst>
  <dgm:cxnLst>
    <dgm:cxn modelId="{B4B877D5-B937-4579-B0B6-99B77E6FE25A}" type="presOf" srcId="{AACEB24C-01C2-4789-81C5-C7015E86086E}" destId="{D685BB64-847A-4E4C-B068-45982E66131D}" srcOrd="0" destOrd="0" presId="urn:microsoft.com/office/officeart/2005/8/layout/hierarchy3"/>
    <dgm:cxn modelId="{1B5FA2BE-BB09-40E7-BA00-555A46044470}" type="presOf" srcId="{255B027C-E06B-468E-BF03-79AB720D576F}" destId="{360CA9D4-6DE9-454C-92BE-BD6298D20E38}" srcOrd="0" destOrd="0" presId="urn:microsoft.com/office/officeart/2005/8/layout/hierarchy3"/>
    <dgm:cxn modelId="{1FB041B8-ABEE-49B4-8B19-5C9ACC4D33B5}" srcId="{AACEB24C-01C2-4789-81C5-C7015E86086E}" destId="{255B027C-E06B-468E-BF03-79AB720D576F}" srcOrd="0" destOrd="0" parTransId="{6AC43972-4AC3-48CE-9ACA-830B7B66C344}" sibTransId="{59900734-375E-43C1-8D5D-52CBBF2E9572}"/>
    <dgm:cxn modelId="{98518FEA-F0FC-415F-BE5D-FB00E5D2B90A}" type="presOf" srcId="{255B027C-E06B-468E-BF03-79AB720D576F}" destId="{1C9CD0C3-99C2-477D-B147-389074AB28B9}" srcOrd="1" destOrd="0" presId="urn:microsoft.com/office/officeart/2005/8/layout/hierarchy3"/>
    <dgm:cxn modelId="{9B38E853-0A11-479B-AE07-910C779C8C3D}" type="presParOf" srcId="{D685BB64-847A-4E4C-B068-45982E66131D}" destId="{BE96D2A0-43E7-47D0-8D2A-6531FA417DBD}" srcOrd="0" destOrd="0" presId="urn:microsoft.com/office/officeart/2005/8/layout/hierarchy3"/>
    <dgm:cxn modelId="{3D0EB196-E71A-4AEE-8B45-DEA4DCC68816}" type="presParOf" srcId="{BE96D2A0-43E7-47D0-8D2A-6531FA417DBD}" destId="{50683B36-73A2-41CD-93DD-DD019A133238}" srcOrd="0" destOrd="0" presId="urn:microsoft.com/office/officeart/2005/8/layout/hierarchy3"/>
    <dgm:cxn modelId="{9AA53783-0871-4DE1-B9AA-446A9A79AA55}" type="presParOf" srcId="{50683B36-73A2-41CD-93DD-DD019A133238}" destId="{360CA9D4-6DE9-454C-92BE-BD6298D20E38}" srcOrd="0" destOrd="0" presId="urn:microsoft.com/office/officeart/2005/8/layout/hierarchy3"/>
    <dgm:cxn modelId="{74F57892-D9C7-431F-9634-9CD2FECB3A2C}" type="presParOf" srcId="{50683B36-73A2-41CD-93DD-DD019A133238}" destId="{1C9CD0C3-99C2-477D-B147-389074AB28B9}" srcOrd="1" destOrd="0" presId="urn:microsoft.com/office/officeart/2005/8/layout/hierarchy3"/>
    <dgm:cxn modelId="{1935A648-C506-4789-88FB-269127EFF05F}" type="presParOf" srcId="{BE96D2A0-43E7-47D0-8D2A-6531FA417DBD}" destId="{52A92E99-8C85-4250-A467-0796A02AF757}" srcOrd="1"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ACEB24C-01C2-4789-81C5-C7015E86086E}" type="doc">
      <dgm:prSet loTypeId="urn:microsoft.com/office/officeart/2005/8/layout/hierarchy3" loCatId="hierarchy" qsTypeId="urn:microsoft.com/office/officeart/2005/8/quickstyle/3d2" qsCatId="3D" csTypeId="urn:microsoft.com/office/officeart/2005/8/colors/accent1_2" csCatId="accent1" phldr="1"/>
      <dgm:spPr/>
      <dgm:t>
        <a:bodyPr/>
        <a:lstStyle/>
        <a:p>
          <a:endParaRPr lang="en-US"/>
        </a:p>
      </dgm:t>
    </dgm:pt>
    <dgm:pt modelId="{255B027C-E06B-468E-BF03-79AB720D576F}">
      <dgm:prSet/>
      <dgm:spPr/>
      <dgm:t>
        <a:bodyPr/>
        <a:lstStyle/>
        <a:p>
          <a:r>
            <a:rPr lang="en-US" baseline="0" dirty="0"/>
            <a:t>Model Visualization</a:t>
          </a:r>
          <a:endParaRPr lang="en-US" dirty="0"/>
        </a:p>
      </dgm:t>
    </dgm:pt>
    <dgm:pt modelId="{6AC43972-4AC3-48CE-9ACA-830B7B66C344}" type="parTrans" cxnId="{1FB041B8-ABEE-49B4-8B19-5C9ACC4D33B5}">
      <dgm:prSet/>
      <dgm:spPr/>
      <dgm:t>
        <a:bodyPr/>
        <a:lstStyle/>
        <a:p>
          <a:endParaRPr lang="en-US"/>
        </a:p>
      </dgm:t>
    </dgm:pt>
    <dgm:pt modelId="{59900734-375E-43C1-8D5D-52CBBF2E9572}" type="sibTrans" cxnId="{1FB041B8-ABEE-49B4-8B19-5C9ACC4D33B5}">
      <dgm:prSet/>
      <dgm:spPr/>
      <dgm:t>
        <a:bodyPr/>
        <a:lstStyle/>
        <a:p>
          <a:endParaRPr lang="en-US"/>
        </a:p>
      </dgm:t>
    </dgm:pt>
    <dgm:pt modelId="{D685BB64-847A-4E4C-B068-45982E66131D}" type="pres">
      <dgm:prSet presAssocID="{AACEB24C-01C2-4789-81C5-C7015E86086E}" presName="diagram" presStyleCnt="0">
        <dgm:presLayoutVars>
          <dgm:chPref val="1"/>
          <dgm:dir/>
          <dgm:animOne val="branch"/>
          <dgm:animLvl val="lvl"/>
          <dgm:resizeHandles/>
        </dgm:presLayoutVars>
      </dgm:prSet>
      <dgm:spPr/>
      <dgm:t>
        <a:bodyPr/>
        <a:lstStyle/>
        <a:p>
          <a:endParaRPr lang="en-IN"/>
        </a:p>
      </dgm:t>
    </dgm:pt>
    <dgm:pt modelId="{BE96D2A0-43E7-47D0-8D2A-6531FA417DBD}" type="pres">
      <dgm:prSet presAssocID="{255B027C-E06B-468E-BF03-79AB720D576F}" presName="root" presStyleCnt="0"/>
      <dgm:spPr/>
    </dgm:pt>
    <dgm:pt modelId="{50683B36-73A2-41CD-93DD-DD019A133238}" type="pres">
      <dgm:prSet presAssocID="{255B027C-E06B-468E-BF03-79AB720D576F}" presName="rootComposite" presStyleCnt="0"/>
      <dgm:spPr/>
    </dgm:pt>
    <dgm:pt modelId="{360CA9D4-6DE9-454C-92BE-BD6298D20E38}" type="pres">
      <dgm:prSet presAssocID="{255B027C-E06B-468E-BF03-79AB720D576F}" presName="rootText" presStyleLbl="node1" presStyleIdx="0" presStyleCnt="1" custScaleX="458260" custLinFactNeighborY="-24256"/>
      <dgm:spPr/>
      <dgm:t>
        <a:bodyPr/>
        <a:lstStyle/>
        <a:p>
          <a:endParaRPr lang="en-IN"/>
        </a:p>
      </dgm:t>
    </dgm:pt>
    <dgm:pt modelId="{1C9CD0C3-99C2-477D-B147-389074AB28B9}" type="pres">
      <dgm:prSet presAssocID="{255B027C-E06B-468E-BF03-79AB720D576F}" presName="rootConnector" presStyleLbl="node1" presStyleIdx="0" presStyleCnt="1"/>
      <dgm:spPr/>
      <dgm:t>
        <a:bodyPr/>
        <a:lstStyle/>
        <a:p>
          <a:endParaRPr lang="en-IN"/>
        </a:p>
      </dgm:t>
    </dgm:pt>
    <dgm:pt modelId="{52A92E99-8C85-4250-A467-0796A02AF757}" type="pres">
      <dgm:prSet presAssocID="{255B027C-E06B-468E-BF03-79AB720D576F}" presName="childShape" presStyleCnt="0"/>
      <dgm:spPr/>
    </dgm:pt>
  </dgm:ptLst>
  <dgm:cxnLst>
    <dgm:cxn modelId="{B4B877D5-B937-4579-B0B6-99B77E6FE25A}" type="presOf" srcId="{AACEB24C-01C2-4789-81C5-C7015E86086E}" destId="{D685BB64-847A-4E4C-B068-45982E66131D}" srcOrd="0" destOrd="0" presId="urn:microsoft.com/office/officeart/2005/8/layout/hierarchy3"/>
    <dgm:cxn modelId="{1B5FA2BE-BB09-40E7-BA00-555A46044470}" type="presOf" srcId="{255B027C-E06B-468E-BF03-79AB720D576F}" destId="{360CA9D4-6DE9-454C-92BE-BD6298D20E38}" srcOrd="0" destOrd="0" presId="urn:microsoft.com/office/officeart/2005/8/layout/hierarchy3"/>
    <dgm:cxn modelId="{1FB041B8-ABEE-49B4-8B19-5C9ACC4D33B5}" srcId="{AACEB24C-01C2-4789-81C5-C7015E86086E}" destId="{255B027C-E06B-468E-BF03-79AB720D576F}" srcOrd="0" destOrd="0" parTransId="{6AC43972-4AC3-48CE-9ACA-830B7B66C344}" sibTransId="{59900734-375E-43C1-8D5D-52CBBF2E9572}"/>
    <dgm:cxn modelId="{98518FEA-F0FC-415F-BE5D-FB00E5D2B90A}" type="presOf" srcId="{255B027C-E06B-468E-BF03-79AB720D576F}" destId="{1C9CD0C3-99C2-477D-B147-389074AB28B9}" srcOrd="1" destOrd="0" presId="urn:microsoft.com/office/officeart/2005/8/layout/hierarchy3"/>
    <dgm:cxn modelId="{9B38E853-0A11-479B-AE07-910C779C8C3D}" type="presParOf" srcId="{D685BB64-847A-4E4C-B068-45982E66131D}" destId="{BE96D2A0-43E7-47D0-8D2A-6531FA417DBD}" srcOrd="0" destOrd="0" presId="urn:microsoft.com/office/officeart/2005/8/layout/hierarchy3"/>
    <dgm:cxn modelId="{3D0EB196-E71A-4AEE-8B45-DEA4DCC68816}" type="presParOf" srcId="{BE96D2A0-43E7-47D0-8D2A-6531FA417DBD}" destId="{50683B36-73A2-41CD-93DD-DD019A133238}" srcOrd="0" destOrd="0" presId="urn:microsoft.com/office/officeart/2005/8/layout/hierarchy3"/>
    <dgm:cxn modelId="{9AA53783-0871-4DE1-B9AA-446A9A79AA55}" type="presParOf" srcId="{50683B36-73A2-41CD-93DD-DD019A133238}" destId="{360CA9D4-6DE9-454C-92BE-BD6298D20E38}" srcOrd="0" destOrd="0" presId="urn:microsoft.com/office/officeart/2005/8/layout/hierarchy3"/>
    <dgm:cxn modelId="{74F57892-D9C7-431F-9634-9CD2FECB3A2C}" type="presParOf" srcId="{50683B36-73A2-41CD-93DD-DD019A133238}" destId="{1C9CD0C3-99C2-477D-B147-389074AB28B9}" srcOrd="1" destOrd="0" presId="urn:microsoft.com/office/officeart/2005/8/layout/hierarchy3"/>
    <dgm:cxn modelId="{1935A648-C506-4789-88FB-269127EFF05F}" type="presParOf" srcId="{BE96D2A0-43E7-47D0-8D2A-6531FA417DBD}" destId="{52A92E99-8C85-4250-A467-0796A02AF757}" srcOrd="1"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84D38F-8AF8-4F7B-B006-CA5976D20F5B}">
      <dsp:nvSpPr>
        <dsp:cNvPr id="0" name=""/>
        <dsp:cNvSpPr/>
      </dsp:nvSpPr>
      <dsp:spPr>
        <a:xfrm>
          <a:off x="4885" y="0"/>
          <a:ext cx="10004240" cy="7546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US" sz="3800" b="1" kern="1200" baseline="0"/>
            <a:t>INTRODUCTION</a:t>
          </a:r>
          <a:endParaRPr lang="en-US" sz="3800" kern="1200"/>
        </a:p>
      </dsp:txBody>
      <dsp:txXfrm>
        <a:off x="41722" y="36837"/>
        <a:ext cx="9930566" cy="68092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754194-8F61-4AE4-BB0C-13FA8D6B1A6E}">
      <dsp:nvSpPr>
        <dsp:cNvPr id="0" name=""/>
        <dsp:cNvSpPr/>
      </dsp:nvSpPr>
      <dsp:spPr>
        <a:xfrm>
          <a:off x="0" y="156007"/>
          <a:ext cx="93726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baseline="0"/>
            <a:t>Key Findings and Conclusions of the Study</a:t>
          </a:r>
          <a:endParaRPr lang="en-US" sz="4100" kern="1200"/>
        </a:p>
      </dsp:txBody>
      <dsp:txXfrm>
        <a:off x="48005" y="204012"/>
        <a:ext cx="9276590" cy="88737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754194-8F61-4AE4-BB0C-13FA8D6B1A6E}">
      <dsp:nvSpPr>
        <dsp:cNvPr id="0" name=""/>
        <dsp:cNvSpPr/>
      </dsp:nvSpPr>
      <dsp:spPr>
        <a:xfrm>
          <a:off x="0" y="105"/>
          <a:ext cx="9372600" cy="12951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l" defTabSz="2400300">
            <a:lnSpc>
              <a:spcPct val="90000"/>
            </a:lnSpc>
            <a:spcBef>
              <a:spcPct val="0"/>
            </a:spcBef>
            <a:spcAft>
              <a:spcPct val="35000"/>
            </a:spcAft>
            <a:buNone/>
          </a:pPr>
          <a:r>
            <a:rPr lang="en-US" sz="5400" kern="1200" baseline="0" dirty="0"/>
            <a:t>Building types and attachments</a:t>
          </a:r>
          <a:endParaRPr lang="en-US" sz="5400" kern="1200" dirty="0"/>
        </a:p>
      </dsp:txBody>
      <dsp:txXfrm>
        <a:off x="63226" y="63331"/>
        <a:ext cx="9246148" cy="116873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754194-8F61-4AE4-BB0C-13FA8D6B1A6E}">
      <dsp:nvSpPr>
        <dsp:cNvPr id="0" name=""/>
        <dsp:cNvSpPr/>
      </dsp:nvSpPr>
      <dsp:spPr>
        <a:xfrm>
          <a:off x="0" y="105"/>
          <a:ext cx="9372600" cy="12951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l" defTabSz="2400300">
            <a:lnSpc>
              <a:spcPct val="90000"/>
            </a:lnSpc>
            <a:spcBef>
              <a:spcPct val="0"/>
            </a:spcBef>
            <a:spcAft>
              <a:spcPct val="35000"/>
            </a:spcAft>
            <a:buNone/>
          </a:pPr>
          <a:r>
            <a:rPr lang="en-US" sz="5400" kern="1200" baseline="0" dirty="0"/>
            <a:t>Neighborhood</a:t>
          </a:r>
          <a:endParaRPr lang="en-US" sz="5400" kern="1200" dirty="0"/>
        </a:p>
      </dsp:txBody>
      <dsp:txXfrm>
        <a:off x="63226" y="63331"/>
        <a:ext cx="9246148" cy="116873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8E73D0-6806-423F-9BBE-3A9ECE7B7233}">
      <dsp:nvSpPr>
        <dsp:cNvPr id="0" name=""/>
        <dsp:cNvSpPr/>
      </dsp:nvSpPr>
      <dsp:spPr>
        <a:xfrm>
          <a:off x="528318" y="0"/>
          <a:ext cx="8315963" cy="1295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u="sng" kern="1200" baseline="0"/>
            <a:t>Amenities &amp; Electric Systems:</a:t>
          </a:r>
          <a:br>
            <a:rPr lang="en-US" sz="3600" u="sng" kern="1200" baseline="0"/>
          </a:br>
          <a:endParaRPr lang="en-US" sz="3600" kern="1200"/>
        </a:p>
      </dsp:txBody>
      <dsp:txXfrm>
        <a:off x="591554" y="63236"/>
        <a:ext cx="8189491" cy="116892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8E73D0-6806-423F-9BBE-3A9ECE7B7233}">
      <dsp:nvSpPr>
        <dsp:cNvPr id="0" name=""/>
        <dsp:cNvSpPr/>
      </dsp:nvSpPr>
      <dsp:spPr>
        <a:xfrm>
          <a:off x="528318" y="0"/>
          <a:ext cx="8315963" cy="1295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u="sng" kern="1200" baseline="0" dirty="0"/>
            <a:t>Sales type and Sales conditions of the property and Month Sold.</a:t>
          </a:r>
          <a:endParaRPr lang="en-US" sz="3600" kern="1200" dirty="0"/>
        </a:p>
      </dsp:txBody>
      <dsp:txXfrm>
        <a:off x="591554" y="63236"/>
        <a:ext cx="8189491" cy="116892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066E57-8F21-4C12-B76B-26F4E3363D75}">
      <dsp:nvSpPr>
        <dsp:cNvPr id="0" name=""/>
        <dsp:cNvSpPr/>
      </dsp:nvSpPr>
      <dsp:spPr>
        <a:xfrm>
          <a:off x="825245" y="0"/>
          <a:ext cx="9352788" cy="126491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96FB95-442F-4989-A0F4-D0632F21B2D2}">
      <dsp:nvSpPr>
        <dsp:cNvPr id="0" name=""/>
        <dsp:cNvSpPr/>
      </dsp:nvSpPr>
      <dsp:spPr>
        <a:xfrm>
          <a:off x="1780602" y="379475"/>
          <a:ext cx="7442075" cy="50596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baseline="0"/>
            <a:t>Learning Outcomes of the Study in respect of Data Science</a:t>
          </a:r>
          <a:endParaRPr lang="en-US" sz="2100" kern="1200"/>
        </a:p>
      </dsp:txBody>
      <dsp:txXfrm>
        <a:off x="1805301" y="404174"/>
        <a:ext cx="7392677" cy="4565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BBE6BC-478B-4380-9D13-01C1CB779979}">
      <dsp:nvSpPr>
        <dsp:cNvPr id="0" name=""/>
        <dsp:cNvSpPr/>
      </dsp:nvSpPr>
      <dsp:spPr>
        <a:xfrm>
          <a:off x="1010921" y="0"/>
          <a:ext cx="7350757" cy="1295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121920" rIns="243840" bIns="121920" numCol="1" spcCol="1270" anchor="ctr" anchorCtr="0">
          <a:noAutofit/>
        </a:bodyPr>
        <a:lstStyle/>
        <a:p>
          <a:pPr marL="0" lvl="0" indent="0" algn="ctr" defTabSz="2844800">
            <a:lnSpc>
              <a:spcPct val="90000"/>
            </a:lnSpc>
            <a:spcBef>
              <a:spcPct val="0"/>
            </a:spcBef>
            <a:spcAft>
              <a:spcPct val="35000"/>
            </a:spcAft>
            <a:buNone/>
          </a:pPr>
          <a:r>
            <a:rPr lang="en-US" sz="6400" u="sng" kern="1200" baseline="0"/>
            <a:t>Contents</a:t>
          </a:r>
          <a:endParaRPr lang="en-US" sz="6400" kern="1200"/>
        </a:p>
      </dsp:txBody>
      <dsp:txXfrm>
        <a:off x="1074157" y="63236"/>
        <a:ext cx="7224285" cy="11689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A21B9C-F548-40F7-85FD-F2B611F309E2}">
      <dsp:nvSpPr>
        <dsp:cNvPr id="0" name=""/>
        <dsp:cNvSpPr/>
      </dsp:nvSpPr>
      <dsp:spPr>
        <a:xfrm>
          <a:off x="1093239" y="60"/>
          <a:ext cx="7186120" cy="90614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33020" rIns="0" bIns="33020" numCol="1" spcCol="1270" anchor="ctr" anchorCtr="0">
          <a:noAutofit/>
        </a:bodyPr>
        <a:lstStyle/>
        <a:p>
          <a:pPr marL="0" lvl="0" indent="0" algn="ctr" defTabSz="2311400">
            <a:lnSpc>
              <a:spcPct val="90000"/>
            </a:lnSpc>
            <a:spcBef>
              <a:spcPct val="0"/>
            </a:spcBef>
            <a:spcAft>
              <a:spcPct val="35000"/>
            </a:spcAft>
            <a:buNone/>
          </a:pPr>
          <a:r>
            <a:rPr lang="en-US" sz="5200" kern="1200" baseline="0"/>
            <a:t>Insights from the Data.</a:t>
          </a:r>
          <a:endParaRPr lang="en-US" sz="5200" kern="1200"/>
        </a:p>
      </dsp:txBody>
      <dsp:txXfrm>
        <a:off x="1546309" y="60"/>
        <a:ext cx="6279980" cy="9061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1852FB-7BB9-4F5E-AC4F-4D2ADDB6C198}">
      <dsp:nvSpPr>
        <dsp:cNvPr id="0" name=""/>
        <dsp:cNvSpPr/>
      </dsp:nvSpPr>
      <dsp:spPr>
        <a:xfrm>
          <a:off x="426723" y="0"/>
          <a:ext cx="8519153" cy="1295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baseline="0"/>
            <a:t>Tools Used. (Hardware and Software Requirements).</a:t>
          </a:r>
          <a:endParaRPr lang="en-US" sz="3600" kern="1200"/>
        </a:p>
      </dsp:txBody>
      <dsp:txXfrm>
        <a:off x="489959" y="63236"/>
        <a:ext cx="8392681" cy="11689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37D5DA-53A1-44A0-8AB9-BF8B7C932656}">
      <dsp:nvSpPr>
        <dsp:cNvPr id="0" name=""/>
        <dsp:cNvSpPr/>
      </dsp:nvSpPr>
      <dsp:spPr>
        <a:xfrm>
          <a:off x="0" y="105"/>
          <a:ext cx="9372600" cy="12951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u="sng" kern="1200" baseline="0" dirty="0"/>
            <a:t>Key Findings</a:t>
          </a:r>
          <a:endParaRPr lang="en-US" sz="5400" kern="1200" dirty="0"/>
        </a:p>
      </dsp:txBody>
      <dsp:txXfrm>
        <a:off x="63226" y="63331"/>
        <a:ext cx="9246148" cy="116873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0CA9D4-6DE9-454C-92BE-BD6298D20E38}">
      <dsp:nvSpPr>
        <dsp:cNvPr id="0" name=""/>
        <dsp:cNvSpPr/>
      </dsp:nvSpPr>
      <dsp:spPr>
        <a:xfrm>
          <a:off x="203199" y="0"/>
          <a:ext cx="8280401" cy="90346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7155" tIns="64770" rIns="97155" bIns="64770" numCol="1" spcCol="1270" anchor="ctr" anchorCtr="0">
          <a:noAutofit/>
        </a:bodyPr>
        <a:lstStyle/>
        <a:p>
          <a:pPr marL="0" lvl="0" indent="0" algn="ctr" defTabSz="2266950">
            <a:lnSpc>
              <a:spcPct val="90000"/>
            </a:lnSpc>
            <a:spcBef>
              <a:spcPct val="0"/>
            </a:spcBef>
            <a:spcAft>
              <a:spcPct val="35000"/>
            </a:spcAft>
            <a:buNone/>
          </a:pPr>
          <a:r>
            <a:rPr lang="en-US" sz="5100" kern="1200" baseline="0" dirty="0"/>
            <a:t>Model Visualization</a:t>
          </a:r>
          <a:endParaRPr lang="en-US" sz="5100" kern="1200" dirty="0"/>
        </a:p>
      </dsp:txBody>
      <dsp:txXfrm>
        <a:off x="229660" y="26461"/>
        <a:ext cx="8227479" cy="8505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0CA9D4-6DE9-454C-92BE-BD6298D20E38}">
      <dsp:nvSpPr>
        <dsp:cNvPr id="0" name=""/>
        <dsp:cNvSpPr/>
      </dsp:nvSpPr>
      <dsp:spPr>
        <a:xfrm>
          <a:off x="203199" y="0"/>
          <a:ext cx="8280401" cy="90346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7155" tIns="64770" rIns="97155" bIns="64770" numCol="1" spcCol="1270" anchor="ctr" anchorCtr="0">
          <a:noAutofit/>
        </a:bodyPr>
        <a:lstStyle/>
        <a:p>
          <a:pPr marL="0" lvl="0" indent="0" algn="ctr" defTabSz="2266950">
            <a:lnSpc>
              <a:spcPct val="90000"/>
            </a:lnSpc>
            <a:spcBef>
              <a:spcPct val="0"/>
            </a:spcBef>
            <a:spcAft>
              <a:spcPct val="35000"/>
            </a:spcAft>
            <a:buNone/>
          </a:pPr>
          <a:r>
            <a:rPr lang="en-US" sz="5100" kern="1200" baseline="0" dirty="0"/>
            <a:t>Model Visualization</a:t>
          </a:r>
          <a:endParaRPr lang="en-US" sz="5100" kern="1200" dirty="0"/>
        </a:p>
      </dsp:txBody>
      <dsp:txXfrm>
        <a:off x="229660" y="26461"/>
        <a:ext cx="8227479" cy="85053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0CA9D4-6DE9-454C-92BE-BD6298D20E38}">
      <dsp:nvSpPr>
        <dsp:cNvPr id="0" name=""/>
        <dsp:cNvSpPr/>
      </dsp:nvSpPr>
      <dsp:spPr>
        <a:xfrm>
          <a:off x="203199" y="0"/>
          <a:ext cx="8280401" cy="90346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7155" tIns="64770" rIns="97155" bIns="64770" numCol="1" spcCol="1270" anchor="ctr" anchorCtr="0">
          <a:noAutofit/>
        </a:bodyPr>
        <a:lstStyle/>
        <a:p>
          <a:pPr marL="0" lvl="0" indent="0" algn="ctr" defTabSz="2266950">
            <a:lnSpc>
              <a:spcPct val="90000"/>
            </a:lnSpc>
            <a:spcBef>
              <a:spcPct val="0"/>
            </a:spcBef>
            <a:spcAft>
              <a:spcPct val="35000"/>
            </a:spcAft>
            <a:buNone/>
          </a:pPr>
          <a:r>
            <a:rPr lang="en-US" sz="5100" kern="1200" baseline="0" dirty="0"/>
            <a:t>Model Visualization</a:t>
          </a:r>
          <a:endParaRPr lang="en-US" sz="5100" kern="1200" dirty="0"/>
        </a:p>
      </dsp:txBody>
      <dsp:txXfrm>
        <a:off x="229660" y="26461"/>
        <a:ext cx="8227479" cy="85053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0CA9D4-6DE9-454C-92BE-BD6298D20E38}">
      <dsp:nvSpPr>
        <dsp:cNvPr id="0" name=""/>
        <dsp:cNvSpPr/>
      </dsp:nvSpPr>
      <dsp:spPr>
        <a:xfrm>
          <a:off x="203199" y="0"/>
          <a:ext cx="8280401" cy="90346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7155" tIns="64770" rIns="97155" bIns="64770" numCol="1" spcCol="1270" anchor="ctr" anchorCtr="0">
          <a:noAutofit/>
        </a:bodyPr>
        <a:lstStyle/>
        <a:p>
          <a:pPr marL="0" lvl="0" indent="0" algn="ctr" defTabSz="2266950">
            <a:lnSpc>
              <a:spcPct val="90000"/>
            </a:lnSpc>
            <a:spcBef>
              <a:spcPct val="0"/>
            </a:spcBef>
            <a:spcAft>
              <a:spcPct val="35000"/>
            </a:spcAft>
            <a:buNone/>
          </a:pPr>
          <a:r>
            <a:rPr lang="en-US" sz="5100" kern="1200" baseline="0" dirty="0"/>
            <a:t>Model Visualization</a:t>
          </a:r>
          <a:endParaRPr lang="en-US" sz="5100" kern="1200" dirty="0"/>
        </a:p>
      </dsp:txBody>
      <dsp:txXfrm>
        <a:off x="229660" y="26461"/>
        <a:ext cx="8227479" cy="85053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Suprise Housing Project</a:t>
            </a:r>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FE5304-4B68-48E4-9E12-86655B3A79C0}" type="datetime1">
              <a:rPr lang="en-US" smtClean="0"/>
              <a:pPr/>
              <a:t>8/6/2022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Suprise Housing Project</a:t>
            </a:r>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6B3739-9081-478F-812E-AE7CE140632E}" type="slidenum">
              <a:rPr lang="en-US" smtClean="0"/>
              <a:pPr/>
              <a:t>‹#›</a:t>
            </a:fld>
            <a:endParaRPr lang="en-US" dirty="0"/>
          </a:p>
        </p:txBody>
      </p:sp>
    </p:spTree>
    <p:extLst>
      <p:ext uri="{BB962C8B-B14F-4D97-AF65-F5344CB8AC3E}">
        <p14:creationId xmlns:p14="http://schemas.microsoft.com/office/powerpoint/2010/main" xmlns="" val="411210498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Suprise Housing Project</a:t>
            </a: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7F5FC1-B715-4D2D-9C07-D54C86ED41A5}" type="datetime1">
              <a:rPr lang="en-US" smtClean="0"/>
              <a:pPr/>
              <a:t>8/6/2022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Suprise Housing Project</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CF8BB-EBC7-4B8F-9632-A5A136FBB880}" type="slidenum">
              <a:rPr lang="en-US" smtClean="0"/>
              <a:pPr/>
              <a:t>‹#›</a:t>
            </a:fld>
            <a:endParaRPr lang="en-US" dirty="0"/>
          </a:p>
        </p:txBody>
      </p:sp>
    </p:spTree>
    <p:extLst>
      <p:ext uri="{BB962C8B-B14F-4D97-AF65-F5344CB8AC3E}">
        <p14:creationId xmlns:p14="http://schemas.microsoft.com/office/powerpoint/2010/main" xmlns="" val="1170369621"/>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extLst/>
          </a:lstStyle>
          <a:p>
            <a:fld id="{6B17B5DA-AE49-4953-90B9-E54789C3B5A0}" type="datetime1">
              <a:rPr lang="en-US" smtClean="0"/>
              <a:pPr/>
              <a:t>8/6/2022</a:t>
            </a:fld>
            <a:endParaRPr lang="en-US" dirty="0"/>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extLst/>
          </a:lstStyle>
          <a:p>
            <a:r>
              <a:rPr lang="en-US" smtClean="0"/>
              <a:t>June 7, 2021</a:t>
            </a:r>
            <a:endParaRPr lang="en-US" dirty="0"/>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extLst/>
          </a:lstStyle>
          <a:p>
            <a:fld id="{E31375A4-56A4-47D6-9801-1991572033F7}"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6980B9C-46AA-401D-BE46-EC9C0EF4197E}" type="datetime1">
              <a:rPr lang="en-US" smtClean="0"/>
              <a:pPr/>
              <a:t>8/6/2022</a:t>
            </a:fld>
            <a:endParaRPr lang="en-US" dirty="0"/>
          </a:p>
        </p:txBody>
      </p:sp>
      <p:sp>
        <p:nvSpPr>
          <p:cNvPr id="5" name="Footer Placeholder 4"/>
          <p:cNvSpPr>
            <a:spLocks noGrp="1"/>
          </p:cNvSpPr>
          <p:nvPr>
            <p:ph type="ftr" sz="quarter" idx="11"/>
          </p:nvPr>
        </p:nvSpPr>
        <p:spPr/>
        <p:txBody>
          <a:bodyPr/>
          <a:lstStyle>
            <a:extLst/>
          </a:lstStyle>
          <a:p>
            <a:r>
              <a:rPr lang="en-US" smtClean="0"/>
              <a:t>June 7, 2021</a:t>
            </a:r>
            <a:endParaRPr lang="en-US" dirty="0"/>
          </a:p>
        </p:txBody>
      </p:sp>
      <p:sp>
        <p:nvSpPr>
          <p:cNvPr id="6" name="Slide Number Placeholder 5"/>
          <p:cNvSpPr>
            <a:spLocks noGrp="1"/>
          </p:cNvSpPr>
          <p:nvPr>
            <p:ph type="sldNum" sz="quarter" idx="12"/>
          </p:nvPr>
        </p:nvSpPr>
        <p:spPr/>
        <p:txBody>
          <a:bodyPr/>
          <a:lstStyle>
            <a:extLst/>
          </a:lstStyle>
          <a:p>
            <a:fld id="{E31375A4-56A4-47D6-9801-1991572033F7}" type="slidenum">
              <a:rPr lang="en-US" smtClean="0"/>
              <a:pPr/>
              <a:t>‹#›</a:t>
            </a:fld>
            <a:endParaRPr lang="en-US" dirty="0"/>
          </a:p>
        </p:txBody>
      </p:sp>
    </p:spTree>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3"/>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extLst/>
          </a:lstStyle>
          <a:p>
            <a:fld id="{257344D5-AE8B-4D20-BDEC-64B82A7EDE5F}" type="datetime1">
              <a:rPr lang="en-US" smtClean="0"/>
              <a:pPr/>
              <a:t>8/6/2022</a:t>
            </a:fld>
            <a:endParaRPr lang="en-US" dirty="0"/>
          </a:p>
        </p:txBody>
      </p:sp>
      <p:sp>
        <p:nvSpPr>
          <p:cNvPr id="5" name="Footer Placeholder 4"/>
          <p:cNvSpPr>
            <a:spLocks noGrp="1"/>
          </p:cNvSpPr>
          <p:nvPr>
            <p:ph type="ftr" sz="quarter" idx="11"/>
          </p:nvPr>
        </p:nvSpPr>
        <p:spPr>
          <a:xfrm>
            <a:off x="609600" y="6556248"/>
            <a:ext cx="4876800" cy="228600"/>
          </a:xfrm>
        </p:spPr>
        <p:txBody>
          <a:bodyPr/>
          <a:lstStyle>
            <a:extLst/>
          </a:lstStyle>
          <a:p>
            <a:r>
              <a:rPr lang="en-US" smtClean="0"/>
              <a:t>June 7, 2021</a:t>
            </a:r>
            <a:endParaRPr lang="en-US" dirty="0"/>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extLst/>
          </a:lstStyle>
          <a:p>
            <a:fld id="{E31375A4-56A4-47D6-9801-1991572033F7}" type="slidenum">
              <a:rPr lang="en-US" smtClean="0"/>
              <a:pPr/>
              <a:t>‹#›</a:t>
            </a:fld>
            <a:endParaRPr lang="en-US" dirty="0"/>
          </a:p>
        </p:txBody>
      </p:sp>
    </p:spTree>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C4F90C-4865-43AA-AE75-BD34283681AC}" type="datetime1">
              <a:rPr lang="en-US" smtClean="0"/>
              <a:pPr/>
              <a:t>8/6/2022</a:t>
            </a:fld>
            <a:endParaRPr lang="en-US" dirty="0"/>
          </a:p>
        </p:txBody>
      </p:sp>
      <p:sp>
        <p:nvSpPr>
          <p:cNvPr id="3" name="Footer Placeholder 2"/>
          <p:cNvSpPr>
            <a:spLocks noGrp="1"/>
          </p:cNvSpPr>
          <p:nvPr>
            <p:ph type="ftr" sz="quarter" idx="11"/>
          </p:nvPr>
        </p:nvSpPr>
        <p:spPr/>
        <p:txBody>
          <a:bodyPr/>
          <a:lstStyle/>
          <a:p>
            <a:r>
              <a:rPr lang="en-US"/>
              <a:t>June 7, 2021</a:t>
            </a:r>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xmlns="" val="21468172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00353BC-8347-4395-8D49-0AA7BA9DB107}" type="datetime1">
              <a:rPr lang="en-US" smtClean="0"/>
              <a:pPr/>
              <a:t>8/6/2022</a:t>
            </a:fld>
            <a:endParaRPr lang="en-US" dirty="0"/>
          </a:p>
        </p:txBody>
      </p:sp>
      <p:sp>
        <p:nvSpPr>
          <p:cNvPr id="5" name="Footer Placeholder 4"/>
          <p:cNvSpPr>
            <a:spLocks noGrp="1"/>
          </p:cNvSpPr>
          <p:nvPr>
            <p:ph type="ftr" sz="quarter" idx="11"/>
          </p:nvPr>
        </p:nvSpPr>
        <p:spPr/>
        <p:txBody>
          <a:bodyPr/>
          <a:lstStyle>
            <a:extLst/>
          </a:lstStyle>
          <a:p>
            <a:r>
              <a:rPr lang="en-US" smtClean="0"/>
              <a:t>June 7, 2021</a:t>
            </a:r>
            <a:endParaRPr lang="en-US" dirty="0"/>
          </a:p>
        </p:txBody>
      </p:sp>
      <p:sp>
        <p:nvSpPr>
          <p:cNvPr id="6" name="Slide Number Placeholder 5"/>
          <p:cNvSpPr>
            <a:spLocks noGrp="1"/>
          </p:cNvSpPr>
          <p:nvPr>
            <p:ph type="sldNum" sz="quarter" idx="12"/>
          </p:nvPr>
        </p:nvSpPr>
        <p:spPr/>
        <p:txBody>
          <a:bodyPr/>
          <a:lstStyle>
            <a:extLst/>
          </a:lstStyle>
          <a:p>
            <a:fld id="{E31375A4-56A4-47D6-9801-1991572033F7}" type="slidenum">
              <a:rPr lang="en-US" smtClean="0"/>
              <a:pPr/>
              <a:t>‹#›</a:t>
            </a:fld>
            <a:endParaRPr lang="en-US" dirty="0"/>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extLst/>
          </a:lstStyle>
          <a:p>
            <a:fld id="{F8CFA630-13BB-46C4-BD44-B2C5F9B66074}" type="datetimeFigureOut">
              <a:rPr lang="en-US" smtClean="0"/>
              <a:pPr/>
              <a:t>8/6/2022</a:t>
            </a:fld>
            <a:endParaRPr lang="en-US">
              <a:solidFill>
                <a:schemeClr val="tx2"/>
              </a:solidFill>
            </a:endParaRPr>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extLst/>
          </a:lstStyle>
          <a:p>
            <a:endParaRPr kumimoji="0" lang="en-US" dirty="0">
              <a:solidFill>
                <a:schemeClr val="tx2"/>
              </a:solidFill>
            </a:endParaRPr>
          </a:p>
        </p:txBody>
      </p:sp>
      <p:sp>
        <p:nvSpPr>
          <p:cNvPr id="6" name="Slide Number Placeholder 5"/>
          <p:cNvSpPr>
            <a:spLocks noGrp="1"/>
          </p:cNvSpPr>
          <p:nvPr>
            <p:ph type="sldNum" sz="quarter" idx="12"/>
          </p:nvPr>
        </p:nvSpPr>
        <p:spPr>
          <a:xfrm>
            <a:off x="8978603" y="6555112"/>
            <a:ext cx="784448" cy="228600"/>
          </a:xfrm>
        </p:spPr>
        <p:txBody>
          <a:bodyPr/>
          <a:lstStyle>
            <a:extLst/>
          </a:lstStyle>
          <a:p>
            <a:fld id="{BC5217A8-0E06-4059-AC45-433E2E67A85D}"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301C679-38F3-401F-8763-7B91FC106988}" type="datetime1">
              <a:rPr lang="en-US" smtClean="0"/>
              <a:pPr/>
              <a:t>8/6/2022</a:t>
            </a:fld>
            <a:endParaRPr lang="en-US" dirty="0"/>
          </a:p>
        </p:txBody>
      </p:sp>
      <p:sp>
        <p:nvSpPr>
          <p:cNvPr id="6" name="Footer Placeholder 5"/>
          <p:cNvSpPr>
            <a:spLocks noGrp="1"/>
          </p:cNvSpPr>
          <p:nvPr>
            <p:ph type="ftr" sz="quarter" idx="11"/>
          </p:nvPr>
        </p:nvSpPr>
        <p:spPr/>
        <p:txBody>
          <a:bodyPr/>
          <a:lstStyle>
            <a:extLst/>
          </a:lstStyle>
          <a:p>
            <a:r>
              <a:rPr lang="en-US" smtClean="0"/>
              <a:t>June 7, 2021</a:t>
            </a:r>
            <a:endParaRPr lang="en-US" dirty="0"/>
          </a:p>
        </p:txBody>
      </p:sp>
      <p:sp>
        <p:nvSpPr>
          <p:cNvPr id="7" name="Slide Number Placeholder 6"/>
          <p:cNvSpPr>
            <a:spLocks noGrp="1"/>
          </p:cNvSpPr>
          <p:nvPr>
            <p:ph type="sldNum" sz="quarter" idx="12"/>
          </p:nvPr>
        </p:nvSpPr>
        <p:spPr/>
        <p:txBody>
          <a:bodyPr/>
          <a:lstStyle>
            <a:extLst/>
          </a:lstStyle>
          <a:p>
            <a:fld id="{E31375A4-56A4-47D6-9801-1991572033F7}" type="slidenum">
              <a:rPr lang="en-US" smtClean="0"/>
              <a:pPr/>
              <a:t>‹#›</a:t>
            </a:fld>
            <a:endParaRPr lang="en-US" dirty="0"/>
          </a:p>
        </p:txBody>
      </p:sp>
    </p:spTree>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E2D616D-1B3C-41B6-BB4C-3B1677BADE54}" type="datetime1">
              <a:rPr lang="en-US" smtClean="0"/>
              <a:pPr/>
              <a:t>8/6/2022</a:t>
            </a:fld>
            <a:endParaRPr lang="en-US" dirty="0"/>
          </a:p>
        </p:txBody>
      </p:sp>
      <p:sp>
        <p:nvSpPr>
          <p:cNvPr id="8" name="Footer Placeholder 7"/>
          <p:cNvSpPr>
            <a:spLocks noGrp="1"/>
          </p:cNvSpPr>
          <p:nvPr>
            <p:ph type="ftr" sz="quarter" idx="11"/>
          </p:nvPr>
        </p:nvSpPr>
        <p:spPr/>
        <p:txBody>
          <a:bodyPr/>
          <a:lstStyle>
            <a:extLst/>
          </a:lstStyle>
          <a:p>
            <a:r>
              <a:rPr lang="en-US" smtClean="0"/>
              <a:t>June 7, 2021</a:t>
            </a:r>
            <a:endParaRPr lang="en-US" dirty="0"/>
          </a:p>
        </p:txBody>
      </p:sp>
      <p:sp>
        <p:nvSpPr>
          <p:cNvPr id="9" name="Slide Number Placeholder 8"/>
          <p:cNvSpPr>
            <a:spLocks noGrp="1"/>
          </p:cNvSpPr>
          <p:nvPr>
            <p:ph type="sldNum" sz="quarter" idx="12"/>
          </p:nvPr>
        </p:nvSpPr>
        <p:spPr/>
        <p:txBody>
          <a:bodyPr/>
          <a:lstStyle>
            <a:extLst/>
          </a:lstStyle>
          <a:p>
            <a:fld id="{E31375A4-56A4-47D6-9801-1991572033F7}" type="slidenum">
              <a:rPr lang="en-US" smtClean="0"/>
              <a:pPr/>
              <a:t>‹#›</a:t>
            </a:fld>
            <a:endParaRPr lang="en-US" dirty="0"/>
          </a:p>
        </p:txBody>
      </p:sp>
    </p:spTree>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90181C0-2566-4E8D-BF0B-8F2617ACD25D}" type="datetime1">
              <a:rPr lang="en-US" smtClean="0"/>
              <a:pPr/>
              <a:t>8/6/2022</a:t>
            </a:fld>
            <a:endParaRPr lang="en-US" dirty="0"/>
          </a:p>
        </p:txBody>
      </p:sp>
      <p:sp>
        <p:nvSpPr>
          <p:cNvPr id="4" name="Footer Placeholder 3"/>
          <p:cNvSpPr>
            <a:spLocks noGrp="1"/>
          </p:cNvSpPr>
          <p:nvPr>
            <p:ph type="ftr" sz="quarter" idx="11"/>
          </p:nvPr>
        </p:nvSpPr>
        <p:spPr/>
        <p:txBody>
          <a:bodyPr/>
          <a:lstStyle>
            <a:extLst/>
          </a:lstStyle>
          <a:p>
            <a:r>
              <a:rPr lang="en-US" smtClean="0"/>
              <a:t>June 7, 2021</a:t>
            </a:r>
            <a:endParaRPr lang="en-US" dirty="0"/>
          </a:p>
        </p:txBody>
      </p:sp>
      <p:sp>
        <p:nvSpPr>
          <p:cNvPr id="5" name="Slide Number Placeholder 4"/>
          <p:cNvSpPr>
            <a:spLocks noGrp="1"/>
          </p:cNvSpPr>
          <p:nvPr>
            <p:ph type="sldNum" sz="quarter" idx="12"/>
          </p:nvPr>
        </p:nvSpPr>
        <p:spPr/>
        <p:txBody>
          <a:bodyPr/>
          <a:lstStyle>
            <a:extLst/>
          </a:lstStyle>
          <a:p>
            <a:fld id="{E31375A4-56A4-47D6-9801-1991572033F7}" type="slidenum">
              <a:rPr lang="en-US" smtClean="0"/>
              <a:pPr/>
              <a:t>‹#›</a:t>
            </a:fld>
            <a:endParaRPr lang="en-US" dirty="0"/>
          </a:p>
        </p:txBody>
      </p:sp>
    </p:spTree>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D1C4F90C-4865-43AA-AE75-BD34283681AC}" type="datetime1">
              <a:rPr lang="en-US" smtClean="0"/>
              <a:pPr/>
              <a:t>8/6/2022</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r>
              <a:rPr lang="en-US" smtClean="0"/>
              <a:t>June 7, 2021</a:t>
            </a:r>
            <a:endParaRPr lang="en-US" dirty="0"/>
          </a:p>
        </p:txBody>
      </p:sp>
      <p:sp>
        <p:nvSpPr>
          <p:cNvPr id="4" name="Slide Number Placeholder 3"/>
          <p:cNvSpPr>
            <a:spLocks noGrp="1"/>
          </p:cNvSpPr>
          <p:nvPr>
            <p:ph type="sldNum" sz="quarter" idx="12"/>
          </p:nvPr>
        </p:nvSpPr>
        <p:spPr/>
        <p:txBody>
          <a:bodyPr/>
          <a:lstStyle>
            <a:extLst/>
          </a:lstStyle>
          <a:p>
            <a:fld id="{E31375A4-56A4-47D6-9801-1991572033F7}" type="slidenum">
              <a:rPr lang="en-US" smtClean="0"/>
              <a:pPr/>
              <a:t>‹#›</a:t>
            </a:fld>
            <a:endParaRPr lang="en-US" dirty="0"/>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678126D-EB91-45E8-A13C-D02C1E97D0BF}" type="datetime1">
              <a:rPr lang="en-US" smtClean="0"/>
              <a:pPr/>
              <a:t>8/6/2022</a:t>
            </a:fld>
            <a:endParaRPr lang="en-US" dirty="0"/>
          </a:p>
        </p:txBody>
      </p:sp>
      <p:sp>
        <p:nvSpPr>
          <p:cNvPr id="6" name="Footer Placeholder 5"/>
          <p:cNvSpPr>
            <a:spLocks noGrp="1"/>
          </p:cNvSpPr>
          <p:nvPr>
            <p:ph type="ftr" sz="quarter" idx="11"/>
          </p:nvPr>
        </p:nvSpPr>
        <p:spPr/>
        <p:txBody>
          <a:bodyPr/>
          <a:lstStyle>
            <a:extLst/>
          </a:lstStyle>
          <a:p>
            <a:r>
              <a:rPr lang="en-US" smtClean="0"/>
              <a:t>June 7, 2021</a:t>
            </a:r>
            <a:endParaRPr lang="en-US" dirty="0"/>
          </a:p>
        </p:txBody>
      </p:sp>
      <p:sp>
        <p:nvSpPr>
          <p:cNvPr id="7" name="Slide Number Placeholder 6"/>
          <p:cNvSpPr>
            <a:spLocks noGrp="1"/>
          </p:cNvSpPr>
          <p:nvPr>
            <p:ph type="sldNum" sz="quarter" idx="12"/>
          </p:nvPr>
        </p:nvSpPr>
        <p:spPr/>
        <p:txBody>
          <a:bodyPr/>
          <a:lstStyle>
            <a:extLst/>
          </a:lstStyle>
          <a:p>
            <a:fld id="{E31375A4-56A4-47D6-9801-1991572033F7}" type="slidenum">
              <a:rPr lang="en-US" smtClean="0"/>
              <a:pPr/>
              <a:t>‹#›</a:t>
            </a:fld>
            <a:endParaRPr lang="en-US" dirty="0"/>
          </a:p>
        </p:txBody>
      </p:sp>
    </p:spTree>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8/6/2022</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
        <p:nvSpPr>
          <p:cNvPr id="11" name="Rectangle 10"/>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14">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extLst/>
          </a:lstStyle>
          <a:p>
            <a:fld id="{B0B237D7-95BB-495A-B701-E621BA0E0BB5}" type="datetime1">
              <a:rPr lang="en-US" smtClean="0"/>
              <a:pPr/>
              <a:t>8/6/2022</a:t>
            </a:fld>
            <a:endParaRPr lang="en-US" dirty="0"/>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extLst/>
          </a:lstStyle>
          <a:p>
            <a:r>
              <a:rPr lang="en-US" smtClean="0"/>
              <a:t>June 7, 2021</a:t>
            </a:r>
            <a:endParaRPr lang="en-US" dirty="0"/>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E31375A4-56A4-47D6-9801-1991572033F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655" r:id="rId12"/>
  </p:sldLayoutIdLst>
  <p:transition spd="med">
    <p:fade/>
  </p:transition>
  <p:timing>
    <p:tnLst>
      <p:par>
        <p:cTn id="1" dur="indefinite" restart="never" nodeType="tmRoot"/>
      </p:par>
    </p:tnLst>
  </p:timing>
  <p:hf sldNum="0" hdr="0" ftr="0" dt="0"/>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41.jpe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0.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diagramLayout" Target="../diagrams/layout6.xml"/><Relationship Id="rId7" Type="http://schemas.openxmlformats.org/officeDocument/2006/relationships/image" Target="../media/image46.png"/><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openxmlformats.org/officeDocument/2006/relationships/image" Target="../media/image45.png"/><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2.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diagramLayout" Target="../diagrams/layout7.xml"/><Relationship Id="rId7" Type="http://schemas.openxmlformats.org/officeDocument/2006/relationships/image" Target="../media/image48.png"/><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openxmlformats.org/officeDocument/2006/relationships/image" Target="../media/image47.png"/><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3.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diagramLayout" Target="../diagrams/layout8.xml"/><Relationship Id="rId7" Type="http://schemas.openxmlformats.org/officeDocument/2006/relationships/image" Target="../media/image50.png"/><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openxmlformats.org/officeDocument/2006/relationships/image" Target="../media/image49.png"/><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9.xml"/><Relationship Id="rId7" Type="http://schemas.microsoft.com/office/2007/relationships/diagramDrawing" Target="../diagrams/drawing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openxmlformats.org/officeDocument/2006/relationships/image" Target="../media/image51.png"/><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6.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slide" Target="slide7.xml"/><Relationship Id="rId18" Type="http://schemas.openxmlformats.org/officeDocument/2006/relationships/image" Target="../media/image4.png"/><Relationship Id="rId3" Type="http://schemas.openxmlformats.org/officeDocument/2006/relationships/diagramLayout" Target="../diagrams/layout5.xml"/><Relationship Id="rId21" Type="http://schemas.openxmlformats.org/officeDocument/2006/relationships/slide" Target="slide50.xml"/><Relationship Id="rId7" Type="http://schemas.openxmlformats.org/officeDocument/2006/relationships/image" Target="../media/image61.png"/><Relationship Id="rId12" Type="http://schemas.openxmlformats.org/officeDocument/2006/relationships/image" Target="../media/image111.png"/><Relationship Id="rId17" Type="http://schemas.openxmlformats.org/officeDocument/2006/relationships/slide" Target="slide44.xml"/><Relationship Id="rId2" Type="http://schemas.openxmlformats.org/officeDocument/2006/relationships/diagramData" Target="../diagrams/data5.xml"/><Relationship Id="rId16" Type="http://schemas.openxmlformats.org/officeDocument/2006/relationships/image" Target="../media/image3.png"/><Relationship Id="rId20" Type="http://schemas.openxmlformats.org/officeDocument/2006/relationships/image" Target="../media/image5.png"/><Relationship Id="rId1" Type="http://schemas.openxmlformats.org/officeDocument/2006/relationships/slideLayout" Target="../slideLayouts/slideLayout2.xml"/><Relationship Id="rId11" Type="http://schemas.openxmlformats.org/officeDocument/2006/relationships/image" Target="../media/image101.png"/><Relationship Id="rId24" Type="http://schemas.openxmlformats.org/officeDocument/2006/relationships/image" Target="../media/image7.png"/><Relationship Id="rId6" Type="http://schemas.microsoft.com/office/2007/relationships/diagramDrawing" Target="../diagrams/drawing5.xml"/><Relationship Id="rId5" Type="http://schemas.openxmlformats.org/officeDocument/2006/relationships/diagramColors" Target="../diagrams/colors5.xml"/><Relationship Id="rId15" Type="http://schemas.openxmlformats.org/officeDocument/2006/relationships/slide" Target="slide41.xml"/><Relationship Id="rId23" Type="http://schemas.openxmlformats.org/officeDocument/2006/relationships/slide" Target="slide55.xml"/><Relationship Id="rId10" Type="http://schemas.openxmlformats.org/officeDocument/2006/relationships/image" Target="../media/image91.png"/><Relationship Id="rId19" Type="http://schemas.openxmlformats.org/officeDocument/2006/relationships/slide" Target="slide46.xml"/><Relationship Id="rId4" Type="http://schemas.openxmlformats.org/officeDocument/2006/relationships/diagramQuickStyle" Target="../diagrams/quickStyle5.xml"/><Relationship Id="rId9" Type="http://schemas.openxmlformats.org/officeDocument/2006/relationships/image" Target="../media/image81.png"/><Relationship Id="rId14" Type="http://schemas.openxmlformats.org/officeDocument/2006/relationships/image" Target="../media/image2.png"/><Relationship Id="rId22"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5.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55780"/>
            <a:ext cx="10780450" cy="2404670"/>
          </a:xfrm>
        </p:spPr>
        <p:txBody>
          <a:bodyPr>
            <a:normAutofit/>
          </a:bodyPr>
          <a:lstStyle/>
          <a:p>
            <a:r>
              <a:rPr lang="en-US" sz="6000" dirty="0">
                <a:solidFill>
                  <a:schemeClr val="bg2">
                    <a:lumMod val="25000"/>
                  </a:schemeClr>
                </a:solidFill>
              </a:rPr>
              <a:t>PRICE PREDICTION </a:t>
            </a:r>
            <a:r>
              <a:rPr lang="en-US" sz="6000" dirty="0" smtClean="0">
                <a:solidFill>
                  <a:schemeClr val="bg2">
                    <a:lumMod val="25000"/>
                  </a:schemeClr>
                </a:solidFill>
              </a:rPr>
              <a:t>(HOUSING PROJECT)</a:t>
            </a:r>
            <a:endParaRPr lang="en-US" sz="6000" dirty="0">
              <a:solidFill>
                <a:schemeClr val="bg2">
                  <a:lumMod val="25000"/>
                </a:schemeClr>
              </a:solidFill>
            </a:endParaRPr>
          </a:p>
        </p:txBody>
      </p:sp>
      <p:sp>
        <p:nvSpPr>
          <p:cNvPr id="3" name="Subtitle 2"/>
          <p:cNvSpPr>
            <a:spLocks noGrp="1"/>
          </p:cNvSpPr>
          <p:nvPr>
            <p:ph type="subTitle" idx="1"/>
          </p:nvPr>
        </p:nvSpPr>
        <p:spPr>
          <a:xfrm>
            <a:off x="5217110" y="5651815"/>
            <a:ext cx="6858000" cy="1097280"/>
          </a:xfrm>
        </p:spPr>
        <p:txBody>
          <a:bodyPr anchor="b">
            <a:normAutofit fontScale="85000" lnSpcReduction="20000"/>
          </a:bodyPr>
          <a:lstStyle/>
          <a:p>
            <a:pPr algn="r"/>
            <a:endParaRPr lang="en-US" sz="3200" u="sng" dirty="0"/>
          </a:p>
          <a:p>
            <a:pPr algn="r"/>
            <a:r>
              <a:rPr lang="en-US" sz="3200" u="sng" dirty="0"/>
              <a:t>Submitted by:</a:t>
            </a:r>
          </a:p>
          <a:p>
            <a:pPr algn="r"/>
            <a:r>
              <a:rPr lang="en-US" dirty="0" err="1" smtClean="0"/>
              <a:t>Vijaya</a:t>
            </a:r>
            <a:r>
              <a:rPr lang="en-US" dirty="0" smtClean="0"/>
              <a:t> </a:t>
            </a:r>
            <a:r>
              <a:rPr lang="en-US" dirty="0" err="1" smtClean="0"/>
              <a:t>Mukati</a:t>
            </a:r>
            <a:endParaRPr lang="en-US" dirty="0"/>
          </a:p>
        </p:txBody>
      </p:sp>
    </p:spTree>
    <p:extLst>
      <p:ext uri="{BB962C8B-B14F-4D97-AF65-F5344CB8AC3E}">
        <p14:creationId xmlns:p14="http://schemas.microsoft.com/office/powerpoint/2010/main" xmlns="" val="24132519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199" y="487532"/>
            <a:ext cx="9372600" cy="702076"/>
          </a:xfrm>
        </p:spPr>
        <p:txBody>
          <a:bodyPr anchor="t">
            <a:normAutofit/>
          </a:bodyPr>
          <a:lstStyle/>
          <a:p>
            <a:r>
              <a:rPr lang="en-US" u="sng" dirty="0">
                <a:solidFill>
                  <a:schemeClr val="accent3">
                    <a:lumMod val="50000"/>
                  </a:schemeClr>
                </a:solidFill>
              </a:rPr>
              <a:t>Univariate Analysis</a:t>
            </a:r>
          </a:p>
        </p:txBody>
      </p:sp>
      <p:sp>
        <p:nvSpPr>
          <p:cNvPr id="3" name="Rectangle 2">
            <a:extLst>
              <a:ext uri="{FF2B5EF4-FFF2-40B4-BE49-F238E27FC236}">
                <a16:creationId xmlns:a16="http://schemas.microsoft.com/office/drawing/2014/main" xmlns="" id="{A475D595-EAC2-4B8C-8EA4-819ADD7D6D99}"/>
              </a:ext>
            </a:extLst>
          </p:cNvPr>
          <p:cNvSpPr>
            <a:spLocks noChangeArrowheads="1"/>
          </p:cNvSpPr>
          <p:nvPr/>
        </p:nvSpPr>
        <p:spPr bwMode="auto">
          <a:xfrm>
            <a:off x="312199" y="3323480"/>
            <a:ext cx="3623089" cy="304698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dirty="0"/>
              <a:t>MATHEMATICAL SUMMARY OF </a:t>
            </a:r>
            <a:r>
              <a:rPr lang="en-US" dirty="0" err="1"/>
              <a:t>MasVnrArea</a:t>
            </a:r>
            <a:r>
              <a:rPr lang="en-US" dirty="0"/>
              <a:t>:</a:t>
            </a:r>
          </a:p>
          <a:p>
            <a:r>
              <a:rPr lang="en-US" dirty="0"/>
              <a:t>count             1168.000000</a:t>
            </a:r>
          </a:p>
          <a:p>
            <a:r>
              <a:rPr lang="en-US" dirty="0"/>
              <a:t>mean             102.590753</a:t>
            </a:r>
          </a:p>
          <a:p>
            <a:r>
              <a:rPr lang="en-US" dirty="0"/>
              <a:t>std                  182.168633</a:t>
            </a:r>
          </a:p>
          <a:p>
            <a:r>
              <a:rPr lang="en-US" dirty="0"/>
              <a:t>Min                 0.000000</a:t>
            </a:r>
          </a:p>
          <a:p>
            <a:r>
              <a:rPr lang="en-US" dirty="0"/>
              <a:t>25%                0.000000</a:t>
            </a:r>
          </a:p>
          <a:p>
            <a:r>
              <a:rPr lang="en-US" dirty="0"/>
              <a:t>50%                0.000000</a:t>
            </a:r>
          </a:p>
          <a:p>
            <a:r>
              <a:rPr lang="en-US" dirty="0"/>
              <a:t>75%               160.000000</a:t>
            </a:r>
          </a:p>
          <a:p>
            <a:r>
              <a:rPr lang="en-US" dirty="0"/>
              <a:t>max               1600.000000</a:t>
            </a:r>
          </a:p>
          <a:p>
            <a:r>
              <a:rPr lang="en-US" dirty="0"/>
              <a:t>Name: </a:t>
            </a:r>
            <a:r>
              <a:rPr lang="en-US" dirty="0" err="1"/>
              <a:t>MasVnrArea</a:t>
            </a:r>
            <a:r>
              <a:rPr lang="en-US" dirty="0"/>
              <a:t>, </a:t>
            </a:r>
            <a:r>
              <a:rPr lang="en-US" dirty="0" err="1"/>
              <a:t>dtype</a:t>
            </a:r>
            <a:r>
              <a:rPr lang="en-US" dirty="0"/>
              <a:t>: float64</a:t>
            </a:r>
          </a:p>
        </p:txBody>
      </p:sp>
      <p:pic>
        <p:nvPicPr>
          <p:cNvPr id="2056" name="Picture 8">
            <a:extLst>
              <a:ext uri="{FF2B5EF4-FFF2-40B4-BE49-F238E27FC236}">
                <a16:creationId xmlns:a16="http://schemas.microsoft.com/office/drawing/2014/main" xmlns="" id="{C5A735F2-AAC5-4851-BE21-C139D94075E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077439" y="1352387"/>
            <a:ext cx="3755938" cy="1562470"/>
          </a:xfrm>
          <a:prstGeom prst="rect">
            <a:avLst/>
          </a:prstGeom>
          <a:noFill/>
          <a:extLst>
            <a:ext uri="{909E8E84-426E-40DD-AFC4-6F175D3DCCD1}">
              <a14:hiddenFill xmlns:a14="http://schemas.microsoft.com/office/drawing/2010/main" xmlns="">
                <a:solidFill>
                  <a:srgbClr val="FFFFFF"/>
                </a:solidFill>
              </a14:hiddenFill>
            </a:ext>
          </a:extLst>
        </p:spPr>
      </p:pic>
      <p:pic>
        <p:nvPicPr>
          <p:cNvPr id="2058" name="Picture 10">
            <a:extLst>
              <a:ext uri="{FF2B5EF4-FFF2-40B4-BE49-F238E27FC236}">
                <a16:creationId xmlns:a16="http://schemas.microsoft.com/office/drawing/2014/main" xmlns="" id="{F78A4E65-8C55-4C70-8A08-90EDDB497A35}"/>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8645" y="1352387"/>
            <a:ext cx="3755938" cy="1562470"/>
          </a:xfrm>
          <a:prstGeom prst="rect">
            <a:avLst/>
          </a:prstGeom>
          <a:noFill/>
          <a:extLst>
            <a:ext uri="{909E8E84-426E-40DD-AFC4-6F175D3DCCD1}">
              <a14:hiddenFill xmlns:a14="http://schemas.microsoft.com/office/drawing/2010/main" xmlns="">
                <a:solidFill>
                  <a:srgbClr val="FFFFFF"/>
                </a:solidFill>
              </a14:hiddenFill>
            </a:ext>
          </a:extLst>
        </p:spPr>
      </p:pic>
      <p:pic>
        <p:nvPicPr>
          <p:cNvPr id="2060" name="Picture 12">
            <a:extLst>
              <a:ext uri="{FF2B5EF4-FFF2-40B4-BE49-F238E27FC236}">
                <a16:creationId xmlns:a16="http://schemas.microsoft.com/office/drawing/2014/main" xmlns="" id="{38297956-BF35-43DE-8272-65CAD9209CD9}"/>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8036233" y="1352387"/>
            <a:ext cx="3623089" cy="1489333"/>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TextBox 14">
            <a:extLst>
              <a:ext uri="{FF2B5EF4-FFF2-40B4-BE49-F238E27FC236}">
                <a16:creationId xmlns:a16="http://schemas.microsoft.com/office/drawing/2014/main" xmlns="" id="{E358DE37-14D3-4D3F-BA46-D122466D8A84}"/>
              </a:ext>
            </a:extLst>
          </p:cNvPr>
          <p:cNvSpPr txBox="1"/>
          <p:nvPr/>
        </p:nvSpPr>
        <p:spPr>
          <a:xfrm>
            <a:off x="3753257" y="3323480"/>
            <a:ext cx="4176722" cy="3139321"/>
          </a:xfrm>
          <a:prstGeom prst="rect">
            <a:avLst/>
          </a:prstGeom>
          <a:noFill/>
        </p:spPr>
        <p:txBody>
          <a:bodyPr wrap="square">
            <a:spAutoFit/>
          </a:bodyPr>
          <a:lstStyle/>
          <a:p>
            <a:r>
              <a:rPr lang="en-US" dirty="0"/>
              <a:t>MATHEMATICAL SUMMARY OF BsmtFinSF1:</a:t>
            </a:r>
          </a:p>
          <a:p>
            <a:r>
              <a:rPr lang="en-US" dirty="0"/>
              <a:t>count                 1168.000000</a:t>
            </a:r>
          </a:p>
          <a:p>
            <a:r>
              <a:rPr lang="en-US" dirty="0"/>
              <a:t>mean                 444.726027</a:t>
            </a:r>
          </a:p>
          <a:p>
            <a:r>
              <a:rPr lang="en-US" dirty="0"/>
              <a:t>Std                     462.664785</a:t>
            </a:r>
          </a:p>
          <a:p>
            <a:r>
              <a:rPr lang="en-US" dirty="0"/>
              <a:t>min                    0.000000</a:t>
            </a:r>
          </a:p>
          <a:p>
            <a:r>
              <a:rPr lang="en-US" dirty="0"/>
              <a:t>25%                   0.000000</a:t>
            </a:r>
          </a:p>
          <a:p>
            <a:r>
              <a:rPr lang="en-US" dirty="0"/>
              <a:t>50%                   385.500000</a:t>
            </a:r>
          </a:p>
          <a:p>
            <a:r>
              <a:rPr lang="en-US" dirty="0"/>
              <a:t>75%                  714.500000</a:t>
            </a:r>
          </a:p>
          <a:p>
            <a:r>
              <a:rPr lang="en-US" dirty="0"/>
              <a:t>max                  5644.000000</a:t>
            </a:r>
          </a:p>
          <a:p>
            <a:r>
              <a:rPr lang="en-US" dirty="0"/>
              <a:t>Name: BsmtFinSF1, </a:t>
            </a:r>
            <a:r>
              <a:rPr lang="en-US" dirty="0" err="1"/>
              <a:t>dtype</a:t>
            </a:r>
            <a:r>
              <a:rPr lang="en-US" dirty="0"/>
              <a:t>: float64</a:t>
            </a:r>
          </a:p>
        </p:txBody>
      </p:sp>
      <p:sp>
        <p:nvSpPr>
          <p:cNvPr id="17" name="TextBox 16">
            <a:extLst>
              <a:ext uri="{FF2B5EF4-FFF2-40B4-BE49-F238E27FC236}">
                <a16:creationId xmlns:a16="http://schemas.microsoft.com/office/drawing/2014/main" xmlns="" id="{AA2B574F-AB2B-4C97-8F55-3D80841828C8}"/>
              </a:ext>
            </a:extLst>
          </p:cNvPr>
          <p:cNvSpPr txBox="1"/>
          <p:nvPr/>
        </p:nvSpPr>
        <p:spPr>
          <a:xfrm>
            <a:off x="7929979" y="3415813"/>
            <a:ext cx="4045998" cy="3139321"/>
          </a:xfrm>
          <a:prstGeom prst="rect">
            <a:avLst/>
          </a:prstGeom>
          <a:noFill/>
        </p:spPr>
        <p:txBody>
          <a:bodyPr wrap="square">
            <a:spAutoFit/>
          </a:bodyPr>
          <a:lstStyle/>
          <a:p>
            <a:r>
              <a:rPr lang="en-US" dirty="0"/>
              <a:t>MATHEMATICAL SUMMARY OF BsmtFinSF2:</a:t>
            </a:r>
          </a:p>
          <a:p>
            <a:r>
              <a:rPr lang="en-US" dirty="0"/>
              <a:t>count              1168.000000</a:t>
            </a:r>
          </a:p>
          <a:p>
            <a:r>
              <a:rPr lang="en-US" dirty="0"/>
              <a:t>mean              46.647260</a:t>
            </a:r>
          </a:p>
          <a:p>
            <a:r>
              <a:rPr lang="en-US" dirty="0"/>
              <a:t>std                   163.520016</a:t>
            </a:r>
          </a:p>
          <a:p>
            <a:r>
              <a:rPr lang="en-US" dirty="0"/>
              <a:t>min                  0.000000</a:t>
            </a:r>
          </a:p>
          <a:p>
            <a:r>
              <a:rPr lang="en-US" dirty="0"/>
              <a:t>25%                 0.000000</a:t>
            </a:r>
          </a:p>
          <a:p>
            <a:r>
              <a:rPr lang="en-US" dirty="0"/>
              <a:t>50%                 0.000000</a:t>
            </a:r>
          </a:p>
          <a:p>
            <a:r>
              <a:rPr lang="en-US" dirty="0"/>
              <a:t>75%                  0.000000</a:t>
            </a:r>
          </a:p>
          <a:p>
            <a:r>
              <a:rPr lang="en-US" dirty="0"/>
              <a:t>max                 1474.000000</a:t>
            </a:r>
          </a:p>
          <a:p>
            <a:r>
              <a:rPr lang="en-US" dirty="0"/>
              <a:t>Name: BsmtFinSF2, </a:t>
            </a:r>
            <a:r>
              <a:rPr lang="en-US" dirty="0" err="1"/>
              <a:t>dtype</a:t>
            </a:r>
            <a:r>
              <a:rPr lang="en-US" dirty="0"/>
              <a:t>: float64</a:t>
            </a:r>
          </a:p>
        </p:txBody>
      </p:sp>
    </p:spTree>
    <p:extLst>
      <p:ext uri="{BB962C8B-B14F-4D97-AF65-F5344CB8AC3E}">
        <p14:creationId xmlns:p14="http://schemas.microsoft.com/office/powerpoint/2010/main" xmlns="" val="17763983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199" y="487532"/>
            <a:ext cx="9372600" cy="702076"/>
          </a:xfrm>
        </p:spPr>
        <p:txBody>
          <a:bodyPr anchor="t"/>
          <a:lstStyle/>
          <a:p>
            <a:r>
              <a:rPr lang="en-US" u="sng" dirty="0">
                <a:solidFill>
                  <a:schemeClr val="accent3">
                    <a:lumMod val="50000"/>
                  </a:schemeClr>
                </a:solidFill>
              </a:rPr>
              <a:t>Univariate Analysis</a:t>
            </a:r>
          </a:p>
        </p:txBody>
      </p:sp>
      <p:sp>
        <p:nvSpPr>
          <p:cNvPr id="3" name="Rectangle 2">
            <a:extLst>
              <a:ext uri="{FF2B5EF4-FFF2-40B4-BE49-F238E27FC236}">
                <a16:creationId xmlns:a16="http://schemas.microsoft.com/office/drawing/2014/main" xmlns="" id="{A475D595-EAC2-4B8C-8EA4-819ADD7D6D99}"/>
              </a:ext>
            </a:extLst>
          </p:cNvPr>
          <p:cNvSpPr>
            <a:spLocks noChangeArrowheads="1"/>
          </p:cNvSpPr>
          <p:nvPr/>
        </p:nvSpPr>
        <p:spPr bwMode="auto">
          <a:xfrm>
            <a:off x="537431" y="3525869"/>
            <a:ext cx="3623089" cy="276999"/>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7" name="Picture 5">
            <a:extLst>
              <a:ext uri="{FF2B5EF4-FFF2-40B4-BE49-F238E27FC236}">
                <a16:creationId xmlns:a16="http://schemas.microsoft.com/office/drawing/2014/main" xmlns="" id="{B4C4AC27-4380-4D67-8DE8-48985693471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67453" y="1544668"/>
            <a:ext cx="4762500" cy="1981200"/>
          </a:xfrm>
          <a:prstGeom prst="rect">
            <a:avLst/>
          </a:prstGeom>
          <a:noFill/>
          <a:extLst>
            <a:ext uri="{909E8E84-426E-40DD-AFC4-6F175D3DCCD1}">
              <a14:hiddenFill xmlns:a14="http://schemas.microsoft.com/office/drawing/2010/main" xmlns="">
                <a:solidFill>
                  <a:srgbClr val="FFFFFF"/>
                </a:solidFill>
              </a14:hiddenFill>
            </a:ext>
          </a:extLst>
        </p:spPr>
      </p:pic>
      <p:pic>
        <p:nvPicPr>
          <p:cNvPr id="3079" name="Picture 7">
            <a:extLst>
              <a:ext uri="{FF2B5EF4-FFF2-40B4-BE49-F238E27FC236}">
                <a16:creationId xmlns:a16="http://schemas.microsoft.com/office/drawing/2014/main" xmlns="" id="{E21FDBE0-7F2D-4F6B-97B4-A60EC3706A66}"/>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499385" y="1447799"/>
            <a:ext cx="4762500" cy="1981201"/>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extBox 13">
            <a:extLst>
              <a:ext uri="{FF2B5EF4-FFF2-40B4-BE49-F238E27FC236}">
                <a16:creationId xmlns:a16="http://schemas.microsoft.com/office/drawing/2014/main" xmlns="" id="{BA440068-486B-454C-8BB1-10305ABAE73F}"/>
              </a:ext>
            </a:extLst>
          </p:cNvPr>
          <p:cNvSpPr txBox="1"/>
          <p:nvPr/>
        </p:nvSpPr>
        <p:spPr>
          <a:xfrm>
            <a:off x="952130" y="3526232"/>
            <a:ext cx="6094520" cy="2862322"/>
          </a:xfrm>
          <a:prstGeom prst="rect">
            <a:avLst/>
          </a:prstGeom>
          <a:noFill/>
        </p:spPr>
        <p:txBody>
          <a:bodyPr wrap="square">
            <a:spAutoFit/>
          </a:bodyPr>
          <a:lstStyle/>
          <a:p>
            <a:r>
              <a:rPr lang="en-US" dirty="0"/>
              <a:t>MATHEMATICAL SUMMARY OF </a:t>
            </a:r>
            <a:r>
              <a:rPr lang="en-US" dirty="0" err="1"/>
              <a:t>BsmtUnfSF</a:t>
            </a:r>
            <a:r>
              <a:rPr lang="en-US" dirty="0"/>
              <a:t>:</a:t>
            </a:r>
          </a:p>
          <a:p>
            <a:r>
              <a:rPr lang="en-US" dirty="0"/>
              <a:t>count            1168.000000</a:t>
            </a:r>
          </a:p>
          <a:p>
            <a:r>
              <a:rPr lang="en-US" dirty="0"/>
              <a:t>mean            569.721747</a:t>
            </a:r>
          </a:p>
          <a:p>
            <a:r>
              <a:rPr lang="en-US" dirty="0"/>
              <a:t>std                 449.375525</a:t>
            </a:r>
          </a:p>
          <a:p>
            <a:r>
              <a:rPr lang="en-US" dirty="0"/>
              <a:t>min               0.000000</a:t>
            </a:r>
          </a:p>
          <a:p>
            <a:r>
              <a:rPr lang="en-US" dirty="0"/>
              <a:t>25%              216.000000</a:t>
            </a:r>
          </a:p>
          <a:p>
            <a:r>
              <a:rPr lang="en-US" dirty="0"/>
              <a:t>50%              474.000000</a:t>
            </a:r>
          </a:p>
          <a:p>
            <a:r>
              <a:rPr lang="en-US" dirty="0"/>
              <a:t>75%              816.000000</a:t>
            </a:r>
          </a:p>
          <a:p>
            <a:r>
              <a:rPr lang="en-US" dirty="0"/>
              <a:t>max             2336.000000</a:t>
            </a:r>
          </a:p>
          <a:p>
            <a:r>
              <a:rPr lang="en-US" dirty="0"/>
              <a:t>Name: </a:t>
            </a:r>
            <a:r>
              <a:rPr lang="en-US" dirty="0" err="1"/>
              <a:t>BsmtUnfSF</a:t>
            </a:r>
            <a:r>
              <a:rPr lang="en-US" dirty="0"/>
              <a:t>, </a:t>
            </a:r>
            <a:r>
              <a:rPr lang="en-US" dirty="0" err="1"/>
              <a:t>dtype</a:t>
            </a:r>
            <a:r>
              <a:rPr lang="en-US" dirty="0"/>
              <a:t>: float64</a:t>
            </a:r>
          </a:p>
        </p:txBody>
      </p:sp>
      <p:sp>
        <p:nvSpPr>
          <p:cNvPr id="16" name="TextBox 15">
            <a:extLst>
              <a:ext uri="{FF2B5EF4-FFF2-40B4-BE49-F238E27FC236}">
                <a16:creationId xmlns:a16="http://schemas.microsoft.com/office/drawing/2014/main" xmlns="" id="{5C104422-FE9C-4738-85E4-48A5546192DB}"/>
              </a:ext>
            </a:extLst>
          </p:cNvPr>
          <p:cNvSpPr txBox="1"/>
          <p:nvPr/>
        </p:nvSpPr>
        <p:spPr>
          <a:xfrm>
            <a:off x="6637539" y="3429000"/>
            <a:ext cx="6094520" cy="2862322"/>
          </a:xfrm>
          <a:prstGeom prst="rect">
            <a:avLst/>
          </a:prstGeom>
          <a:noFill/>
        </p:spPr>
        <p:txBody>
          <a:bodyPr wrap="square">
            <a:spAutoFit/>
          </a:bodyPr>
          <a:lstStyle/>
          <a:p>
            <a:r>
              <a:rPr lang="en-US" dirty="0"/>
              <a:t>MATHEMATICAL SUMMARY OF </a:t>
            </a:r>
            <a:r>
              <a:rPr lang="en-US" dirty="0" err="1"/>
              <a:t>TotalBsmtSF</a:t>
            </a:r>
            <a:r>
              <a:rPr lang="en-US" dirty="0"/>
              <a:t>:</a:t>
            </a:r>
          </a:p>
          <a:p>
            <a:r>
              <a:rPr lang="en-US" dirty="0"/>
              <a:t>count                  1168.000000</a:t>
            </a:r>
          </a:p>
          <a:p>
            <a:r>
              <a:rPr lang="en-US" dirty="0"/>
              <a:t>mean                  1061.095034</a:t>
            </a:r>
          </a:p>
          <a:p>
            <a:r>
              <a:rPr lang="en-US" dirty="0"/>
              <a:t>std                       442.272249</a:t>
            </a:r>
          </a:p>
          <a:p>
            <a:r>
              <a:rPr lang="en-US" dirty="0"/>
              <a:t>min                      0.000000</a:t>
            </a:r>
          </a:p>
          <a:p>
            <a:r>
              <a:rPr lang="en-US" dirty="0"/>
              <a:t>25%                     799.000000</a:t>
            </a:r>
          </a:p>
          <a:p>
            <a:r>
              <a:rPr lang="en-US" dirty="0"/>
              <a:t>50%                     1005.500000</a:t>
            </a:r>
          </a:p>
          <a:p>
            <a:r>
              <a:rPr lang="en-US" dirty="0"/>
              <a:t>75%                     1291.500000</a:t>
            </a:r>
          </a:p>
          <a:p>
            <a:r>
              <a:rPr lang="en-US" dirty="0"/>
              <a:t>max                     6110.000000</a:t>
            </a:r>
          </a:p>
          <a:p>
            <a:r>
              <a:rPr lang="en-US" dirty="0"/>
              <a:t>Name: </a:t>
            </a:r>
            <a:r>
              <a:rPr lang="en-US" dirty="0" err="1"/>
              <a:t>TotalBsmtSF</a:t>
            </a:r>
            <a:r>
              <a:rPr lang="en-US" dirty="0"/>
              <a:t>, </a:t>
            </a:r>
            <a:r>
              <a:rPr lang="en-US" dirty="0" err="1"/>
              <a:t>dtype</a:t>
            </a:r>
            <a:r>
              <a:rPr lang="en-US" dirty="0"/>
              <a:t>: float64</a:t>
            </a:r>
          </a:p>
        </p:txBody>
      </p:sp>
    </p:spTree>
    <p:extLst>
      <p:ext uri="{BB962C8B-B14F-4D97-AF65-F5344CB8AC3E}">
        <p14:creationId xmlns:p14="http://schemas.microsoft.com/office/powerpoint/2010/main" xmlns="" val="27406150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199" y="487532"/>
            <a:ext cx="9372600" cy="702076"/>
          </a:xfrm>
        </p:spPr>
        <p:txBody>
          <a:bodyPr anchor="t"/>
          <a:lstStyle/>
          <a:p>
            <a:r>
              <a:rPr lang="en-US" u="sng" dirty="0">
                <a:solidFill>
                  <a:schemeClr val="accent3">
                    <a:lumMod val="50000"/>
                  </a:schemeClr>
                </a:solidFill>
              </a:rPr>
              <a:t>Univariate Analysis</a:t>
            </a:r>
          </a:p>
        </p:txBody>
      </p:sp>
      <p:pic>
        <p:nvPicPr>
          <p:cNvPr id="4097" name="Picture 1">
            <a:extLst>
              <a:ext uri="{FF2B5EF4-FFF2-40B4-BE49-F238E27FC236}">
                <a16:creationId xmlns:a16="http://schemas.microsoft.com/office/drawing/2014/main" xmlns="" id="{2C348DFE-B3F4-44EC-B195-5B0F5CEFF02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2198" y="1189608"/>
            <a:ext cx="11361937" cy="518086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892836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C701D4-0BDD-435D-BB50-8C8C408E7E5C}"/>
              </a:ext>
            </a:extLst>
          </p:cNvPr>
          <p:cNvSpPr>
            <a:spLocks noGrp="1"/>
          </p:cNvSpPr>
          <p:nvPr>
            <p:ph type="title"/>
          </p:nvPr>
        </p:nvSpPr>
        <p:spPr>
          <a:xfrm>
            <a:off x="335132" y="128356"/>
            <a:ext cx="11521736" cy="6601288"/>
          </a:xfrm>
        </p:spPr>
        <p:txBody>
          <a:bodyPr anchor="t">
            <a:normAutofit fontScale="90000"/>
          </a:bodyPr>
          <a:lstStyle/>
          <a:p>
            <a:r>
              <a:rPr lang="en-US" u="sng" dirty="0">
                <a:latin typeface="Arial Rounded MT Bold" panose="020F0704030504030204" pitchFamily="34" charset="0"/>
              </a:rPr>
              <a:t>KEY OBSERVATION: </a:t>
            </a:r>
            <a:r>
              <a:rPr lang="en-US" dirty="0"/>
              <a:t/>
            </a:r>
            <a:br>
              <a:rPr lang="en-US" dirty="0"/>
            </a:br>
            <a:r>
              <a:rPr lang="en-US" sz="4000" dirty="0"/>
              <a:t>1. Gable Roof type standard composite is high in number and exterior covering to house is Vinyl Siding and cement board.</a:t>
            </a:r>
            <a:br>
              <a:rPr lang="en-US" sz="4000" dirty="0"/>
            </a:br>
            <a:r>
              <a:rPr lang="en-US" sz="4000" dirty="0"/>
              <a:t>2. Masonry veneer type is mostly none brick face, exterior quality and condition is mostly average/typical.</a:t>
            </a:r>
            <a:br>
              <a:rPr lang="en-US" sz="4000" dirty="0"/>
            </a:br>
            <a:r>
              <a:rPr lang="en-US" sz="4000" dirty="0"/>
              <a:t>3. Cinder Block type foundation and basement quality is mostly good and condition is average/typical and basement mostly have no exposure.</a:t>
            </a:r>
            <a:br>
              <a:rPr lang="en-US" sz="4000" dirty="0"/>
            </a:br>
            <a:r>
              <a:rPr lang="en-US" sz="4000" dirty="0"/>
              <a:t>4. basement finished type is mostly unfinished.</a:t>
            </a:r>
            <a:br>
              <a:rPr lang="en-US" sz="4000" dirty="0"/>
            </a:br>
            <a:r>
              <a:rPr lang="en-US" sz="4000" dirty="0"/>
              <a:t>5. Gas forced warm air furnace heating type and Excellent in quality is high.</a:t>
            </a:r>
          </a:p>
        </p:txBody>
      </p:sp>
    </p:spTree>
    <p:extLst>
      <p:ext uri="{BB962C8B-B14F-4D97-AF65-F5344CB8AC3E}">
        <p14:creationId xmlns:p14="http://schemas.microsoft.com/office/powerpoint/2010/main" xmlns="" val="14857830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xmlns="" id="{967B0D1E-2F85-4922-A4D7-6C755A666660}"/>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4715" y="1114881"/>
            <a:ext cx="10982569" cy="5201001"/>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a:extLst>
              <a:ext uri="{FF2B5EF4-FFF2-40B4-BE49-F238E27FC236}">
                <a16:creationId xmlns:a16="http://schemas.microsoft.com/office/drawing/2014/main" xmlns="" id="{E8D41375-B663-45A0-8714-C9C3BF0BC36D}"/>
              </a:ext>
            </a:extLst>
          </p:cNvPr>
          <p:cNvSpPr txBox="1"/>
          <p:nvPr/>
        </p:nvSpPr>
        <p:spPr>
          <a:xfrm>
            <a:off x="396240" y="152400"/>
            <a:ext cx="6096000" cy="769441"/>
          </a:xfrm>
          <a:prstGeom prst="rect">
            <a:avLst/>
          </a:prstGeom>
          <a:noFill/>
        </p:spPr>
        <p:txBody>
          <a:bodyPr wrap="square">
            <a:spAutoFit/>
          </a:bodyPr>
          <a:lstStyle/>
          <a:p>
            <a:r>
              <a:rPr lang="en-US" sz="4400" u="sng" dirty="0">
                <a:solidFill>
                  <a:schemeClr val="accent3">
                    <a:lumMod val="50000"/>
                  </a:schemeClr>
                </a:solidFill>
              </a:rPr>
              <a:t>Univariate Analysis</a:t>
            </a:r>
            <a:endParaRPr lang="en-US" sz="4400" dirty="0"/>
          </a:p>
        </p:txBody>
      </p:sp>
    </p:spTree>
    <p:extLst>
      <p:ext uri="{BB962C8B-B14F-4D97-AF65-F5344CB8AC3E}">
        <p14:creationId xmlns:p14="http://schemas.microsoft.com/office/powerpoint/2010/main" xmlns="" val="20804316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C701D4-0BDD-435D-BB50-8C8C408E7E5C}"/>
              </a:ext>
            </a:extLst>
          </p:cNvPr>
          <p:cNvSpPr>
            <a:spLocks noGrp="1"/>
          </p:cNvSpPr>
          <p:nvPr>
            <p:ph type="title"/>
          </p:nvPr>
        </p:nvSpPr>
        <p:spPr>
          <a:xfrm>
            <a:off x="342900" y="518160"/>
            <a:ext cx="9372600" cy="685800"/>
          </a:xfrm>
        </p:spPr>
        <p:txBody>
          <a:bodyPr anchor="t"/>
          <a:lstStyle/>
          <a:p>
            <a:r>
              <a:rPr lang="en-US" u="sng" dirty="0"/>
              <a:t>Key observation:</a:t>
            </a:r>
          </a:p>
        </p:txBody>
      </p:sp>
      <p:sp>
        <p:nvSpPr>
          <p:cNvPr id="3" name="TextBox 2">
            <a:extLst>
              <a:ext uri="{FF2B5EF4-FFF2-40B4-BE49-F238E27FC236}">
                <a16:creationId xmlns:a16="http://schemas.microsoft.com/office/drawing/2014/main" xmlns="" id="{A40665CE-547C-45DF-ABE5-8D63718F6825}"/>
              </a:ext>
            </a:extLst>
          </p:cNvPr>
          <p:cNvSpPr txBox="1"/>
          <p:nvPr/>
        </p:nvSpPr>
        <p:spPr>
          <a:xfrm>
            <a:off x="708660" y="1379220"/>
            <a:ext cx="11262360" cy="4401205"/>
          </a:xfrm>
          <a:prstGeom prst="rect">
            <a:avLst/>
          </a:prstGeom>
          <a:noFill/>
        </p:spPr>
        <p:txBody>
          <a:bodyPr wrap="square" rtlCol="0">
            <a:spAutoFit/>
          </a:bodyPr>
          <a:lstStyle/>
          <a:p>
            <a:pPr algn="l">
              <a:buFont typeface="+mj-lt"/>
              <a:buAutoNum type="arabicPeriod"/>
            </a:pPr>
            <a:r>
              <a:rPr lang="en-US" sz="2800" b="0" i="0" dirty="0">
                <a:solidFill>
                  <a:srgbClr val="000000"/>
                </a:solidFill>
                <a:effectLst/>
                <a:latin typeface="Helvetica Neue"/>
              </a:rPr>
              <a:t>Gable Roof type standard composite is high in number and exterior covering to house is Vinyl Siding and cement board.</a:t>
            </a:r>
          </a:p>
          <a:p>
            <a:pPr algn="l">
              <a:buFont typeface="+mj-lt"/>
              <a:buAutoNum type="arabicPeriod"/>
            </a:pPr>
            <a:r>
              <a:rPr lang="en-US" sz="2800" b="0" i="0" dirty="0">
                <a:solidFill>
                  <a:srgbClr val="000000"/>
                </a:solidFill>
                <a:effectLst/>
                <a:latin typeface="Helvetica Neue"/>
              </a:rPr>
              <a:t>Masonry veneer type is mostly none brick face, exterior quality and condition is mostly average/typical.</a:t>
            </a:r>
          </a:p>
          <a:p>
            <a:pPr algn="l">
              <a:buFont typeface="+mj-lt"/>
              <a:buAutoNum type="arabicPeriod"/>
            </a:pPr>
            <a:r>
              <a:rPr lang="en-US" sz="2800" b="0" i="0" dirty="0">
                <a:solidFill>
                  <a:srgbClr val="000000"/>
                </a:solidFill>
                <a:effectLst/>
                <a:latin typeface="Helvetica Neue"/>
              </a:rPr>
              <a:t>Cinder Block type foundation and basement quality is mostly good and condition is average/typical and basement mostly have no exposure.</a:t>
            </a:r>
          </a:p>
          <a:p>
            <a:pPr algn="l">
              <a:buFont typeface="+mj-lt"/>
              <a:buAutoNum type="arabicPeriod"/>
            </a:pPr>
            <a:r>
              <a:rPr lang="en-US" sz="2800" b="0" i="0" dirty="0">
                <a:solidFill>
                  <a:srgbClr val="000000"/>
                </a:solidFill>
                <a:effectLst/>
                <a:latin typeface="Helvetica Neue"/>
              </a:rPr>
              <a:t>basement finished type is mostly unfinished.</a:t>
            </a:r>
          </a:p>
          <a:p>
            <a:pPr algn="l">
              <a:buFont typeface="+mj-lt"/>
              <a:buAutoNum type="arabicPeriod"/>
            </a:pPr>
            <a:r>
              <a:rPr lang="en-US" sz="2800" b="0" i="0" dirty="0">
                <a:solidFill>
                  <a:srgbClr val="000000"/>
                </a:solidFill>
                <a:effectLst/>
                <a:latin typeface="Helvetica Neue"/>
              </a:rPr>
              <a:t>Gas forced warm air furnace heating type and Excellent in quality is high.</a:t>
            </a:r>
          </a:p>
        </p:txBody>
      </p:sp>
    </p:spTree>
    <p:extLst>
      <p:ext uri="{BB962C8B-B14F-4D97-AF65-F5344CB8AC3E}">
        <p14:creationId xmlns:p14="http://schemas.microsoft.com/office/powerpoint/2010/main" xmlns="" val="5549232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E8D41375-B663-45A0-8714-C9C3BF0BC36D}"/>
              </a:ext>
            </a:extLst>
          </p:cNvPr>
          <p:cNvSpPr txBox="1"/>
          <p:nvPr/>
        </p:nvSpPr>
        <p:spPr>
          <a:xfrm>
            <a:off x="396240" y="152400"/>
            <a:ext cx="6096000" cy="769441"/>
          </a:xfrm>
          <a:prstGeom prst="rect">
            <a:avLst/>
          </a:prstGeom>
          <a:noFill/>
        </p:spPr>
        <p:txBody>
          <a:bodyPr wrap="square">
            <a:spAutoFit/>
          </a:bodyPr>
          <a:lstStyle/>
          <a:p>
            <a:r>
              <a:rPr lang="en-US" sz="4400" u="sng" dirty="0">
                <a:solidFill>
                  <a:schemeClr val="accent3">
                    <a:lumMod val="50000"/>
                  </a:schemeClr>
                </a:solidFill>
              </a:rPr>
              <a:t>Univariate Analysis</a:t>
            </a:r>
            <a:endParaRPr lang="en-US" sz="4400" dirty="0"/>
          </a:p>
        </p:txBody>
      </p:sp>
      <p:pic>
        <p:nvPicPr>
          <p:cNvPr id="6145" name="Picture 1">
            <a:extLst>
              <a:ext uri="{FF2B5EF4-FFF2-40B4-BE49-F238E27FC236}">
                <a16:creationId xmlns:a16="http://schemas.microsoft.com/office/drawing/2014/main" xmlns="" id="{51C4AE35-46A8-42A5-9451-0CE6D610700F}"/>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2720" y="1040087"/>
            <a:ext cx="11805920" cy="566551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095566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C701D4-0BDD-435D-BB50-8C8C408E7E5C}"/>
              </a:ext>
            </a:extLst>
          </p:cNvPr>
          <p:cNvSpPr>
            <a:spLocks noGrp="1"/>
          </p:cNvSpPr>
          <p:nvPr>
            <p:ph type="title"/>
          </p:nvPr>
        </p:nvSpPr>
        <p:spPr>
          <a:xfrm>
            <a:off x="342900" y="518160"/>
            <a:ext cx="9372600" cy="685800"/>
          </a:xfrm>
        </p:spPr>
        <p:txBody>
          <a:bodyPr anchor="t"/>
          <a:lstStyle/>
          <a:p>
            <a:r>
              <a:rPr lang="en-US" u="sng" dirty="0"/>
              <a:t>Key observation:</a:t>
            </a:r>
          </a:p>
        </p:txBody>
      </p:sp>
      <p:sp>
        <p:nvSpPr>
          <p:cNvPr id="3" name="TextBox 2">
            <a:extLst>
              <a:ext uri="{FF2B5EF4-FFF2-40B4-BE49-F238E27FC236}">
                <a16:creationId xmlns:a16="http://schemas.microsoft.com/office/drawing/2014/main" xmlns="" id="{A40665CE-547C-45DF-ABE5-8D63718F6825}"/>
              </a:ext>
            </a:extLst>
          </p:cNvPr>
          <p:cNvSpPr txBox="1"/>
          <p:nvPr/>
        </p:nvSpPr>
        <p:spPr>
          <a:xfrm>
            <a:off x="464820" y="1956268"/>
            <a:ext cx="11262360" cy="3539430"/>
          </a:xfrm>
          <a:prstGeom prst="rect">
            <a:avLst/>
          </a:prstGeom>
          <a:noFill/>
        </p:spPr>
        <p:txBody>
          <a:bodyPr wrap="square" rtlCol="0">
            <a:spAutoFit/>
          </a:bodyPr>
          <a:lstStyle/>
          <a:p>
            <a:pPr algn="l">
              <a:buFont typeface="+mj-lt"/>
              <a:buAutoNum type="arabicPeriod"/>
            </a:pPr>
            <a:r>
              <a:rPr lang="en-US" sz="2800" b="0" i="0" dirty="0">
                <a:solidFill>
                  <a:srgbClr val="000000"/>
                </a:solidFill>
                <a:effectLst/>
                <a:latin typeface="Helvetica Neue"/>
              </a:rPr>
              <a:t>Property mostly has central air conditioning with mostly electrical system of Standard Circuit Breakers &amp; Romex</a:t>
            </a:r>
          </a:p>
          <a:p>
            <a:pPr algn="l"/>
            <a:endParaRPr lang="en-US" sz="2800" b="0" i="0" dirty="0">
              <a:solidFill>
                <a:srgbClr val="000000"/>
              </a:solidFill>
              <a:effectLst/>
              <a:latin typeface="Helvetica Neue"/>
            </a:endParaRPr>
          </a:p>
          <a:p>
            <a:pPr algn="l"/>
            <a:r>
              <a:rPr lang="en-US" sz="2800" dirty="0">
                <a:solidFill>
                  <a:srgbClr val="000000"/>
                </a:solidFill>
                <a:latin typeface="Helvetica Neue"/>
              </a:rPr>
              <a:t>2</a:t>
            </a:r>
            <a:r>
              <a:rPr lang="en-US" sz="2800" b="0" i="0" dirty="0">
                <a:solidFill>
                  <a:srgbClr val="000000"/>
                </a:solidFill>
                <a:effectLst/>
                <a:latin typeface="Helvetica Neue"/>
              </a:rPr>
              <a:t>. Kitchen Quality is mostly Typical/Average. home functionality is mostly Typical Functionality and fire place is between 0-1.</a:t>
            </a:r>
          </a:p>
          <a:p>
            <a:pPr algn="l"/>
            <a:endParaRPr lang="en-US" sz="2800" b="0" i="0" dirty="0">
              <a:solidFill>
                <a:srgbClr val="000000"/>
              </a:solidFill>
              <a:effectLst/>
              <a:latin typeface="Helvetica Neue"/>
            </a:endParaRPr>
          </a:p>
          <a:p>
            <a:pPr algn="l"/>
            <a:r>
              <a:rPr lang="en-US" sz="2800" b="0" i="0" dirty="0">
                <a:solidFill>
                  <a:srgbClr val="000000"/>
                </a:solidFill>
                <a:effectLst/>
                <a:latin typeface="Helvetica Neue"/>
              </a:rPr>
              <a:t>3. Garage type is attached and mostly unfinished 2 cars parking quality and condition is Typical/Average.</a:t>
            </a:r>
          </a:p>
        </p:txBody>
      </p:sp>
    </p:spTree>
    <p:extLst>
      <p:ext uri="{BB962C8B-B14F-4D97-AF65-F5344CB8AC3E}">
        <p14:creationId xmlns:p14="http://schemas.microsoft.com/office/powerpoint/2010/main" xmlns="" val="34843627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E8D41375-B663-45A0-8714-C9C3BF0BC36D}"/>
              </a:ext>
            </a:extLst>
          </p:cNvPr>
          <p:cNvSpPr txBox="1"/>
          <p:nvPr/>
        </p:nvSpPr>
        <p:spPr>
          <a:xfrm>
            <a:off x="396240" y="152400"/>
            <a:ext cx="6096000" cy="769441"/>
          </a:xfrm>
          <a:prstGeom prst="rect">
            <a:avLst/>
          </a:prstGeom>
          <a:noFill/>
        </p:spPr>
        <p:txBody>
          <a:bodyPr wrap="square">
            <a:spAutoFit/>
          </a:bodyPr>
          <a:lstStyle/>
          <a:p>
            <a:r>
              <a:rPr lang="en-US" sz="4400" u="sng" dirty="0">
                <a:solidFill>
                  <a:schemeClr val="accent3">
                    <a:lumMod val="50000"/>
                  </a:schemeClr>
                </a:solidFill>
              </a:rPr>
              <a:t>Univariate Analysis</a:t>
            </a:r>
            <a:endParaRPr lang="en-US" sz="4400" dirty="0"/>
          </a:p>
        </p:txBody>
      </p:sp>
      <p:pic>
        <p:nvPicPr>
          <p:cNvPr id="7169" name="Picture 1">
            <a:extLst>
              <a:ext uri="{FF2B5EF4-FFF2-40B4-BE49-F238E27FC236}">
                <a16:creationId xmlns:a16="http://schemas.microsoft.com/office/drawing/2014/main" xmlns="" id="{A8AD4DC5-C3CE-49BC-9667-5A7CA49D855F}"/>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96240" y="1029810"/>
            <a:ext cx="11340040" cy="3888419"/>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a:extLst>
              <a:ext uri="{FF2B5EF4-FFF2-40B4-BE49-F238E27FC236}">
                <a16:creationId xmlns:a16="http://schemas.microsoft.com/office/drawing/2014/main" xmlns="" id="{8C716E68-303A-4ED4-ABCE-F6587498B499}"/>
              </a:ext>
            </a:extLst>
          </p:cNvPr>
          <p:cNvSpPr txBox="1"/>
          <p:nvPr/>
        </p:nvSpPr>
        <p:spPr>
          <a:xfrm>
            <a:off x="736551" y="5095756"/>
            <a:ext cx="10659418" cy="923330"/>
          </a:xfrm>
          <a:prstGeom prst="rect">
            <a:avLst/>
          </a:prstGeom>
          <a:noFill/>
        </p:spPr>
        <p:txBody>
          <a:bodyPr wrap="square" rtlCol="0">
            <a:spAutoFit/>
          </a:bodyPr>
          <a:lstStyle/>
          <a:p>
            <a:pPr algn="l"/>
            <a:r>
              <a:rPr lang="en-US" b="1" i="0" u="sng" dirty="0">
                <a:solidFill>
                  <a:srgbClr val="000000"/>
                </a:solidFill>
                <a:effectLst/>
                <a:latin typeface="Helvetica Neue"/>
              </a:rPr>
              <a:t>Key Observation:</a:t>
            </a:r>
          </a:p>
          <a:p>
            <a:pPr algn="l">
              <a:buFont typeface="+mj-lt"/>
              <a:buAutoNum type="arabicPeriod"/>
            </a:pPr>
            <a:r>
              <a:rPr lang="en-US" b="0" i="0" dirty="0">
                <a:solidFill>
                  <a:srgbClr val="000000"/>
                </a:solidFill>
                <a:effectLst/>
                <a:latin typeface="Helvetica Neue"/>
              </a:rPr>
              <a:t>Properties out for sale are mostly built in year 1977, 1970. 1997, 2006, 1957, 1965, 1947, 1937, 2003, 1974.. which means from 1945 to 2006 in all frequency we have properties largely out for sale.</a:t>
            </a:r>
          </a:p>
        </p:txBody>
      </p:sp>
    </p:spTree>
    <p:extLst>
      <p:ext uri="{BB962C8B-B14F-4D97-AF65-F5344CB8AC3E}">
        <p14:creationId xmlns:p14="http://schemas.microsoft.com/office/powerpoint/2010/main" xmlns="" val="152288336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E8D41375-B663-45A0-8714-C9C3BF0BC36D}"/>
              </a:ext>
            </a:extLst>
          </p:cNvPr>
          <p:cNvSpPr txBox="1"/>
          <p:nvPr/>
        </p:nvSpPr>
        <p:spPr>
          <a:xfrm>
            <a:off x="396240" y="152400"/>
            <a:ext cx="6096000" cy="769441"/>
          </a:xfrm>
          <a:prstGeom prst="rect">
            <a:avLst/>
          </a:prstGeom>
          <a:noFill/>
        </p:spPr>
        <p:txBody>
          <a:bodyPr wrap="square">
            <a:spAutoFit/>
          </a:bodyPr>
          <a:lstStyle/>
          <a:p>
            <a:r>
              <a:rPr lang="en-US" sz="4400" u="sng" dirty="0">
                <a:solidFill>
                  <a:schemeClr val="accent3">
                    <a:lumMod val="50000"/>
                  </a:schemeClr>
                </a:solidFill>
              </a:rPr>
              <a:t>Univariate Analysis</a:t>
            </a:r>
            <a:endParaRPr lang="en-US" sz="4400" dirty="0"/>
          </a:p>
        </p:txBody>
      </p:sp>
      <p:pic>
        <p:nvPicPr>
          <p:cNvPr id="8193" name="Picture 1">
            <a:extLst>
              <a:ext uri="{FF2B5EF4-FFF2-40B4-BE49-F238E27FC236}">
                <a16:creationId xmlns:a16="http://schemas.microsoft.com/office/drawing/2014/main" xmlns="" id="{0859D17E-2807-450E-B2CB-2F071053B591}"/>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96240" y="967466"/>
            <a:ext cx="11013440" cy="498868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582890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9700" y="1898643"/>
            <a:ext cx="9372600" cy="4483101"/>
          </a:xfrm>
        </p:spPr>
        <p:txBody>
          <a:bodyPr>
            <a:normAutofit lnSpcReduction="10000"/>
          </a:bodyPr>
          <a:lstStyle/>
          <a:p>
            <a:pPr marL="0" indent="0">
              <a:buNone/>
            </a:pPr>
            <a:r>
              <a:rPr lang="en-US" dirty="0"/>
              <a:t>Surprise Housing is a US based Real estate and housing company who is trying to entry into Australian Real estate market. The company is looking at prospective properties to buy houses to enter the market. We are required to build a model using Machine Learning in order to predict the actual value of the prospective properties and decide whether to invest in them or not.</a:t>
            </a:r>
          </a:p>
          <a:p>
            <a:pPr marL="0" indent="0">
              <a:buNone/>
            </a:pPr>
            <a:r>
              <a:rPr lang="en-US" dirty="0"/>
              <a:t>For this Surprise Housing wants to know:</a:t>
            </a:r>
          </a:p>
          <a:p>
            <a:pPr marL="0" indent="0">
              <a:buNone/>
            </a:pPr>
            <a:r>
              <a:rPr lang="en-US" dirty="0"/>
              <a:t>• Which variables are important to predict the price of variable?</a:t>
            </a:r>
          </a:p>
          <a:p>
            <a:pPr marL="0" indent="0">
              <a:buNone/>
            </a:pPr>
            <a:r>
              <a:rPr lang="en-US" dirty="0"/>
              <a:t>• How do these variables describe the price of the house</a:t>
            </a:r>
          </a:p>
        </p:txBody>
      </p:sp>
      <p:graphicFrame>
        <p:nvGraphicFramePr>
          <p:cNvPr id="7" name="Diagram 6">
            <a:extLst>
              <a:ext uri="{FF2B5EF4-FFF2-40B4-BE49-F238E27FC236}">
                <a16:creationId xmlns:a16="http://schemas.microsoft.com/office/drawing/2014/main" xmlns="" id="{6A717712-DD61-4CC1-B8E5-80B41083021A}"/>
              </a:ext>
            </a:extLst>
          </p:cNvPr>
          <p:cNvGraphicFramePr/>
          <p:nvPr>
            <p:extLst>
              <p:ext uri="{D42A27DB-BD31-4B8C-83A1-F6EECF244321}">
                <p14:modId xmlns:p14="http://schemas.microsoft.com/office/powerpoint/2010/main" xmlns="" val="552103552"/>
              </p:ext>
            </p:extLst>
          </p:nvPr>
        </p:nvGraphicFramePr>
        <p:xfrm>
          <a:off x="1074198" y="798989"/>
          <a:ext cx="10014012" cy="7546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5233326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C701D4-0BDD-435D-BB50-8C8C408E7E5C}"/>
              </a:ext>
            </a:extLst>
          </p:cNvPr>
          <p:cNvSpPr>
            <a:spLocks noGrp="1"/>
          </p:cNvSpPr>
          <p:nvPr>
            <p:ph type="title"/>
          </p:nvPr>
        </p:nvSpPr>
        <p:spPr>
          <a:xfrm>
            <a:off x="342900" y="518160"/>
            <a:ext cx="9372600" cy="685800"/>
          </a:xfrm>
        </p:spPr>
        <p:txBody>
          <a:bodyPr anchor="t"/>
          <a:lstStyle/>
          <a:p>
            <a:r>
              <a:rPr lang="en-US" u="sng" dirty="0"/>
              <a:t>Key observation:</a:t>
            </a:r>
          </a:p>
        </p:txBody>
      </p:sp>
      <p:sp>
        <p:nvSpPr>
          <p:cNvPr id="4" name="TextBox 3">
            <a:extLst>
              <a:ext uri="{FF2B5EF4-FFF2-40B4-BE49-F238E27FC236}">
                <a16:creationId xmlns:a16="http://schemas.microsoft.com/office/drawing/2014/main" xmlns="" id="{44535D81-0333-4606-B8EA-32B17C711266}"/>
              </a:ext>
            </a:extLst>
          </p:cNvPr>
          <p:cNvSpPr txBox="1"/>
          <p:nvPr/>
        </p:nvSpPr>
        <p:spPr>
          <a:xfrm>
            <a:off x="772160" y="1605280"/>
            <a:ext cx="10393680" cy="1815882"/>
          </a:xfrm>
          <a:prstGeom prst="rect">
            <a:avLst/>
          </a:prstGeom>
          <a:noFill/>
        </p:spPr>
        <p:txBody>
          <a:bodyPr wrap="square" rtlCol="0">
            <a:spAutoFit/>
          </a:bodyPr>
          <a:lstStyle/>
          <a:p>
            <a:r>
              <a:rPr lang="en-US" sz="2800" dirty="0"/>
              <a:t>1. Paved driveway is mostly Paved.</a:t>
            </a:r>
          </a:p>
          <a:p>
            <a:endParaRPr lang="en-US" sz="2800" dirty="0"/>
          </a:p>
          <a:p>
            <a:r>
              <a:rPr lang="en-US" sz="2800" dirty="0"/>
              <a:t>2. Sales type is Warranty Deed - Conventional condition is normal year sold is mostly 2007 with no fence and no pool.</a:t>
            </a:r>
          </a:p>
        </p:txBody>
      </p:sp>
    </p:spTree>
    <p:extLst>
      <p:ext uri="{BB962C8B-B14F-4D97-AF65-F5344CB8AC3E}">
        <p14:creationId xmlns:p14="http://schemas.microsoft.com/office/powerpoint/2010/main" xmlns="" val="40944740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E8D41375-B663-45A0-8714-C9C3BF0BC36D}"/>
              </a:ext>
            </a:extLst>
          </p:cNvPr>
          <p:cNvSpPr txBox="1"/>
          <p:nvPr/>
        </p:nvSpPr>
        <p:spPr>
          <a:xfrm>
            <a:off x="396240" y="152400"/>
            <a:ext cx="6096000" cy="769441"/>
          </a:xfrm>
          <a:prstGeom prst="rect">
            <a:avLst/>
          </a:prstGeom>
          <a:noFill/>
        </p:spPr>
        <p:txBody>
          <a:bodyPr wrap="square">
            <a:spAutoFit/>
          </a:bodyPr>
          <a:lstStyle/>
          <a:p>
            <a:r>
              <a:rPr lang="en-US" sz="4400" u="sng" dirty="0">
                <a:solidFill>
                  <a:schemeClr val="accent3">
                    <a:lumMod val="50000"/>
                  </a:schemeClr>
                </a:solidFill>
              </a:rPr>
              <a:t>Multivariate Analysis</a:t>
            </a:r>
            <a:endParaRPr lang="en-US" sz="4400" dirty="0"/>
          </a:p>
        </p:txBody>
      </p:sp>
      <p:pic>
        <p:nvPicPr>
          <p:cNvPr id="9" name="Picture 8">
            <a:extLst>
              <a:ext uri="{FF2B5EF4-FFF2-40B4-BE49-F238E27FC236}">
                <a16:creationId xmlns:a16="http://schemas.microsoft.com/office/drawing/2014/main" xmlns="" id="{BC434DE6-988E-4A3B-A885-99819A3F0C9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07415" y="883996"/>
            <a:ext cx="9916160" cy="2706405"/>
          </a:xfrm>
          <a:prstGeom prst="rect">
            <a:avLst/>
          </a:prstGeom>
        </p:spPr>
      </p:pic>
      <p:pic>
        <p:nvPicPr>
          <p:cNvPr id="11" name="Picture 10">
            <a:extLst>
              <a:ext uri="{FF2B5EF4-FFF2-40B4-BE49-F238E27FC236}">
                <a16:creationId xmlns:a16="http://schemas.microsoft.com/office/drawing/2014/main" xmlns="" id="{3EABBEDC-42A8-4B1E-9ABA-07668EDB3AAD}"/>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07415" y="3590925"/>
            <a:ext cx="9875520" cy="2953007"/>
          </a:xfrm>
          <a:prstGeom prst="rect">
            <a:avLst/>
          </a:prstGeom>
        </p:spPr>
      </p:pic>
    </p:spTree>
    <p:extLst>
      <p:ext uri="{BB962C8B-B14F-4D97-AF65-F5344CB8AC3E}">
        <p14:creationId xmlns:p14="http://schemas.microsoft.com/office/powerpoint/2010/main" xmlns="" val="205395053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C701D4-0BDD-435D-BB50-8C8C408E7E5C}"/>
              </a:ext>
            </a:extLst>
          </p:cNvPr>
          <p:cNvSpPr>
            <a:spLocks noGrp="1"/>
          </p:cNvSpPr>
          <p:nvPr>
            <p:ph type="title"/>
          </p:nvPr>
        </p:nvSpPr>
        <p:spPr>
          <a:xfrm>
            <a:off x="342900" y="518160"/>
            <a:ext cx="9372600" cy="685800"/>
          </a:xfrm>
        </p:spPr>
        <p:txBody>
          <a:bodyPr anchor="t"/>
          <a:lstStyle/>
          <a:p>
            <a:r>
              <a:rPr lang="en-US" u="sng" dirty="0"/>
              <a:t>Key observation:</a:t>
            </a:r>
          </a:p>
        </p:txBody>
      </p:sp>
      <p:sp>
        <p:nvSpPr>
          <p:cNvPr id="4" name="TextBox 3">
            <a:extLst>
              <a:ext uri="{FF2B5EF4-FFF2-40B4-BE49-F238E27FC236}">
                <a16:creationId xmlns:a16="http://schemas.microsoft.com/office/drawing/2014/main" xmlns="" id="{44535D81-0333-4606-B8EA-32B17C711266}"/>
              </a:ext>
            </a:extLst>
          </p:cNvPr>
          <p:cNvSpPr txBox="1"/>
          <p:nvPr/>
        </p:nvSpPr>
        <p:spPr>
          <a:xfrm>
            <a:off x="772160" y="1605280"/>
            <a:ext cx="10393680" cy="1815882"/>
          </a:xfrm>
          <a:prstGeom prst="rect">
            <a:avLst/>
          </a:prstGeom>
          <a:noFill/>
        </p:spPr>
        <p:txBody>
          <a:bodyPr wrap="square" rtlCol="0">
            <a:spAutoFit/>
          </a:bodyPr>
          <a:lstStyle/>
          <a:p>
            <a:r>
              <a:rPr lang="en-US" sz="2800" dirty="0"/>
              <a:t>1. We can see that </a:t>
            </a:r>
            <a:r>
              <a:rPr lang="en-US" sz="2800" b="1" dirty="0" err="1"/>
              <a:t>MSSubClass</a:t>
            </a:r>
            <a:r>
              <a:rPr lang="en-US" sz="2800" b="1" dirty="0"/>
              <a:t> 60 – [2-STORY 1946 &amp; NEWER] </a:t>
            </a:r>
            <a:r>
              <a:rPr lang="en-US" sz="2800" dirty="0"/>
              <a:t>and</a:t>
            </a:r>
            <a:r>
              <a:rPr lang="en-US" sz="2800" b="1" dirty="0"/>
              <a:t> 70- [2-STORY 1945 &amp; OLDER]</a:t>
            </a:r>
            <a:r>
              <a:rPr lang="en-US" sz="2800" dirty="0"/>
              <a:t> is the highest segment of building that is sold in the marker which means buyers mostly wish to buy these dwelling in the market</a:t>
            </a:r>
          </a:p>
        </p:txBody>
      </p:sp>
    </p:spTree>
    <p:extLst>
      <p:ext uri="{BB962C8B-B14F-4D97-AF65-F5344CB8AC3E}">
        <p14:creationId xmlns:p14="http://schemas.microsoft.com/office/powerpoint/2010/main" xmlns="" val="182840608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E8D41375-B663-45A0-8714-C9C3BF0BC36D}"/>
              </a:ext>
            </a:extLst>
          </p:cNvPr>
          <p:cNvSpPr txBox="1"/>
          <p:nvPr/>
        </p:nvSpPr>
        <p:spPr>
          <a:xfrm>
            <a:off x="396240" y="152400"/>
            <a:ext cx="6096000" cy="769441"/>
          </a:xfrm>
          <a:prstGeom prst="rect">
            <a:avLst/>
          </a:prstGeom>
          <a:noFill/>
        </p:spPr>
        <p:txBody>
          <a:bodyPr wrap="square">
            <a:spAutoFit/>
          </a:bodyPr>
          <a:lstStyle/>
          <a:p>
            <a:r>
              <a:rPr lang="en-US" sz="4400" u="sng" dirty="0">
                <a:solidFill>
                  <a:schemeClr val="accent3">
                    <a:lumMod val="50000"/>
                  </a:schemeClr>
                </a:solidFill>
              </a:rPr>
              <a:t>Multivariate Analysis</a:t>
            </a:r>
            <a:endParaRPr lang="en-US" sz="4400" dirty="0"/>
          </a:p>
        </p:txBody>
      </p:sp>
      <p:pic>
        <p:nvPicPr>
          <p:cNvPr id="9" name="Picture 8">
            <a:extLst>
              <a:ext uri="{FF2B5EF4-FFF2-40B4-BE49-F238E27FC236}">
                <a16:creationId xmlns:a16="http://schemas.microsoft.com/office/drawing/2014/main" xmlns="" id="{236FE022-9854-4D89-BDB4-5438FCC8BA6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33680" y="921841"/>
            <a:ext cx="11399520" cy="2888159"/>
          </a:xfrm>
          <a:prstGeom prst="rect">
            <a:avLst/>
          </a:prstGeom>
        </p:spPr>
      </p:pic>
      <p:pic>
        <p:nvPicPr>
          <p:cNvPr id="11" name="Picture 10">
            <a:extLst>
              <a:ext uri="{FF2B5EF4-FFF2-40B4-BE49-F238E27FC236}">
                <a16:creationId xmlns:a16="http://schemas.microsoft.com/office/drawing/2014/main" xmlns="" id="{DD9389A7-7999-421A-87D7-B340557C6EAB}"/>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33680" y="3810000"/>
            <a:ext cx="11399520" cy="3048000"/>
          </a:xfrm>
          <a:prstGeom prst="rect">
            <a:avLst/>
          </a:prstGeom>
        </p:spPr>
      </p:pic>
    </p:spTree>
    <p:extLst>
      <p:ext uri="{BB962C8B-B14F-4D97-AF65-F5344CB8AC3E}">
        <p14:creationId xmlns:p14="http://schemas.microsoft.com/office/powerpoint/2010/main" xmlns="" val="4642957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C701D4-0BDD-435D-BB50-8C8C408E7E5C}"/>
              </a:ext>
            </a:extLst>
          </p:cNvPr>
          <p:cNvSpPr>
            <a:spLocks noGrp="1"/>
          </p:cNvSpPr>
          <p:nvPr>
            <p:ph type="title"/>
          </p:nvPr>
        </p:nvSpPr>
        <p:spPr>
          <a:xfrm>
            <a:off x="342900" y="518160"/>
            <a:ext cx="9372600" cy="685800"/>
          </a:xfrm>
        </p:spPr>
        <p:txBody>
          <a:bodyPr anchor="t"/>
          <a:lstStyle/>
          <a:p>
            <a:r>
              <a:rPr lang="en-US" u="sng" dirty="0"/>
              <a:t>Key observation:</a:t>
            </a:r>
          </a:p>
        </p:txBody>
      </p:sp>
      <p:sp>
        <p:nvSpPr>
          <p:cNvPr id="4" name="TextBox 3">
            <a:extLst>
              <a:ext uri="{FF2B5EF4-FFF2-40B4-BE49-F238E27FC236}">
                <a16:creationId xmlns:a16="http://schemas.microsoft.com/office/drawing/2014/main" xmlns="" id="{44535D81-0333-4606-B8EA-32B17C711266}"/>
              </a:ext>
            </a:extLst>
          </p:cNvPr>
          <p:cNvSpPr txBox="1"/>
          <p:nvPr/>
        </p:nvSpPr>
        <p:spPr>
          <a:xfrm>
            <a:off x="772160" y="1605280"/>
            <a:ext cx="10393680" cy="3970318"/>
          </a:xfrm>
          <a:prstGeom prst="rect">
            <a:avLst/>
          </a:prstGeom>
          <a:noFill/>
        </p:spPr>
        <p:txBody>
          <a:bodyPr wrap="square" rtlCol="0">
            <a:spAutoFit/>
          </a:bodyPr>
          <a:lstStyle/>
          <a:p>
            <a:r>
              <a:rPr lang="en-US" sz="2800" dirty="0"/>
              <a:t>1. IR1 - Slightly irregular being the costliest lot shape followed by Reg – Regular.</a:t>
            </a:r>
          </a:p>
          <a:p>
            <a:r>
              <a:rPr lang="en-US" sz="2800" dirty="0"/>
              <a:t>2. IR2 - Moderately Irregular are the highest sold lot shape.</a:t>
            </a:r>
          </a:p>
          <a:p>
            <a:r>
              <a:rPr lang="en-US" sz="2800" dirty="0"/>
              <a:t>So, from above we can understand people are mostly interested in buying irregular shaped lot more than the regular shaped lot and since people are not buying the regular shaped lot the cost of the regular shaped lot is lesser than slightly irregular plot. And also the availability of the Regular shaped plot is lesser that might be also one of the reason to note.</a:t>
            </a:r>
          </a:p>
        </p:txBody>
      </p:sp>
    </p:spTree>
    <p:extLst>
      <p:ext uri="{BB962C8B-B14F-4D97-AF65-F5344CB8AC3E}">
        <p14:creationId xmlns:p14="http://schemas.microsoft.com/office/powerpoint/2010/main" xmlns="" val="18296907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E8D41375-B663-45A0-8714-C9C3BF0BC36D}"/>
              </a:ext>
            </a:extLst>
          </p:cNvPr>
          <p:cNvSpPr txBox="1"/>
          <p:nvPr/>
        </p:nvSpPr>
        <p:spPr>
          <a:xfrm>
            <a:off x="396240" y="152400"/>
            <a:ext cx="6096000" cy="769441"/>
          </a:xfrm>
          <a:prstGeom prst="rect">
            <a:avLst/>
          </a:prstGeom>
          <a:noFill/>
        </p:spPr>
        <p:txBody>
          <a:bodyPr wrap="square">
            <a:spAutoFit/>
          </a:bodyPr>
          <a:lstStyle/>
          <a:p>
            <a:r>
              <a:rPr lang="en-US" sz="4400" u="sng" dirty="0">
                <a:solidFill>
                  <a:schemeClr val="accent3">
                    <a:lumMod val="50000"/>
                  </a:schemeClr>
                </a:solidFill>
              </a:rPr>
              <a:t>Multivariate Analysis</a:t>
            </a:r>
            <a:endParaRPr lang="en-US" sz="4400" dirty="0"/>
          </a:p>
        </p:txBody>
      </p:sp>
      <p:pic>
        <p:nvPicPr>
          <p:cNvPr id="3" name="Picture 2">
            <a:extLst>
              <a:ext uri="{FF2B5EF4-FFF2-40B4-BE49-F238E27FC236}">
                <a16:creationId xmlns:a16="http://schemas.microsoft.com/office/drawing/2014/main" xmlns="" id="{68AD3D0A-6FB9-44CB-AA69-2A4DC73174D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90880" y="921841"/>
            <a:ext cx="10353040" cy="2593519"/>
          </a:xfrm>
          <a:prstGeom prst="rect">
            <a:avLst/>
          </a:prstGeom>
        </p:spPr>
      </p:pic>
      <p:pic>
        <p:nvPicPr>
          <p:cNvPr id="5" name="Picture 4">
            <a:extLst>
              <a:ext uri="{FF2B5EF4-FFF2-40B4-BE49-F238E27FC236}">
                <a16:creationId xmlns:a16="http://schemas.microsoft.com/office/drawing/2014/main" xmlns="" id="{B4330860-A761-481D-A0C6-FC201622DCF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90880" y="3718560"/>
            <a:ext cx="10353040" cy="2987040"/>
          </a:xfrm>
          <a:prstGeom prst="rect">
            <a:avLst/>
          </a:prstGeom>
        </p:spPr>
      </p:pic>
    </p:spTree>
    <p:extLst>
      <p:ext uri="{BB962C8B-B14F-4D97-AF65-F5344CB8AC3E}">
        <p14:creationId xmlns:p14="http://schemas.microsoft.com/office/powerpoint/2010/main" xmlns="" val="13011862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C701D4-0BDD-435D-BB50-8C8C408E7E5C}"/>
              </a:ext>
            </a:extLst>
          </p:cNvPr>
          <p:cNvSpPr>
            <a:spLocks noGrp="1"/>
          </p:cNvSpPr>
          <p:nvPr>
            <p:ph type="title"/>
          </p:nvPr>
        </p:nvSpPr>
        <p:spPr>
          <a:xfrm>
            <a:off x="342900" y="518160"/>
            <a:ext cx="9372600" cy="685800"/>
          </a:xfrm>
        </p:spPr>
        <p:txBody>
          <a:bodyPr anchor="t"/>
          <a:lstStyle/>
          <a:p>
            <a:r>
              <a:rPr lang="en-US" u="sng" dirty="0"/>
              <a:t>Key observation:</a:t>
            </a:r>
          </a:p>
        </p:txBody>
      </p:sp>
      <p:sp>
        <p:nvSpPr>
          <p:cNvPr id="4" name="TextBox 3">
            <a:extLst>
              <a:ext uri="{FF2B5EF4-FFF2-40B4-BE49-F238E27FC236}">
                <a16:creationId xmlns:a16="http://schemas.microsoft.com/office/drawing/2014/main" xmlns="" id="{44535D81-0333-4606-B8EA-32B17C711266}"/>
              </a:ext>
            </a:extLst>
          </p:cNvPr>
          <p:cNvSpPr txBox="1"/>
          <p:nvPr/>
        </p:nvSpPr>
        <p:spPr>
          <a:xfrm>
            <a:off x="772160" y="1605280"/>
            <a:ext cx="10393680" cy="1815882"/>
          </a:xfrm>
          <a:prstGeom prst="rect">
            <a:avLst/>
          </a:prstGeom>
          <a:noFill/>
        </p:spPr>
        <p:txBody>
          <a:bodyPr wrap="square" rtlCol="0">
            <a:spAutoFit/>
          </a:bodyPr>
          <a:lstStyle/>
          <a:p>
            <a:pPr marL="514350" indent="-514350">
              <a:buAutoNum type="arabicPeriod"/>
            </a:pPr>
            <a:r>
              <a:rPr lang="en-US" sz="2800" dirty="0"/>
              <a:t>We can see one family type building being the costliest in the market and also getting sold higher.</a:t>
            </a:r>
          </a:p>
          <a:p>
            <a:endParaRPr lang="en-US" sz="2800" dirty="0"/>
          </a:p>
          <a:p>
            <a:r>
              <a:rPr lang="en-US" sz="2800" dirty="0"/>
              <a:t>2. </a:t>
            </a:r>
            <a:r>
              <a:rPr lang="en-US" sz="2800" dirty="0" err="1"/>
              <a:t>TwnhsE</a:t>
            </a:r>
            <a:r>
              <a:rPr lang="en-US" sz="2800" dirty="0"/>
              <a:t> - Townhouse End Unit is second highest sold Building Type.</a:t>
            </a:r>
          </a:p>
        </p:txBody>
      </p:sp>
    </p:spTree>
    <p:extLst>
      <p:ext uri="{BB962C8B-B14F-4D97-AF65-F5344CB8AC3E}">
        <p14:creationId xmlns:p14="http://schemas.microsoft.com/office/powerpoint/2010/main" xmlns="" val="35728862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E8D41375-B663-45A0-8714-C9C3BF0BC36D}"/>
              </a:ext>
            </a:extLst>
          </p:cNvPr>
          <p:cNvSpPr txBox="1"/>
          <p:nvPr/>
        </p:nvSpPr>
        <p:spPr>
          <a:xfrm>
            <a:off x="396240" y="152400"/>
            <a:ext cx="6096000" cy="769441"/>
          </a:xfrm>
          <a:prstGeom prst="rect">
            <a:avLst/>
          </a:prstGeom>
          <a:noFill/>
        </p:spPr>
        <p:txBody>
          <a:bodyPr wrap="square">
            <a:spAutoFit/>
          </a:bodyPr>
          <a:lstStyle/>
          <a:p>
            <a:r>
              <a:rPr lang="en-US" sz="4400" u="sng" dirty="0">
                <a:solidFill>
                  <a:schemeClr val="accent3">
                    <a:lumMod val="50000"/>
                  </a:schemeClr>
                </a:solidFill>
              </a:rPr>
              <a:t>Multivariate Analysis</a:t>
            </a:r>
            <a:endParaRPr lang="en-US" sz="4400" dirty="0"/>
          </a:p>
        </p:txBody>
      </p:sp>
      <p:pic>
        <p:nvPicPr>
          <p:cNvPr id="4" name="Picture 3">
            <a:extLst>
              <a:ext uri="{FF2B5EF4-FFF2-40B4-BE49-F238E27FC236}">
                <a16:creationId xmlns:a16="http://schemas.microsoft.com/office/drawing/2014/main" xmlns="" id="{3EC50861-3E5E-45EB-A5CE-59B252CF6F8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70560" y="921841"/>
            <a:ext cx="10678160" cy="3014918"/>
          </a:xfrm>
          <a:prstGeom prst="rect">
            <a:avLst/>
          </a:prstGeom>
        </p:spPr>
      </p:pic>
      <p:pic>
        <p:nvPicPr>
          <p:cNvPr id="10" name="Picture 9">
            <a:extLst>
              <a:ext uri="{FF2B5EF4-FFF2-40B4-BE49-F238E27FC236}">
                <a16:creationId xmlns:a16="http://schemas.microsoft.com/office/drawing/2014/main" xmlns="" id="{B212C37E-6C32-4AF7-909C-C3628DC524D3}"/>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70560" y="3936759"/>
            <a:ext cx="10678160" cy="2842818"/>
          </a:xfrm>
          <a:prstGeom prst="rect">
            <a:avLst/>
          </a:prstGeom>
        </p:spPr>
      </p:pic>
    </p:spTree>
    <p:extLst>
      <p:ext uri="{BB962C8B-B14F-4D97-AF65-F5344CB8AC3E}">
        <p14:creationId xmlns:p14="http://schemas.microsoft.com/office/powerpoint/2010/main" xmlns="" val="18451948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C701D4-0BDD-435D-BB50-8C8C408E7E5C}"/>
              </a:ext>
            </a:extLst>
          </p:cNvPr>
          <p:cNvSpPr>
            <a:spLocks noGrp="1"/>
          </p:cNvSpPr>
          <p:nvPr>
            <p:ph type="title"/>
          </p:nvPr>
        </p:nvSpPr>
        <p:spPr>
          <a:xfrm>
            <a:off x="342900" y="518160"/>
            <a:ext cx="9372600" cy="685800"/>
          </a:xfrm>
        </p:spPr>
        <p:txBody>
          <a:bodyPr anchor="t"/>
          <a:lstStyle/>
          <a:p>
            <a:r>
              <a:rPr lang="en-US" u="sng" dirty="0"/>
              <a:t>Key observation:</a:t>
            </a:r>
          </a:p>
        </p:txBody>
      </p:sp>
      <p:sp>
        <p:nvSpPr>
          <p:cNvPr id="5" name="TextBox 4">
            <a:extLst>
              <a:ext uri="{FF2B5EF4-FFF2-40B4-BE49-F238E27FC236}">
                <a16:creationId xmlns:a16="http://schemas.microsoft.com/office/drawing/2014/main" xmlns="" id="{0F893ABA-4F61-4296-A001-18F39D949A2B}"/>
              </a:ext>
            </a:extLst>
          </p:cNvPr>
          <p:cNvSpPr txBox="1"/>
          <p:nvPr/>
        </p:nvSpPr>
        <p:spPr>
          <a:xfrm>
            <a:off x="863600" y="1727200"/>
            <a:ext cx="10566400" cy="2554545"/>
          </a:xfrm>
          <a:prstGeom prst="rect">
            <a:avLst/>
          </a:prstGeom>
          <a:noFill/>
        </p:spPr>
        <p:txBody>
          <a:bodyPr wrap="square">
            <a:spAutoFit/>
          </a:bodyPr>
          <a:lstStyle/>
          <a:p>
            <a:pPr marL="514350" indent="-514350">
              <a:buAutoNum type="arabicPeriod"/>
            </a:pPr>
            <a:r>
              <a:rPr lang="en-US" sz="3200" dirty="0"/>
              <a:t>According to the Neighborhood </a:t>
            </a:r>
            <a:r>
              <a:rPr lang="en-US" sz="3200" dirty="0" err="1"/>
              <a:t>NoRidge</a:t>
            </a:r>
            <a:r>
              <a:rPr lang="en-US" sz="3200" dirty="0"/>
              <a:t> that is Northridge is being sold high and also costliest in the market.</a:t>
            </a:r>
          </a:p>
          <a:p>
            <a:endParaRPr lang="en-US" sz="3200" dirty="0"/>
          </a:p>
          <a:p>
            <a:r>
              <a:rPr lang="en-US" sz="3200" dirty="0"/>
              <a:t>2. </a:t>
            </a:r>
            <a:r>
              <a:rPr lang="en-US" sz="3200" dirty="0" err="1"/>
              <a:t>NridgHt</a:t>
            </a:r>
            <a:r>
              <a:rPr lang="en-US" sz="3200" dirty="0"/>
              <a:t> - Northridge Heights is the next costliest sold property with respect to neighborhood.</a:t>
            </a:r>
          </a:p>
        </p:txBody>
      </p:sp>
    </p:spTree>
    <p:extLst>
      <p:ext uri="{BB962C8B-B14F-4D97-AF65-F5344CB8AC3E}">
        <p14:creationId xmlns:p14="http://schemas.microsoft.com/office/powerpoint/2010/main" xmlns="" val="7243325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E8D41375-B663-45A0-8714-C9C3BF0BC36D}"/>
              </a:ext>
            </a:extLst>
          </p:cNvPr>
          <p:cNvSpPr txBox="1"/>
          <p:nvPr/>
        </p:nvSpPr>
        <p:spPr>
          <a:xfrm>
            <a:off x="396240" y="152400"/>
            <a:ext cx="6096000" cy="769441"/>
          </a:xfrm>
          <a:prstGeom prst="rect">
            <a:avLst/>
          </a:prstGeom>
          <a:noFill/>
        </p:spPr>
        <p:txBody>
          <a:bodyPr wrap="square">
            <a:spAutoFit/>
          </a:bodyPr>
          <a:lstStyle/>
          <a:p>
            <a:r>
              <a:rPr lang="en-US" sz="4400" u="sng" dirty="0">
                <a:solidFill>
                  <a:schemeClr val="accent3">
                    <a:lumMod val="50000"/>
                  </a:schemeClr>
                </a:solidFill>
              </a:rPr>
              <a:t>Multivariate Analysis</a:t>
            </a:r>
            <a:endParaRPr lang="en-US" sz="4400" dirty="0"/>
          </a:p>
        </p:txBody>
      </p:sp>
      <p:pic>
        <p:nvPicPr>
          <p:cNvPr id="9" name="Picture 8">
            <a:extLst>
              <a:ext uri="{FF2B5EF4-FFF2-40B4-BE49-F238E27FC236}">
                <a16:creationId xmlns:a16="http://schemas.microsoft.com/office/drawing/2014/main" xmlns="" id="{DC2AE105-5BDF-479B-B1EE-B017F078239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66800" y="1029889"/>
            <a:ext cx="10058400" cy="2556591"/>
          </a:xfrm>
          <a:prstGeom prst="rect">
            <a:avLst/>
          </a:prstGeom>
        </p:spPr>
      </p:pic>
      <p:pic>
        <p:nvPicPr>
          <p:cNvPr id="12" name="Picture 11">
            <a:extLst>
              <a:ext uri="{FF2B5EF4-FFF2-40B4-BE49-F238E27FC236}">
                <a16:creationId xmlns:a16="http://schemas.microsoft.com/office/drawing/2014/main" xmlns="" id="{66043195-4259-4B5D-A18D-730FC141F50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66800" y="3694528"/>
            <a:ext cx="10058400" cy="2394821"/>
          </a:xfrm>
          <a:prstGeom prst="rect">
            <a:avLst/>
          </a:prstGeom>
        </p:spPr>
      </p:pic>
    </p:spTree>
    <p:extLst>
      <p:ext uri="{BB962C8B-B14F-4D97-AF65-F5344CB8AC3E}">
        <p14:creationId xmlns:p14="http://schemas.microsoft.com/office/powerpoint/2010/main" xmlns="" val="35975088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Diagram 21">
            <a:extLst>
              <a:ext uri="{FF2B5EF4-FFF2-40B4-BE49-F238E27FC236}">
                <a16:creationId xmlns:a16="http://schemas.microsoft.com/office/drawing/2014/main" xmlns="" id="{A2AF405B-FEFC-4F77-804C-AF45EB589259}"/>
              </a:ext>
            </a:extLst>
          </p:cNvPr>
          <p:cNvGraphicFramePr/>
          <p:nvPr>
            <p:extLst>
              <p:ext uri="{D42A27DB-BD31-4B8C-83A1-F6EECF244321}">
                <p14:modId xmlns:p14="http://schemas.microsoft.com/office/powerpoint/2010/main" xmlns="" val="584073045"/>
              </p:ext>
            </p:extLst>
          </p:nvPr>
        </p:nvGraphicFramePr>
        <p:xfrm>
          <a:off x="467360" y="381000"/>
          <a:ext cx="9372600" cy="129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a:extLst>
              <a:ext uri="{FF2B5EF4-FFF2-40B4-BE49-F238E27FC236}">
                <a16:creationId xmlns:a16="http://schemas.microsoft.com/office/drawing/2014/main" xmlns="" id="{D93508C0-412D-44AD-8B98-7D1361D32CA8}"/>
              </a:ext>
            </a:extLst>
          </p:cNvPr>
          <p:cNvSpPr>
            <a:spLocks noGrp="1"/>
          </p:cNvSpPr>
          <p:nvPr>
            <p:ph idx="1"/>
          </p:nvPr>
        </p:nvSpPr>
        <p:spPr>
          <a:xfrm>
            <a:off x="835980" y="1993899"/>
            <a:ext cx="9372600" cy="4483101"/>
          </a:xfrm>
        </p:spPr>
        <p:txBody>
          <a:bodyPr>
            <a:normAutofit/>
          </a:bodyPr>
          <a:lstStyle/>
          <a:p>
            <a:pPr>
              <a:buFont typeface="Wingdings" panose="05000000000000000000" pitchFamily="2" charset="2"/>
              <a:buChar char="§"/>
            </a:pPr>
            <a:r>
              <a:rPr lang="en-US" dirty="0"/>
              <a:t>Analytical Problem Framing.</a:t>
            </a:r>
          </a:p>
          <a:p>
            <a:pPr marL="925830" lvl="1" indent="-514350">
              <a:buFont typeface="+mj-lt"/>
              <a:buAutoNum type="romanUcPeriod"/>
            </a:pPr>
            <a:r>
              <a:rPr lang="en-US" dirty="0">
                <a:solidFill>
                  <a:schemeClr val="tx2"/>
                </a:solidFill>
              </a:rPr>
              <a:t>EDA</a:t>
            </a:r>
          </a:p>
          <a:p>
            <a:pPr marL="925830" lvl="1" indent="-514350">
              <a:buFont typeface="+mj-lt"/>
              <a:buAutoNum type="romanUcPeriod"/>
            </a:pPr>
            <a:r>
              <a:rPr lang="en-US" dirty="0">
                <a:solidFill>
                  <a:schemeClr val="tx2"/>
                </a:solidFill>
              </a:rPr>
              <a:t>Visualizations and Insights</a:t>
            </a:r>
            <a:r>
              <a:rPr lang="en-US" dirty="0"/>
              <a:t>.</a:t>
            </a:r>
            <a:endParaRPr lang="en-US" dirty="0">
              <a:solidFill>
                <a:schemeClr val="tx2"/>
              </a:solidFill>
            </a:endParaRPr>
          </a:p>
          <a:p>
            <a:pPr>
              <a:buFont typeface="Wingdings" panose="05000000000000000000" pitchFamily="2" charset="2"/>
              <a:buChar char="§"/>
            </a:pPr>
            <a:r>
              <a:rPr lang="en-US" dirty="0"/>
              <a:t>Creating Pre-Processing Pipeline Function.</a:t>
            </a:r>
          </a:p>
          <a:p>
            <a:pPr>
              <a:buFont typeface="Wingdings" panose="05000000000000000000" pitchFamily="2" charset="2"/>
              <a:buChar char="§"/>
            </a:pPr>
            <a:r>
              <a:rPr lang="en-US" dirty="0"/>
              <a:t>Model/s Development and Evaluation</a:t>
            </a:r>
          </a:p>
          <a:p>
            <a:pPr>
              <a:buFont typeface="Wingdings" panose="05000000000000000000" pitchFamily="2" charset="2"/>
              <a:buChar char="§"/>
            </a:pPr>
            <a:r>
              <a:rPr lang="en-US" dirty="0"/>
              <a:t>Run and evaluate selected models.</a:t>
            </a:r>
          </a:p>
          <a:p>
            <a:pPr marL="925830" lvl="1" indent="-514350">
              <a:buFont typeface="+mj-lt"/>
              <a:buAutoNum type="romanUcPeriod"/>
            </a:pPr>
            <a:r>
              <a:rPr lang="en-US" dirty="0">
                <a:solidFill>
                  <a:schemeClr val="tx2"/>
                </a:solidFill>
              </a:rPr>
              <a:t>Visualizations of model performance.</a:t>
            </a:r>
          </a:p>
          <a:p>
            <a:pPr>
              <a:buFont typeface="Wingdings" panose="05000000000000000000" pitchFamily="2" charset="2"/>
              <a:buChar char="§"/>
            </a:pPr>
            <a:r>
              <a:rPr lang="en-US" dirty="0"/>
              <a:t>CONCLUSION.</a:t>
            </a:r>
          </a:p>
        </p:txBody>
      </p:sp>
    </p:spTree>
    <p:extLst>
      <p:ext uri="{BB962C8B-B14F-4D97-AF65-F5344CB8AC3E}">
        <p14:creationId xmlns:p14="http://schemas.microsoft.com/office/powerpoint/2010/main" xmlns="" val="29369558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C701D4-0BDD-435D-BB50-8C8C408E7E5C}"/>
              </a:ext>
            </a:extLst>
          </p:cNvPr>
          <p:cNvSpPr>
            <a:spLocks noGrp="1"/>
          </p:cNvSpPr>
          <p:nvPr>
            <p:ph type="title"/>
          </p:nvPr>
        </p:nvSpPr>
        <p:spPr>
          <a:xfrm>
            <a:off x="342900" y="518160"/>
            <a:ext cx="9372600" cy="685800"/>
          </a:xfrm>
        </p:spPr>
        <p:txBody>
          <a:bodyPr anchor="t"/>
          <a:lstStyle/>
          <a:p>
            <a:r>
              <a:rPr lang="en-US" u="sng" dirty="0"/>
              <a:t>Key observation:</a:t>
            </a:r>
          </a:p>
        </p:txBody>
      </p:sp>
      <p:sp>
        <p:nvSpPr>
          <p:cNvPr id="5" name="TextBox 4">
            <a:extLst>
              <a:ext uri="{FF2B5EF4-FFF2-40B4-BE49-F238E27FC236}">
                <a16:creationId xmlns:a16="http://schemas.microsoft.com/office/drawing/2014/main" xmlns="" id="{0F893ABA-4F61-4296-A001-18F39D949A2B}"/>
              </a:ext>
            </a:extLst>
          </p:cNvPr>
          <p:cNvSpPr txBox="1"/>
          <p:nvPr/>
        </p:nvSpPr>
        <p:spPr>
          <a:xfrm>
            <a:off x="342900" y="1323082"/>
            <a:ext cx="11625580" cy="5016758"/>
          </a:xfrm>
          <a:prstGeom prst="rect">
            <a:avLst/>
          </a:prstGeom>
          <a:noFill/>
        </p:spPr>
        <p:txBody>
          <a:bodyPr wrap="square">
            <a:spAutoFit/>
          </a:bodyPr>
          <a:lstStyle/>
          <a:p>
            <a:r>
              <a:rPr lang="en-US" sz="3200" dirty="0"/>
              <a:t>1. There was a saying the Quality of the kitchen is the beauty of the house, as similar to that we can see the excellent quality in kitchen will increase the cost of the property.</a:t>
            </a:r>
          </a:p>
          <a:p>
            <a:r>
              <a:rPr lang="en-US" sz="3200" dirty="0"/>
              <a:t>2. And also, the excellent quality of kitchens is being mostly build.</a:t>
            </a:r>
          </a:p>
          <a:p>
            <a:r>
              <a:rPr lang="en-US" sz="3200" dirty="0"/>
              <a:t>3. Good Quality in kitchen stands second in the order and also in number of units sold.</a:t>
            </a:r>
          </a:p>
          <a:p>
            <a:endParaRPr lang="en-US" sz="3200" dirty="0"/>
          </a:p>
          <a:p>
            <a:r>
              <a:rPr lang="en-US" sz="3200" dirty="0"/>
              <a:t>From above we can narrate a story that people mostly preferred good quality kitchens and also good and excellent quality of kitchens are being costlier.</a:t>
            </a:r>
          </a:p>
        </p:txBody>
      </p:sp>
    </p:spTree>
    <p:extLst>
      <p:ext uri="{BB962C8B-B14F-4D97-AF65-F5344CB8AC3E}">
        <p14:creationId xmlns:p14="http://schemas.microsoft.com/office/powerpoint/2010/main" xmlns="" val="192424238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E8D41375-B663-45A0-8714-C9C3BF0BC36D}"/>
              </a:ext>
            </a:extLst>
          </p:cNvPr>
          <p:cNvSpPr txBox="1"/>
          <p:nvPr/>
        </p:nvSpPr>
        <p:spPr>
          <a:xfrm>
            <a:off x="396240" y="152400"/>
            <a:ext cx="6096000" cy="769441"/>
          </a:xfrm>
          <a:prstGeom prst="rect">
            <a:avLst/>
          </a:prstGeom>
          <a:noFill/>
        </p:spPr>
        <p:txBody>
          <a:bodyPr wrap="square">
            <a:spAutoFit/>
          </a:bodyPr>
          <a:lstStyle/>
          <a:p>
            <a:r>
              <a:rPr lang="en-US" sz="4400" u="sng" dirty="0">
                <a:solidFill>
                  <a:schemeClr val="accent3">
                    <a:lumMod val="50000"/>
                  </a:schemeClr>
                </a:solidFill>
              </a:rPr>
              <a:t>Multivariate Analysis</a:t>
            </a:r>
            <a:endParaRPr lang="en-US" sz="4400" dirty="0"/>
          </a:p>
        </p:txBody>
      </p:sp>
      <p:pic>
        <p:nvPicPr>
          <p:cNvPr id="3" name="Picture 2">
            <a:extLst>
              <a:ext uri="{FF2B5EF4-FFF2-40B4-BE49-F238E27FC236}">
                <a16:creationId xmlns:a16="http://schemas.microsoft.com/office/drawing/2014/main" xmlns="" id="{C090C027-5D5C-4F23-80CA-E4F31F7ED36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94640" y="994377"/>
            <a:ext cx="11308080" cy="2957863"/>
          </a:xfrm>
          <a:prstGeom prst="rect">
            <a:avLst/>
          </a:prstGeom>
        </p:spPr>
      </p:pic>
      <p:pic>
        <p:nvPicPr>
          <p:cNvPr id="5" name="Picture 4">
            <a:extLst>
              <a:ext uri="{FF2B5EF4-FFF2-40B4-BE49-F238E27FC236}">
                <a16:creationId xmlns:a16="http://schemas.microsoft.com/office/drawing/2014/main" xmlns="" id="{4D7F937E-BFBC-403A-A06B-EE5484061ADA}"/>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96240" y="3900137"/>
            <a:ext cx="11206480" cy="2957863"/>
          </a:xfrm>
          <a:prstGeom prst="rect">
            <a:avLst/>
          </a:prstGeom>
        </p:spPr>
      </p:pic>
    </p:spTree>
    <p:extLst>
      <p:ext uri="{BB962C8B-B14F-4D97-AF65-F5344CB8AC3E}">
        <p14:creationId xmlns:p14="http://schemas.microsoft.com/office/powerpoint/2010/main" xmlns="" val="368974774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C701D4-0BDD-435D-BB50-8C8C408E7E5C}"/>
              </a:ext>
            </a:extLst>
          </p:cNvPr>
          <p:cNvSpPr>
            <a:spLocks noGrp="1"/>
          </p:cNvSpPr>
          <p:nvPr>
            <p:ph type="title"/>
          </p:nvPr>
        </p:nvSpPr>
        <p:spPr>
          <a:xfrm>
            <a:off x="342900" y="518160"/>
            <a:ext cx="9372600" cy="685800"/>
          </a:xfrm>
        </p:spPr>
        <p:txBody>
          <a:bodyPr anchor="t"/>
          <a:lstStyle/>
          <a:p>
            <a:r>
              <a:rPr lang="en-US" u="sng" dirty="0"/>
              <a:t>Key observation:</a:t>
            </a:r>
          </a:p>
        </p:txBody>
      </p:sp>
      <p:sp>
        <p:nvSpPr>
          <p:cNvPr id="5" name="TextBox 4">
            <a:extLst>
              <a:ext uri="{FF2B5EF4-FFF2-40B4-BE49-F238E27FC236}">
                <a16:creationId xmlns:a16="http://schemas.microsoft.com/office/drawing/2014/main" xmlns="" id="{0F893ABA-4F61-4296-A001-18F39D949A2B}"/>
              </a:ext>
            </a:extLst>
          </p:cNvPr>
          <p:cNvSpPr txBox="1"/>
          <p:nvPr/>
        </p:nvSpPr>
        <p:spPr>
          <a:xfrm>
            <a:off x="342900" y="1719322"/>
            <a:ext cx="11625580" cy="2554545"/>
          </a:xfrm>
          <a:prstGeom prst="rect">
            <a:avLst/>
          </a:prstGeom>
          <a:noFill/>
        </p:spPr>
        <p:txBody>
          <a:bodyPr wrap="square">
            <a:spAutoFit/>
          </a:bodyPr>
          <a:lstStyle/>
          <a:p>
            <a:pPr marL="514350" indent="-514350">
              <a:buAutoNum type="arabicPeriod"/>
            </a:pPr>
            <a:r>
              <a:rPr lang="en-US" sz="3200" dirty="0"/>
              <a:t>We can observe that the increase in number of rooms also increases the cost of the property, the highest sold property is 11 and 12 rooms property.</a:t>
            </a:r>
          </a:p>
          <a:p>
            <a:endParaRPr lang="en-US" sz="3200" dirty="0"/>
          </a:p>
          <a:p>
            <a:r>
              <a:rPr lang="en-US" sz="3200" dirty="0"/>
              <a:t>2. And costliest of the properties is 10 rooms sold property.</a:t>
            </a:r>
          </a:p>
        </p:txBody>
      </p:sp>
    </p:spTree>
    <p:extLst>
      <p:ext uri="{BB962C8B-B14F-4D97-AF65-F5344CB8AC3E}">
        <p14:creationId xmlns:p14="http://schemas.microsoft.com/office/powerpoint/2010/main" xmlns="" val="26975603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92F76-F689-4822-9F3A-CE13CF09AC08}"/>
              </a:ext>
            </a:extLst>
          </p:cNvPr>
          <p:cNvSpPr>
            <a:spLocks noGrp="1"/>
          </p:cNvSpPr>
          <p:nvPr>
            <p:ph type="title"/>
          </p:nvPr>
        </p:nvSpPr>
        <p:spPr>
          <a:xfrm>
            <a:off x="447040" y="309880"/>
            <a:ext cx="9372600" cy="665480"/>
          </a:xfrm>
        </p:spPr>
        <p:txBody>
          <a:bodyPr anchor="t">
            <a:normAutofit fontScale="90000"/>
          </a:bodyPr>
          <a:lstStyle/>
          <a:p>
            <a:r>
              <a:rPr lang="en-US" dirty="0"/>
              <a:t>Correlations - 1</a:t>
            </a:r>
          </a:p>
        </p:txBody>
      </p:sp>
      <p:pic>
        <p:nvPicPr>
          <p:cNvPr id="4" name="Picture 3">
            <a:extLst>
              <a:ext uri="{FF2B5EF4-FFF2-40B4-BE49-F238E27FC236}">
                <a16:creationId xmlns:a16="http://schemas.microsoft.com/office/drawing/2014/main" xmlns="" id="{FF93E811-83B5-408D-B78A-88E897B72FF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767358" y="1178560"/>
            <a:ext cx="8944303" cy="5222240"/>
          </a:xfrm>
          <a:prstGeom prst="rect">
            <a:avLst/>
          </a:prstGeom>
        </p:spPr>
      </p:pic>
    </p:spTree>
    <p:extLst>
      <p:ext uri="{BB962C8B-B14F-4D97-AF65-F5344CB8AC3E}">
        <p14:creationId xmlns:p14="http://schemas.microsoft.com/office/powerpoint/2010/main" xmlns="" val="115735783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C701D4-0BDD-435D-BB50-8C8C408E7E5C}"/>
              </a:ext>
            </a:extLst>
          </p:cNvPr>
          <p:cNvSpPr>
            <a:spLocks noGrp="1"/>
          </p:cNvSpPr>
          <p:nvPr>
            <p:ph type="title"/>
          </p:nvPr>
        </p:nvSpPr>
        <p:spPr>
          <a:xfrm>
            <a:off x="342900" y="518160"/>
            <a:ext cx="9372600" cy="685800"/>
          </a:xfrm>
        </p:spPr>
        <p:txBody>
          <a:bodyPr anchor="t"/>
          <a:lstStyle/>
          <a:p>
            <a:r>
              <a:rPr lang="en-US" u="sng" dirty="0"/>
              <a:t>Key observation:</a:t>
            </a:r>
          </a:p>
        </p:txBody>
      </p:sp>
      <p:sp>
        <p:nvSpPr>
          <p:cNvPr id="5" name="TextBox 4">
            <a:extLst>
              <a:ext uri="{FF2B5EF4-FFF2-40B4-BE49-F238E27FC236}">
                <a16:creationId xmlns:a16="http://schemas.microsoft.com/office/drawing/2014/main" xmlns="" id="{0F893ABA-4F61-4296-A001-18F39D949A2B}"/>
              </a:ext>
            </a:extLst>
          </p:cNvPr>
          <p:cNvSpPr txBox="1"/>
          <p:nvPr/>
        </p:nvSpPr>
        <p:spPr>
          <a:xfrm>
            <a:off x="342900" y="1719322"/>
            <a:ext cx="11625580" cy="3539430"/>
          </a:xfrm>
          <a:prstGeom prst="rect">
            <a:avLst/>
          </a:prstGeom>
          <a:noFill/>
        </p:spPr>
        <p:txBody>
          <a:bodyPr wrap="square">
            <a:spAutoFit/>
          </a:bodyPr>
          <a:lstStyle/>
          <a:p>
            <a:r>
              <a:rPr lang="en-US" sz="3200" dirty="0"/>
              <a:t>1. Since Utilities have only one values in all the columns it has no correlation. we will drop this column since it won’t help in building the model.</a:t>
            </a:r>
          </a:p>
          <a:p>
            <a:endParaRPr lang="en-US" sz="3200" dirty="0"/>
          </a:p>
          <a:p>
            <a:r>
              <a:rPr lang="en-US" sz="3200" dirty="0"/>
              <a:t>2. The table have more positive correlation at the bottom. Overall Quality </a:t>
            </a:r>
            <a:r>
              <a:rPr lang="en-US" sz="3200" dirty="0" err="1"/>
              <a:t>yearbuilt</a:t>
            </a:r>
            <a:r>
              <a:rPr lang="en-US" sz="3200" dirty="0"/>
              <a:t> year remodified have high </a:t>
            </a:r>
            <a:r>
              <a:rPr lang="en-US" sz="3200" dirty="0" err="1"/>
              <a:t>corelation</a:t>
            </a:r>
            <a:r>
              <a:rPr lang="en-US" sz="3200" dirty="0"/>
              <a:t> with sales prize.</a:t>
            </a:r>
          </a:p>
        </p:txBody>
      </p:sp>
    </p:spTree>
    <p:extLst>
      <p:ext uri="{BB962C8B-B14F-4D97-AF65-F5344CB8AC3E}">
        <p14:creationId xmlns:p14="http://schemas.microsoft.com/office/powerpoint/2010/main" xmlns="" val="17232660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92F76-F689-4822-9F3A-CE13CF09AC08}"/>
              </a:ext>
            </a:extLst>
          </p:cNvPr>
          <p:cNvSpPr>
            <a:spLocks noGrp="1"/>
          </p:cNvSpPr>
          <p:nvPr>
            <p:ph type="title"/>
          </p:nvPr>
        </p:nvSpPr>
        <p:spPr>
          <a:xfrm>
            <a:off x="447040" y="309880"/>
            <a:ext cx="9372600" cy="665480"/>
          </a:xfrm>
        </p:spPr>
        <p:txBody>
          <a:bodyPr anchor="t">
            <a:normAutofit fontScale="90000"/>
          </a:bodyPr>
          <a:lstStyle/>
          <a:p>
            <a:r>
              <a:rPr lang="en-US" dirty="0"/>
              <a:t>Correlations - 2</a:t>
            </a:r>
          </a:p>
        </p:txBody>
      </p:sp>
      <p:pic>
        <p:nvPicPr>
          <p:cNvPr id="5" name="Picture 4">
            <a:extLst>
              <a:ext uri="{FF2B5EF4-FFF2-40B4-BE49-F238E27FC236}">
                <a16:creationId xmlns:a16="http://schemas.microsoft.com/office/drawing/2014/main" xmlns="" id="{50A7F0A2-106A-48EE-9076-0F0B5CF0CCA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459706" y="975360"/>
            <a:ext cx="9272587" cy="5394960"/>
          </a:xfrm>
          <a:prstGeom prst="rect">
            <a:avLst/>
          </a:prstGeom>
        </p:spPr>
      </p:pic>
    </p:spTree>
    <p:extLst>
      <p:ext uri="{BB962C8B-B14F-4D97-AF65-F5344CB8AC3E}">
        <p14:creationId xmlns:p14="http://schemas.microsoft.com/office/powerpoint/2010/main" xmlns="" val="32530428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C701D4-0BDD-435D-BB50-8C8C408E7E5C}"/>
              </a:ext>
            </a:extLst>
          </p:cNvPr>
          <p:cNvSpPr>
            <a:spLocks noGrp="1"/>
          </p:cNvSpPr>
          <p:nvPr>
            <p:ph type="title"/>
          </p:nvPr>
        </p:nvSpPr>
        <p:spPr>
          <a:xfrm>
            <a:off x="342900" y="518160"/>
            <a:ext cx="9372600" cy="685800"/>
          </a:xfrm>
        </p:spPr>
        <p:txBody>
          <a:bodyPr anchor="t"/>
          <a:lstStyle/>
          <a:p>
            <a:r>
              <a:rPr lang="en-US" u="sng" dirty="0"/>
              <a:t>Key observation:</a:t>
            </a:r>
          </a:p>
        </p:txBody>
      </p:sp>
      <p:sp>
        <p:nvSpPr>
          <p:cNvPr id="5" name="TextBox 4">
            <a:extLst>
              <a:ext uri="{FF2B5EF4-FFF2-40B4-BE49-F238E27FC236}">
                <a16:creationId xmlns:a16="http://schemas.microsoft.com/office/drawing/2014/main" xmlns="" id="{0F893ABA-4F61-4296-A001-18F39D949A2B}"/>
              </a:ext>
            </a:extLst>
          </p:cNvPr>
          <p:cNvSpPr txBox="1"/>
          <p:nvPr/>
        </p:nvSpPr>
        <p:spPr>
          <a:xfrm>
            <a:off x="342900" y="1719322"/>
            <a:ext cx="11625580" cy="4031873"/>
          </a:xfrm>
          <a:prstGeom prst="rect">
            <a:avLst/>
          </a:prstGeom>
          <a:noFill/>
        </p:spPr>
        <p:txBody>
          <a:bodyPr wrap="square">
            <a:spAutoFit/>
          </a:bodyPr>
          <a:lstStyle/>
          <a:p>
            <a:r>
              <a:rPr lang="en-US" sz="3200" dirty="0"/>
              <a:t>1. We can observe the feature variable have lesser correlation among themselves but they have high correlation with target variable.</a:t>
            </a:r>
          </a:p>
          <a:p>
            <a:r>
              <a:rPr lang="en-US" sz="3200" dirty="0"/>
              <a:t>2. Exterior1st and Exterior2nd have high correlation with themselves to avoid multicollinearity we will drop Exterior2nd.</a:t>
            </a:r>
          </a:p>
          <a:p>
            <a:r>
              <a:rPr lang="en-US" sz="3200" dirty="0"/>
              <a:t>3. The feature variables have high positive al well as negative correlations as we know that positive correlation increases the price od the property and the negative correlation will reduce the price of the property.</a:t>
            </a:r>
          </a:p>
        </p:txBody>
      </p:sp>
    </p:spTree>
    <p:extLst>
      <p:ext uri="{BB962C8B-B14F-4D97-AF65-F5344CB8AC3E}">
        <p14:creationId xmlns:p14="http://schemas.microsoft.com/office/powerpoint/2010/main" xmlns="" val="13672140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92F76-F689-4822-9F3A-CE13CF09AC08}"/>
              </a:ext>
            </a:extLst>
          </p:cNvPr>
          <p:cNvSpPr>
            <a:spLocks noGrp="1"/>
          </p:cNvSpPr>
          <p:nvPr>
            <p:ph type="title"/>
          </p:nvPr>
        </p:nvSpPr>
        <p:spPr>
          <a:xfrm>
            <a:off x="447040" y="309880"/>
            <a:ext cx="9372600" cy="665480"/>
          </a:xfrm>
        </p:spPr>
        <p:txBody>
          <a:bodyPr anchor="t">
            <a:normAutofit fontScale="90000"/>
          </a:bodyPr>
          <a:lstStyle/>
          <a:p>
            <a:r>
              <a:rPr lang="en-US" dirty="0"/>
              <a:t>Correlations - 3</a:t>
            </a:r>
          </a:p>
        </p:txBody>
      </p:sp>
      <p:pic>
        <p:nvPicPr>
          <p:cNvPr id="4" name="Picture 3">
            <a:extLst>
              <a:ext uri="{FF2B5EF4-FFF2-40B4-BE49-F238E27FC236}">
                <a16:creationId xmlns:a16="http://schemas.microsoft.com/office/drawing/2014/main" xmlns="" id="{AA1D399D-C3CE-4F3A-9DFF-B71EE36E1DA3}"/>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28420" y="975360"/>
            <a:ext cx="10416540" cy="5467350"/>
          </a:xfrm>
          <a:prstGeom prst="rect">
            <a:avLst/>
          </a:prstGeom>
        </p:spPr>
      </p:pic>
    </p:spTree>
    <p:extLst>
      <p:ext uri="{BB962C8B-B14F-4D97-AF65-F5344CB8AC3E}">
        <p14:creationId xmlns:p14="http://schemas.microsoft.com/office/powerpoint/2010/main" xmlns="" val="10006329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C701D4-0BDD-435D-BB50-8C8C408E7E5C}"/>
              </a:ext>
            </a:extLst>
          </p:cNvPr>
          <p:cNvSpPr>
            <a:spLocks noGrp="1"/>
          </p:cNvSpPr>
          <p:nvPr>
            <p:ph type="title"/>
          </p:nvPr>
        </p:nvSpPr>
        <p:spPr>
          <a:xfrm>
            <a:off x="342900" y="518160"/>
            <a:ext cx="9372600" cy="685800"/>
          </a:xfrm>
        </p:spPr>
        <p:txBody>
          <a:bodyPr anchor="t"/>
          <a:lstStyle/>
          <a:p>
            <a:r>
              <a:rPr lang="en-US" u="sng" dirty="0"/>
              <a:t>Key observation:</a:t>
            </a:r>
          </a:p>
        </p:txBody>
      </p:sp>
      <p:sp>
        <p:nvSpPr>
          <p:cNvPr id="5" name="TextBox 4">
            <a:extLst>
              <a:ext uri="{FF2B5EF4-FFF2-40B4-BE49-F238E27FC236}">
                <a16:creationId xmlns:a16="http://schemas.microsoft.com/office/drawing/2014/main" xmlns="" id="{0F893ABA-4F61-4296-A001-18F39D949A2B}"/>
              </a:ext>
            </a:extLst>
          </p:cNvPr>
          <p:cNvSpPr txBox="1"/>
          <p:nvPr/>
        </p:nvSpPr>
        <p:spPr>
          <a:xfrm>
            <a:off x="342900" y="1719322"/>
            <a:ext cx="11625580" cy="4154984"/>
          </a:xfrm>
          <a:prstGeom prst="rect">
            <a:avLst/>
          </a:prstGeom>
          <a:noFill/>
        </p:spPr>
        <p:txBody>
          <a:bodyPr wrap="square">
            <a:spAutoFit/>
          </a:bodyPr>
          <a:lstStyle/>
          <a:p>
            <a:r>
              <a:rPr lang="en-US" sz="2400" dirty="0"/>
              <a:t>1. We can observe according to the correlations the scatterplot points are distributed.</a:t>
            </a:r>
          </a:p>
          <a:p>
            <a:r>
              <a:rPr lang="en-US" sz="2400" dirty="0"/>
              <a:t>2. We can see high positive correlation of feature variables with the sales prize.</a:t>
            </a:r>
          </a:p>
          <a:p>
            <a:r>
              <a:rPr lang="en-US" sz="2400" dirty="0"/>
              <a:t>3. We can see Garage Area, garage cars, garage area built, Fireplace, total rooms available, full bath, living area, 1stFlrSf are more positive corelated which means the increase in the above will also increased the cost and selling price of the property.</a:t>
            </a:r>
          </a:p>
          <a:p>
            <a:r>
              <a:rPr lang="en-US" sz="2400" dirty="0"/>
              <a:t>4. </a:t>
            </a:r>
            <a:r>
              <a:rPr lang="en-US" sz="2400" dirty="0" err="1"/>
              <a:t>KitchenQual</a:t>
            </a:r>
            <a:r>
              <a:rPr lang="en-US" sz="2400" dirty="0"/>
              <a:t>, </a:t>
            </a:r>
            <a:r>
              <a:rPr lang="en-US" sz="2400" dirty="0" err="1"/>
              <a:t>Garagetype</a:t>
            </a:r>
            <a:r>
              <a:rPr lang="en-US" sz="2400" dirty="0"/>
              <a:t>, </a:t>
            </a:r>
            <a:r>
              <a:rPr lang="en-US" sz="2400" dirty="0" err="1"/>
              <a:t>GarageFinish</a:t>
            </a:r>
            <a:r>
              <a:rPr lang="en-US" sz="2400" dirty="0"/>
              <a:t> are negatively correlated and the increase in that will decrease the cost and the selling price of the property. 5. We also can see there are multiple variable those have more correlation among themselves than the target variable these variables will create the multi collinearity problem. To overcome those problem, I am dropping one of those variables. 6. </a:t>
            </a:r>
            <a:r>
              <a:rPr lang="en-US" sz="2400" dirty="0" err="1"/>
              <a:t>Garagecars</a:t>
            </a:r>
            <a:r>
              <a:rPr lang="en-US" sz="2400" dirty="0"/>
              <a:t>, </a:t>
            </a:r>
            <a:r>
              <a:rPr lang="en-US" sz="2400" dirty="0" err="1"/>
              <a:t>TotalrmsAbvGround</a:t>
            </a:r>
            <a:r>
              <a:rPr lang="en-US" sz="2400" dirty="0"/>
              <a:t> can be removed to avoid multicollinearity.</a:t>
            </a:r>
          </a:p>
        </p:txBody>
      </p:sp>
    </p:spTree>
    <p:extLst>
      <p:ext uri="{BB962C8B-B14F-4D97-AF65-F5344CB8AC3E}">
        <p14:creationId xmlns:p14="http://schemas.microsoft.com/office/powerpoint/2010/main" xmlns="" val="35245190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92F76-F689-4822-9F3A-CE13CF09AC08}"/>
              </a:ext>
            </a:extLst>
          </p:cNvPr>
          <p:cNvSpPr>
            <a:spLocks noGrp="1"/>
          </p:cNvSpPr>
          <p:nvPr>
            <p:ph type="title"/>
          </p:nvPr>
        </p:nvSpPr>
        <p:spPr>
          <a:xfrm>
            <a:off x="447040" y="309880"/>
            <a:ext cx="9372600" cy="665480"/>
          </a:xfrm>
        </p:spPr>
        <p:txBody>
          <a:bodyPr anchor="t">
            <a:normAutofit fontScale="90000"/>
          </a:bodyPr>
          <a:lstStyle/>
          <a:p>
            <a:r>
              <a:rPr lang="en-US" dirty="0"/>
              <a:t>Correlations - 4</a:t>
            </a:r>
          </a:p>
        </p:txBody>
      </p:sp>
      <p:pic>
        <p:nvPicPr>
          <p:cNvPr id="5" name="Picture 4">
            <a:extLst>
              <a:ext uri="{FF2B5EF4-FFF2-40B4-BE49-F238E27FC236}">
                <a16:creationId xmlns:a16="http://schemas.microsoft.com/office/drawing/2014/main" xmlns="" id="{73A25193-68EB-42C1-9389-C44CA1A86F7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452880" y="1334700"/>
            <a:ext cx="8941537" cy="4740980"/>
          </a:xfrm>
          <a:prstGeom prst="rect">
            <a:avLst/>
          </a:prstGeom>
        </p:spPr>
      </p:pic>
    </p:spTree>
    <p:extLst>
      <p:ext uri="{BB962C8B-B14F-4D97-AF65-F5344CB8AC3E}">
        <p14:creationId xmlns:p14="http://schemas.microsoft.com/office/powerpoint/2010/main" xmlns="" val="405975602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4C0AE197-98FF-427D-B4A3-EC4C40F35A6A}"/>
              </a:ext>
            </a:extLst>
          </p:cNvPr>
          <p:cNvGraphicFramePr/>
          <p:nvPr>
            <p:extLst>
              <p:ext uri="{D42A27DB-BD31-4B8C-83A1-F6EECF244321}">
                <p14:modId xmlns:p14="http://schemas.microsoft.com/office/powerpoint/2010/main" xmlns="" val="582442675"/>
              </p:ext>
            </p:extLst>
          </p:nvPr>
        </p:nvGraphicFramePr>
        <p:xfrm>
          <a:off x="898124" y="496410"/>
          <a:ext cx="9372600" cy="9062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half" idx="1"/>
          </p:nvPr>
        </p:nvSpPr>
        <p:spPr>
          <a:xfrm>
            <a:off x="898124" y="1553592"/>
            <a:ext cx="10455674" cy="4908168"/>
          </a:xfrm>
        </p:spPr>
        <p:txBody>
          <a:bodyPr>
            <a:normAutofit lnSpcReduction="10000"/>
          </a:bodyPr>
          <a:lstStyle/>
          <a:p>
            <a:pPr marL="0" indent="0">
              <a:buNone/>
            </a:pPr>
            <a:r>
              <a:rPr lang="en-US" sz="3000" u="sng" dirty="0"/>
              <a:t>From all the Data available, we can bring out some neat insights or conclusions such as</a:t>
            </a:r>
          </a:p>
          <a:p>
            <a:pPr marL="411480" lvl="1" indent="0">
              <a:buNone/>
            </a:pPr>
            <a:r>
              <a:rPr lang="en-US" dirty="0"/>
              <a:t>✓ How the location of the lot decides the selling price of the property.</a:t>
            </a:r>
          </a:p>
          <a:p>
            <a:pPr marL="411480" lvl="1" indent="0">
              <a:buNone/>
            </a:pPr>
            <a:r>
              <a:rPr lang="en-US" dirty="0"/>
              <a:t>✓ How the amenities like Garages, Swimming pool, parking lot, fence type, insulation type and quality increase the selling prices.</a:t>
            </a:r>
          </a:p>
          <a:p>
            <a:pPr marL="411480" lvl="1" indent="0">
              <a:buNone/>
            </a:pPr>
            <a:r>
              <a:rPr lang="en-US" dirty="0"/>
              <a:t>✓ How the number of rooms directly increases the cost and size of the property.</a:t>
            </a:r>
          </a:p>
          <a:p>
            <a:pPr marL="411480" lvl="1" indent="0">
              <a:buNone/>
            </a:pPr>
            <a:r>
              <a:rPr lang="en-US" dirty="0"/>
              <a:t>✓ What is the type of building and the year built mostly comes for the sales?</a:t>
            </a:r>
          </a:p>
          <a:p>
            <a:pPr marL="411480" lvl="1" indent="0">
              <a:buNone/>
            </a:pPr>
            <a:r>
              <a:rPr lang="en-US" dirty="0"/>
              <a:t>✓ The year the building build versus the cost of the property.</a:t>
            </a:r>
          </a:p>
          <a:p>
            <a:pPr marL="411480" lvl="1" indent="0">
              <a:buNone/>
            </a:pPr>
            <a:r>
              <a:rPr lang="en-US" dirty="0"/>
              <a:t>✓ The year the modified versus the cost of the property.</a:t>
            </a:r>
          </a:p>
          <a:p>
            <a:pPr marL="411480" lvl="1" indent="0">
              <a:buNone/>
            </a:pPr>
            <a:r>
              <a:rPr lang="en-US" dirty="0"/>
              <a:t>✓ Nearby neighborhood versus cost of the property.</a:t>
            </a:r>
          </a:p>
        </p:txBody>
      </p:sp>
    </p:spTree>
    <p:extLst>
      <p:ext uri="{BB962C8B-B14F-4D97-AF65-F5344CB8AC3E}">
        <p14:creationId xmlns:p14="http://schemas.microsoft.com/office/powerpoint/2010/main" xmlns="" val="40198384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C701D4-0BDD-435D-BB50-8C8C408E7E5C}"/>
              </a:ext>
            </a:extLst>
          </p:cNvPr>
          <p:cNvSpPr>
            <a:spLocks noGrp="1"/>
          </p:cNvSpPr>
          <p:nvPr>
            <p:ph type="title"/>
          </p:nvPr>
        </p:nvSpPr>
        <p:spPr>
          <a:xfrm>
            <a:off x="342900" y="518160"/>
            <a:ext cx="9372600" cy="685800"/>
          </a:xfrm>
        </p:spPr>
        <p:txBody>
          <a:bodyPr anchor="t"/>
          <a:lstStyle/>
          <a:p>
            <a:r>
              <a:rPr lang="en-US" u="sng" dirty="0"/>
              <a:t>Key observation:</a:t>
            </a:r>
          </a:p>
        </p:txBody>
      </p:sp>
      <p:sp>
        <p:nvSpPr>
          <p:cNvPr id="5" name="TextBox 4">
            <a:extLst>
              <a:ext uri="{FF2B5EF4-FFF2-40B4-BE49-F238E27FC236}">
                <a16:creationId xmlns:a16="http://schemas.microsoft.com/office/drawing/2014/main" xmlns="" id="{0F893ABA-4F61-4296-A001-18F39D949A2B}"/>
              </a:ext>
            </a:extLst>
          </p:cNvPr>
          <p:cNvSpPr txBox="1"/>
          <p:nvPr/>
        </p:nvSpPr>
        <p:spPr>
          <a:xfrm>
            <a:off x="342900" y="1719322"/>
            <a:ext cx="11625580" cy="3046988"/>
          </a:xfrm>
          <a:prstGeom prst="rect">
            <a:avLst/>
          </a:prstGeom>
          <a:noFill/>
        </p:spPr>
        <p:txBody>
          <a:bodyPr wrap="square">
            <a:spAutoFit/>
          </a:bodyPr>
          <a:lstStyle/>
          <a:p>
            <a:pPr marL="457200" indent="-457200">
              <a:buAutoNum type="arabicPeriod"/>
            </a:pPr>
            <a:r>
              <a:rPr lang="en-US" sz="3200" dirty="0"/>
              <a:t>We can see more of a negative correlation in the with the target variable. 2. </a:t>
            </a:r>
            <a:r>
              <a:rPr lang="en-US" sz="3200" dirty="0" err="1"/>
              <a:t>WoodsDeckSF</a:t>
            </a:r>
            <a:r>
              <a:rPr lang="en-US" sz="3200" dirty="0"/>
              <a:t> and </a:t>
            </a:r>
            <a:r>
              <a:rPr lang="en-US" sz="3200" dirty="0" err="1"/>
              <a:t>OpenPorchSF</a:t>
            </a:r>
            <a:r>
              <a:rPr lang="en-US" sz="3200" dirty="0"/>
              <a:t> have high correlation with sales prize</a:t>
            </a:r>
          </a:p>
          <a:p>
            <a:endParaRPr lang="en-US" sz="3200" dirty="0"/>
          </a:p>
          <a:p>
            <a:endParaRPr lang="en-US" sz="3200" dirty="0"/>
          </a:p>
          <a:p>
            <a:r>
              <a:rPr lang="en-US" sz="3200" dirty="0"/>
              <a:t>From all the above analysis we can clearly chart the following points.</a:t>
            </a:r>
          </a:p>
        </p:txBody>
      </p:sp>
    </p:spTree>
    <p:extLst>
      <p:ext uri="{BB962C8B-B14F-4D97-AF65-F5344CB8AC3E}">
        <p14:creationId xmlns:p14="http://schemas.microsoft.com/office/powerpoint/2010/main" xmlns="" val="42131110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A6DBF0-2183-43CA-8677-32E3066311A5}"/>
              </a:ext>
            </a:extLst>
          </p:cNvPr>
          <p:cNvSpPr>
            <a:spLocks noGrp="1"/>
          </p:cNvSpPr>
          <p:nvPr>
            <p:ph type="title"/>
          </p:nvPr>
        </p:nvSpPr>
        <p:spPr/>
        <p:txBody>
          <a:bodyPr/>
          <a:lstStyle/>
          <a:p>
            <a:r>
              <a:rPr lang="en-US" dirty="0"/>
              <a:t>Preprocessing</a:t>
            </a:r>
          </a:p>
        </p:txBody>
      </p:sp>
      <p:sp>
        <p:nvSpPr>
          <p:cNvPr id="4" name="Text Placeholder 3">
            <a:extLst>
              <a:ext uri="{FF2B5EF4-FFF2-40B4-BE49-F238E27FC236}">
                <a16:creationId xmlns:a16="http://schemas.microsoft.com/office/drawing/2014/main" xmlns="" id="{EA7E30E4-ED04-4429-9C92-5B4453D7C834}"/>
              </a:ext>
            </a:extLst>
          </p:cNvPr>
          <p:cNvSpPr>
            <a:spLocks noGrp="1"/>
          </p:cNvSpPr>
          <p:nvPr>
            <p:ph type="body" sz="half" idx="2"/>
          </p:nvPr>
        </p:nvSpPr>
        <p:spPr/>
        <p:txBody>
          <a:bodyPr>
            <a:noAutofit/>
          </a:bodyPr>
          <a:lstStyle/>
          <a:p>
            <a:r>
              <a:rPr lang="en-US" sz="2400" b="0" i="0" dirty="0">
                <a:solidFill>
                  <a:srgbClr val="4D5156"/>
                </a:solidFill>
                <a:effectLst/>
                <a:latin typeface="arial" panose="020B0604020202020204" pitchFamily="34" charset="0"/>
              </a:rPr>
              <a:t>Data preprocessing is an important step in the data mining process. The phrase "garbage in, garbage out" is particularly applicable to data mining and machine learning projects. Data-gathering methods are often loosely controlled, resulting in out-of-range values, impossible data combinations, and missing values, </a:t>
            </a:r>
            <a:r>
              <a:rPr lang="en-US" sz="2400" b="0" i="0" dirty="0" err="1">
                <a:solidFill>
                  <a:srgbClr val="4D5156"/>
                </a:solidFill>
                <a:effectLst/>
                <a:latin typeface="arial" panose="020B0604020202020204" pitchFamily="34" charset="0"/>
              </a:rPr>
              <a:t>etc</a:t>
            </a:r>
            <a:endParaRPr lang="en-US" sz="2400" dirty="0"/>
          </a:p>
        </p:txBody>
      </p:sp>
      <p:pic>
        <p:nvPicPr>
          <p:cNvPr id="6" name="Picture Placeholder 5">
            <a:extLst>
              <a:ext uri="{FF2B5EF4-FFF2-40B4-BE49-F238E27FC236}">
                <a16:creationId xmlns:a16="http://schemas.microsoft.com/office/drawing/2014/main" xmlns="" id="{73EED2F8-58FA-4CCB-A9C9-6037C0E5B797}"/>
              </a:ext>
            </a:extLst>
          </p:cNvPr>
          <p:cNvPicPr>
            <a:picLocks noGrp="1" noChangeAspect="1"/>
          </p:cNvPicPr>
          <p:nvPr>
            <p:ph type="pic" idx="1"/>
          </p:nvPr>
        </p:nvPicPr>
        <p:blipFill rotWithShape="1">
          <a:blip r:embed="rId2">
            <a:extLst>
              <a:ext uri="{28A0092B-C50C-407E-A947-70E740481C1C}">
                <a14:useLocalDpi xmlns:a14="http://schemas.microsoft.com/office/drawing/2010/main" xmlns="" val="0"/>
              </a:ext>
            </a:extLst>
          </a:blip>
          <a:srcRect l="6799" r="6799"/>
          <a:stretch/>
        </p:blipFill>
        <p:spPr/>
      </p:pic>
    </p:spTree>
    <p:extLst>
      <p:ext uri="{BB962C8B-B14F-4D97-AF65-F5344CB8AC3E}">
        <p14:creationId xmlns:p14="http://schemas.microsoft.com/office/powerpoint/2010/main" xmlns="" val="346208548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70729F-21C4-4726-A1D5-8A2ED361A82B}"/>
              </a:ext>
            </a:extLst>
          </p:cNvPr>
          <p:cNvSpPr>
            <a:spLocks noGrp="1"/>
          </p:cNvSpPr>
          <p:nvPr>
            <p:ph type="title"/>
          </p:nvPr>
        </p:nvSpPr>
        <p:spPr>
          <a:xfrm>
            <a:off x="589280" y="381000"/>
            <a:ext cx="10764520" cy="1112520"/>
          </a:xfrm>
        </p:spPr>
        <p:txBody>
          <a:bodyPr>
            <a:normAutofit fontScale="90000"/>
          </a:bodyPr>
          <a:lstStyle/>
          <a:p>
            <a:r>
              <a:rPr lang="en-US" dirty="0"/>
              <a:t>Creating Pre-Processing Pipeline Function.</a:t>
            </a:r>
            <a:br>
              <a:rPr lang="en-US" dirty="0"/>
            </a:br>
            <a:endParaRPr lang="en-US" dirty="0"/>
          </a:p>
        </p:txBody>
      </p:sp>
      <p:sp>
        <p:nvSpPr>
          <p:cNvPr id="4" name="TextBox 3">
            <a:extLst>
              <a:ext uri="{FF2B5EF4-FFF2-40B4-BE49-F238E27FC236}">
                <a16:creationId xmlns:a16="http://schemas.microsoft.com/office/drawing/2014/main" xmlns="" id="{CE1A6A07-4748-41A3-BE67-3BA85EDB86A3}"/>
              </a:ext>
            </a:extLst>
          </p:cNvPr>
          <p:cNvSpPr txBox="1"/>
          <p:nvPr/>
        </p:nvSpPr>
        <p:spPr>
          <a:xfrm>
            <a:off x="762000" y="1107440"/>
            <a:ext cx="10764520" cy="4893647"/>
          </a:xfrm>
          <a:prstGeom prst="rect">
            <a:avLst/>
          </a:prstGeom>
          <a:noFill/>
        </p:spPr>
        <p:txBody>
          <a:bodyPr wrap="square">
            <a:spAutoFit/>
          </a:bodyPr>
          <a:lstStyle/>
          <a:p>
            <a:pPr algn="just"/>
            <a:r>
              <a:rPr lang="en-US" sz="2400" dirty="0"/>
              <a:t>    With all above collected information I have built a model to pre-process and power transform our data without much loss in data records and also in future same function can be also used in testing data to pre-process the testing data.</a:t>
            </a:r>
          </a:p>
          <a:p>
            <a:pPr algn="just"/>
            <a:endParaRPr lang="en-US" sz="2400" dirty="0"/>
          </a:p>
          <a:p>
            <a:pPr algn="just"/>
            <a:r>
              <a:rPr lang="en-US" sz="2400" b="1" dirty="0"/>
              <a:t>I have followed four steps in the pre-processing function (</a:t>
            </a:r>
            <a:r>
              <a:rPr lang="en-US" sz="2400" b="1" dirty="0" err="1"/>
              <a:t>Data_preparation</a:t>
            </a:r>
            <a:r>
              <a:rPr lang="en-US" sz="2400" b="1" dirty="0"/>
              <a:t>) these steps are as follows.</a:t>
            </a:r>
          </a:p>
          <a:p>
            <a:pPr algn="just"/>
            <a:r>
              <a:rPr lang="en-US" sz="2400" dirty="0"/>
              <a:t>1. Dropping the unwanted columns or feature variables as per our observation ('Id', 'Utilities', 'Exterior2nd', '</a:t>
            </a:r>
            <a:r>
              <a:rPr lang="en-US" sz="2400" dirty="0" err="1"/>
              <a:t>GarageCars</a:t>
            </a:r>
            <a:r>
              <a:rPr lang="en-US" sz="2400" dirty="0"/>
              <a:t>', '</a:t>
            </a:r>
            <a:r>
              <a:rPr lang="en-US" sz="2400" dirty="0" err="1"/>
              <a:t>TotRmsAbvGrd</a:t>
            </a:r>
            <a:r>
              <a:rPr lang="en-US" sz="2400" dirty="0"/>
              <a:t>')</a:t>
            </a:r>
          </a:p>
          <a:p>
            <a:pPr algn="just"/>
            <a:r>
              <a:rPr lang="en-US" sz="2400" dirty="0"/>
              <a:t>2. Imputing all the missing values.</a:t>
            </a:r>
          </a:p>
          <a:p>
            <a:pPr algn="just"/>
            <a:r>
              <a:rPr lang="en-US" sz="2400" dirty="0"/>
              <a:t>3. Converting all the categorical columns into numerical values with the help of label Encoder.</a:t>
            </a:r>
          </a:p>
          <a:p>
            <a:pPr algn="just"/>
            <a:r>
              <a:rPr lang="en-US" sz="2400" dirty="0"/>
              <a:t>4. Finally Transforming the data into small vectors with Power Transformation technique</a:t>
            </a:r>
          </a:p>
        </p:txBody>
      </p:sp>
    </p:spTree>
    <p:extLst>
      <p:ext uri="{BB962C8B-B14F-4D97-AF65-F5344CB8AC3E}">
        <p14:creationId xmlns:p14="http://schemas.microsoft.com/office/powerpoint/2010/main" xmlns="" val="3711907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D6D133-038E-4FDF-ADC2-5CFB6A245197}"/>
              </a:ext>
            </a:extLst>
          </p:cNvPr>
          <p:cNvSpPr>
            <a:spLocks noGrp="1"/>
          </p:cNvSpPr>
          <p:nvPr>
            <p:ph type="title"/>
          </p:nvPr>
        </p:nvSpPr>
        <p:spPr>
          <a:xfrm>
            <a:off x="589280" y="320040"/>
            <a:ext cx="10678160" cy="685800"/>
          </a:xfrm>
        </p:spPr>
        <p:txBody>
          <a:bodyPr anchor="t">
            <a:normAutofit fontScale="90000"/>
          </a:bodyPr>
          <a:lstStyle/>
          <a:p>
            <a:r>
              <a:rPr lang="en-US" dirty="0"/>
              <a:t>Creating Pre-Processing Pipeline Function.</a:t>
            </a:r>
            <a:br>
              <a:rPr lang="en-US" dirty="0"/>
            </a:br>
            <a:endParaRPr lang="en-US" dirty="0"/>
          </a:p>
        </p:txBody>
      </p:sp>
      <p:pic>
        <p:nvPicPr>
          <p:cNvPr id="8" name="Picture 7">
            <a:extLst>
              <a:ext uri="{FF2B5EF4-FFF2-40B4-BE49-F238E27FC236}">
                <a16:creationId xmlns:a16="http://schemas.microsoft.com/office/drawing/2014/main" xmlns="" id="{E5199550-D26B-4D79-BF48-BCC442A52CB7}"/>
              </a:ext>
            </a:extLst>
          </p:cNvPr>
          <p:cNvPicPr>
            <a:picLocks noChangeAspect="1"/>
          </p:cNvPicPr>
          <p:nvPr/>
        </p:nvPicPr>
        <p:blipFill>
          <a:blip r:embed="rId2"/>
          <a:stretch>
            <a:fillRect/>
          </a:stretch>
        </p:blipFill>
        <p:spPr>
          <a:xfrm>
            <a:off x="170695" y="1447523"/>
            <a:ext cx="5590914" cy="3962953"/>
          </a:xfrm>
          <a:prstGeom prst="rect">
            <a:avLst/>
          </a:prstGeom>
        </p:spPr>
      </p:pic>
      <p:pic>
        <p:nvPicPr>
          <p:cNvPr id="10" name="Picture 9">
            <a:extLst>
              <a:ext uri="{FF2B5EF4-FFF2-40B4-BE49-F238E27FC236}">
                <a16:creationId xmlns:a16="http://schemas.microsoft.com/office/drawing/2014/main" xmlns="" id="{22F58A24-7D0A-487B-9017-9C7071439BBB}"/>
              </a:ext>
            </a:extLst>
          </p:cNvPr>
          <p:cNvPicPr>
            <a:picLocks noChangeAspect="1"/>
          </p:cNvPicPr>
          <p:nvPr/>
        </p:nvPicPr>
        <p:blipFill>
          <a:blip r:embed="rId3"/>
          <a:stretch>
            <a:fillRect/>
          </a:stretch>
        </p:blipFill>
        <p:spPr>
          <a:xfrm>
            <a:off x="5939161" y="1447523"/>
            <a:ext cx="6252839" cy="4029999"/>
          </a:xfrm>
          <a:prstGeom prst="rect">
            <a:avLst/>
          </a:prstGeom>
        </p:spPr>
      </p:pic>
    </p:spTree>
    <p:extLst>
      <p:ext uri="{BB962C8B-B14F-4D97-AF65-F5344CB8AC3E}">
        <p14:creationId xmlns:p14="http://schemas.microsoft.com/office/powerpoint/2010/main" xmlns="" val="20872251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A6DBF0-2183-43CA-8677-32E3066311A5}"/>
              </a:ext>
            </a:extLst>
          </p:cNvPr>
          <p:cNvSpPr>
            <a:spLocks noGrp="1"/>
          </p:cNvSpPr>
          <p:nvPr>
            <p:ph type="title"/>
          </p:nvPr>
        </p:nvSpPr>
        <p:spPr>
          <a:xfrm>
            <a:off x="6537960" y="453385"/>
            <a:ext cx="4896969" cy="1201679"/>
          </a:xfrm>
        </p:spPr>
        <p:txBody>
          <a:bodyPr anchor="t"/>
          <a:lstStyle/>
          <a:p>
            <a:r>
              <a:rPr lang="en-US" dirty="0"/>
              <a:t>Model/s Development</a:t>
            </a:r>
          </a:p>
        </p:txBody>
      </p:sp>
      <p:sp>
        <p:nvSpPr>
          <p:cNvPr id="4" name="Text Placeholder 3">
            <a:extLst>
              <a:ext uri="{FF2B5EF4-FFF2-40B4-BE49-F238E27FC236}">
                <a16:creationId xmlns:a16="http://schemas.microsoft.com/office/drawing/2014/main" xmlns="" id="{EA7E30E4-ED04-4429-9C92-5B4453D7C834}"/>
              </a:ext>
            </a:extLst>
          </p:cNvPr>
          <p:cNvSpPr>
            <a:spLocks noGrp="1"/>
          </p:cNvSpPr>
          <p:nvPr>
            <p:ph type="body" sz="half" idx="2"/>
          </p:nvPr>
        </p:nvSpPr>
        <p:spPr>
          <a:xfrm>
            <a:off x="6537960" y="1962145"/>
            <a:ext cx="5086905" cy="3686183"/>
          </a:xfrm>
        </p:spPr>
        <p:txBody>
          <a:bodyPr>
            <a:noAutofit/>
          </a:bodyPr>
          <a:lstStyle/>
          <a:p>
            <a:r>
              <a:rPr lang="en-US" sz="2400" b="0" i="0" dirty="0">
                <a:solidFill>
                  <a:srgbClr val="202124"/>
                </a:solidFill>
                <a:effectLst/>
                <a:latin typeface="arial" panose="020B0604020202020204" pitchFamily="34" charset="0"/>
              </a:rPr>
              <a:t>A </a:t>
            </a:r>
            <a:r>
              <a:rPr lang="en-US" sz="2400" b="1" i="0" dirty="0">
                <a:solidFill>
                  <a:srgbClr val="202124"/>
                </a:solidFill>
                <a:effectLst/>
                <a:latin typeface="arial" panose="020B0604020202020204" pitchFamily="34" charset="0"/>
              </a:rPr>
              <a:t>training model</a:t>
            </a:r>
            <a:r>
              <a:rPr lang="en-US" sz="2400" b="0" i="0" dirty="0">
                <a:solidFill>
                  <a:srgbClr val="202124"/>
                </a:solidFill>
                <a:effectLst/>
                <a:latin typeface="arial" panose="020B0604020202020204" pitchFamily="34" charset="0"/>
              </a:rPr>
              <a:t> is a dataset that is used to train an ML algorithm. It consists of the sample output data and the corresponding sets of input data that have an influence on the output. The </a:t>
            </a:r>
            <a:r>
              <a:rPr lang="en-US" sz="2400" b="1" i="0" dirty="0">
                <a:solidFill>
                  <a:srgbClr val="202124"/>
                </a:solidFill>
                <a:effectLst/>
                <a:latin typeface="arial" panose="020B0604020202020204" pitchFamily="34" charset="0"/>
              </a:rPr>
              <a:t>training model</a:t>
            </a:r>
            <a:r>
              <a:rPr lang="en-US" sz="2400" b="0" i="0" dirty="0">
                <a:solidFill>
                  <a:srgbClr val="202124"/>
                </a:solidFill>
                <a:effectLst/>
                <a:latin typeface="arial" panose="020B0604020202020204" pitchFamily="34" charset="0"/>
              </a:rPr>
              <a:t> is used to run the input data through the algorithm to correlate the processed output against the sample output.</a:t>
            </a:r>
            <a:endParaRPr lang="en-US" sz="2400" dirty="0"/>
          </a:p>
        </p:txBody>
      </p:sp>
      <p:pic>
        <p:nvPicPr>
          <p:cNvPr id="20" name="Picture Placeholder 19">
            <a:extLst>
              <a:ext uri="{FF2B5EF4-FFF2-40B4-BE49-F238E27FC236}">
                <a16:creationId xmlns:a16="http://schemas.microsoft.com/office/drawing/2014/main" xmlns="" id="{03CA6E63-FC0E-4663-B621-CBCFEC55DAB6}"/>
              </a:ext>
            </a:extLst>
          </p:cNvPr>
          <p:cNvPicPr>
            <a:picLocks noGrp="1" noChangeAspect="1"/>
          </p:cNvPicPr>
          <p:nvPr>
            <p:ph type="pic" idx="1"/>
          </p:nvPr>
        </p:nvPicPr>
        <p:blipFill rotWithShape="1">
          <a:blip r:embed="rId2">
            <a:extLst>
              <a:ext uri="{28A0092B-C50C-407E-A947-70E740481C1C}">
                <a14:useLocalDpi xmlns:a14="http://schemas.microsoft.com/office/drawing/2010/main" xmlns="" val="0"/>
              </a:ext>
            </a:extLst>
          </a:blip>
          <a:srcRect l="4385" r="4385"/>
          <a:stretch/>
        </p:blipFill>
        <p:spPr/>
      </p:pic>
    </p:spTree>
    <p:extLst>
      <p:ext uri="{BB962C8B-B14F-4D97-AF65-F5344CB8AC3E}">
        <p14:creationId xmlns:p14="http://schemas.microsoft.com/office/powerpoint/2010/main" xmlns="" val="39919152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73E1CE-FE3A-4FE7-90E1-9987D60BD97D}"/>
              </a:ext>
            </a:extLst>
          </p:cNvPr>
          <p:cNvSpPr>
            <a:spLocks noGrp="1"/>
          </p:cNvSpPr>
          <p:nvPr>
            <p:ph type="title"/>
          </p:nvPr>
        </p:nvSpPr>
        <p:spPr>
          <a:xfrm>
            <a:off x="756081" y="406893"/>
            <a:ext cx="11370815" cy="710953"/>
          </a:xfrm>
        </p:spPr>
        <p:txBody>
          <a:bodyPr>
            <a:noAutofit/>
          </a:bodyPr>
          <a:lstStyle/>
          <a:p>
            <a:r>
              <a:rPr lang="en-US" sz="3600" dirty="0"/>
              <a:t>Testing of Identified Approaches (Algorithms)</a:t>
            </a:r>
          </a:p>
        </p:txBody>
      </p:sp>
      <p:sp>
        <p:nvSpPr>
          <p:cNvPr id="3" name="Text Placeholder 2">
            <a:extLst>
              <a:ext uri="{FF2B5EF4-FFF2-40B4-BE49-F238E27FC236}">
                <a16:creationId xmlns:a16="http://schemas.microsoft.com/office/drawing/2014/main" xmlns="" id="{7468412E-CE0A-49CE-AE02-3A7CDAC43086}"/>
              </a:ext>
            </a:extLst>
          </p:cNvPr>
          <p:cNvSpPr>
            <a:spLocks noGrp="1"/>
          </p:cNvSpPr>
          <p:nvPr>
            <p:ph type="body" idx="1"/>
          </p:nvPr>
        </p:nvSpPr>
        <p:spPr>
          <a:xfrm>
            <a:off x="756081" y="1117846"/>
            <a:ext cx="4572000" cy="710953"/>
          </a:xfrm>
        </p:spPr>
        <p:txBody>
          <a:bodyPr>
            <a:normAutofit/>
          </a:bodyPr>
          <a:lstStyle/>
          <a:p>
            <a:r>
              <a:rPr lang="en-US" sz="3200" u="sng" dirty="0"/>
              <a:t> List of Algorithms.</a:t>
            </a:r>
          </a:p>
        </p:txBody>
      </p:sp>
      <p:sp>
        <p:nvSpPr>
          <p:cNvPr id="5" name="Text Placeholder 4">
            <a:extLst>
              <a:ext uri="{FF2B5EF4-FFF2-40B4-BE49-F238E27FC236}">
                <a16:creationId xmlns:a16="http://schemas.microsoft.com/office/drawing/2014/main" xmlns="" id="{8F8194CA-937B-40DA-A4C1-B261BC5475F7}"/>
              </a:ext>
            </a:extLst>
          </p:cNvPr>
          <p:cNvSpPr>
            <a:spLocks noGrp="1"/>
          </p:cNvSpPr>
          <p:nvPr>
            <p:ph type="body" sz="half" idx="3"/>
          </p:nvPr>
        </p:nvSpPr>
        <p:spPr>
          <a:xfrm>
            <a:off x="6138907" y="3047260"/>
            <a:ext cx="4572000" cy="603682"/>
          </a:xfrm>
        </p:spPr>
        <p:txBody>
          <a:bodyPr>
            <a:normAutofit/>
          </a:bodyPr>
          <a:lstStyle/>
          <a:p>
            <a:r>
              <a:rPr lang="en-US" u="sng" dirty="0"/>
              <a:t>Model Training phases</a:t>
            </a:r>
          </a:p>
        </p:txBody>
      </p:sp>
      <p:sp>
        <p:nvSpPr>
          <p:cNvPr id="4" name="Content Placeholder 3">
            <a:extLst>
              <a:ext uri="{FF2B5EF4-FFF2-40B4-BE49-F238E27FC236}">
                <a16:creationId xmlns:a16="http://schemas.microsoft.com/office/drawing/2014/main" xmlns="" id="{2CF6DDB9-0189-42EE-8173-BCB476597F1E}"/>
              </a:ext>
            </a:extLst>
          </p:cNvPr>
          <p:cNvSpPr>
            <a:spLocks noGrp="1"/>
          </p:cNvSpPr>
          <p:nvPr>
            <p:ph sz="quarter" idx="2"/>
          </p:nvPr>
        </p:nvSpPr>
        <p:spPr>
          <a:xfrm>
            <a:off x="399493" y="1988598"/>
            <a:ext cx="11478829" cy="4462509"/>
          </a:xfrm>
        </p:spPr>
        <p:txBody>
          <a:bodyPr numCol="2">
            <a:normAutofit/>
          </a:bodyPr>
          <a:lstStyle/>
          <a:p>
            <a:pPr>
              <a:lnSpc>
                <a:spcPct val="100000"/>
              </a:lnSpc>
            </a:pPr>
            <a:r>
              <a:rPr lang="en-US" dirty="0" err="1"/>
              <a:t>LinearRegression</a:t>
            </a:r>
            <a:endParaRPr lang="en-US" dirty="0"/>
          </a:p>
          <a:p>
            <a:pPr>
              <a:lnSpc>
                <a:spcPct val="100000"/>
              </a:lnSpc>
            </a:pPr>
            <a:r>
              <a:rPr lang="en-US" dirty="0"/>
              <a:t>Lasso</a:t>
            </a:r>
          </a:p>
          <a:p>
            <a:pPr>
              <a:lnSpc>
                <a:spcPct val="100000"/>
              </a:lnSpc>
            </a:pPr>
            <a:r>
              <a:rPr lang="en-US" dirty="0"/>
              <a:t>Ridge</a:t>
            </a:r>
          </a:p>
          <a:p>
            <a:pPr>
              <a:lnSpc>
                <a:spcPct val="100000"/>
              </a:lnSpc>
            </a:pPr>
            <a:r>
              <a:rPr lang="en-US" dirty="0" err="1"/>
              <a:t>ElasticNet</a:t>
            </a:r>
            <a:endParaRPr lang="en-US" dirty="0"/>
          </a:p>
          <a:p>
            <a:pPr>
              <a:lnSpc>
                <a:spcPct val="100000"/>
              </a:lnSpc>
            </a:pPr>
            <a:r>
              <a:rPr lang="en-US" dirty="0"/>
              <a:t>SVR</a:t>
            </a:r>
          </a:p>
          <a:p>
            <a:pPr>
              <a:lnSpc>
                <a:spcPct val="100000"/>
              </a:lnSpc>
            </a:pPr>
            <a:r>
              <a:rPr lang="en-US" dirty="0" err="1"/>
              <a:t>KNeighborsRegressor</a:t>
            </a:r>
            <a:endParaRPr lang="en-US" dirty="0"/>
          </a:p>
          <a:p>
            <a:pPr>
              <a:lnSpc>
                <a:spcPct val="100000"/>
              </a:lnSpc>
            </a:pPr>
            <a:r>
              <a:rPr lang="en-US" dirty="0" err="1"/>
              <a:t>DecisionTreeRegressor</a:t>
            </a:r>
            <a:endParaRPr lang="en-US" dirty="0"/>
          </a:p>
          <a:p>
            <a:pPr>
              <a:lnSpc>
                <a:spcPct val="100000"/>
              </a:lnSpc>
            </a:pPr>
            <a:r>
              <a:rPr lang="en-US" dirty="0" err="1"/>
              <a:t>AdaBoostRegressor</a:t>
            </a:r>
            <a:endParaRPr lang="en-US" dirty="0"/>
          </a:p>
          <a:p>
            <a:pPr>
              <a:lnSpc>
                <a:spcPct val="100000"/>
              </a:lnSpc>
            </a:pPr>
            <a:r>
              <a:rPr lang="en-US" dirty="0" err="1"/>
              <a:t>RandomForestRegressor</a:t>
            </a:r>
            <a:endParaRPr lang="en-US" dirty="0"/>
          </a:p>
        </p:txBody>
      </p:sp>
      <p:pic>
        <p:nvPicPr>
          <p:cNvPr id="8" name="Content Placeholder 7">
            <a:extLst>
              <a:ext uri="{FF2B5EF4-FFF2-40B4-BE49-F238E27FC236}">
                <a16:creationId xmlns:a16="http://schemas.microsoft.com/office/drawing/2014/main" xmlns="" id="{2E343C22-018E-4005-930F-DA461F049F7F}"/>
              </a:ext>
            </a:extLst>
          </p:cNvPr>
          <p:cNvPicPr>
            <a:picLocks noGrp="1" noChangeAspect="1"/>
          </p:cNvPicPr>
          <p:nvPr>
            <p:ph sz="quarter" idx="4"/>
          </p:nvPr>
        </p:nvPicPr>
        <p:blipFill>
          <a:blip r:embed="rId2" cstate="print">
            <a:extLst>
              <a:ext uri="{28A0092B-C50C-407E-A947-70E740481C1C}">
                <a14:useLocalDpi xmlns:a14="http://schemas.microsoft.com/office/drawing/2010/main" xmlns="" val="0"/>
              </a:ext>
              <a:ext uri="{837473B0-CC2E-450A-ABE3-18F120FF3D39}">
                <a1611:picAttrSrcUrl xmlns:a1611="http://schemas.microsoft.com/office/drawing/2016/11/main" xmlns="" r:id="rId3"/>
              </a:ext>
            </a:extLst>
          </a:blip>
          <a:stretch>
            <a:fillRect/>
          </a:stretch>
        </p:blipFill>
        <p:spPr>
          <a:xfrm>
            <a:off x="5572125" y="2687330"/>
            <a:ext cx="4694238" cy="2162790"/>
          </a:xfrm>
        </p:spPr>
      </p:pic>
    </p:spTree>
    <p:extLst>
      <p:ext uri="{BB962C8B-B14F-4D97-AF65-F5344CB8AC3E}">
        <p14:creationId xmlns:p14="http://schemas.microsoft.com/office/powerpoint/2010/main" xmlns="" val="37356463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B7DF4B-36AA-469D-B8C9-1FDA6487DB7B}"/>
              </a:ext>
            </a:extLst>
          </p:cNvPr>
          <p:cNvSpPr>
            <a:spLocks noGrp="1"/>
          </p:cNvSpPr>
          <p:nvPr>
            <p:ph type="title"/>
          </p:nvPr>
        </p:nvSpPr>
        <p:spPr/>
        <p:txBody>
          <a:bodyPr/>
          <a:lstStyle/>
          <a:p>
            <a:r>
              <a:rPr lang="en-US" dirty="0"/>
              <a:t>Run and evaluate selected models.</a:t>
            </a:r>
            <a:br>
              <a:rPr lang="en-US" dirty="0"/>
            </a:br>
            <a:endParaRPr lang="en-US" dirty="0"/>
          </a:p>
        </p:txBody>
      </p:sp>
      <p:sp>
        <p:nvSpPr>
          <p:cNvPr id="4" name="Text Placeholder 3">
            <a:extLst>
              <a:ext uri="{FF2B5EF4-FFF2-40B4-BE49-F238E27FC236}">
                <a16:creationId xmlns:a16="http://schemas.microsoft.com/office/drawing/2014/main" xmlns="" id="{1280185F-B820-40BC-A286-1949B14E125F}"/>
              </a:ext>
            </a:extLst>
          </p:cNvPr>
          <p:cNvSpPr>
            <a:spLocks noGrp="1"/>
          </p:cNvSpPr>
          <p:nvPr>
            <p:ph type="body" sz="half" idx="2"/>
          </p:nvPr>
        </p:nvSpPr>
        <p:spPr/>
        <p:txBody>
          <a:bodyPr>
            <a:noAutofit/>
          </a:bodyPr>
          <a:lstStyle/>
          <a:p>
            <a:r>
              <a:rPr lang="en-US" sz="3200" b="0" i="0" dirty="0">
                <a:solidFill>
                  <a:srgbClr val="292929"/>
                </a:solidFill>
                <a:effectLst/>
                <a:latin typeface="charter"/>
              </a:rPr>
              <a:t>Model Evaluation is the process through which we quantify the quality of a system’s predictions. To do this, we measure the newly trained model performance on a new and independent dataset. This model will compare labeled data with it’s own predictions.</a:t>
            </a:r>
            <a:endParaRPr lang="en-US" sz="3200" dirty="0"/>
          </a:p>
        </p:txBody>
      </p:sp>
      <p:pic>
        <p:nvPicPr>
          <p:cNvPr id="6" name="Picture Placeholder 5">
            <a:extLst>
              <a:ext uri="{FF2B5EF4-FFF2-40B4-BE49-F238E27FC236}">
                <a16:creationId xmlns:a16="http://schemas.microsoft.com/office/drawing/2014/main" xmlns="" id="{A738EC45-87DC-4381-98B3-2CCCDC46516E}"/>
              </a:ext>
            </a:extLst>
          </p:cNvPr>
          <p:cNvPicPr>
            <a:picLocks noGrp="1" noChangeAspect="1"/>
          </p:cNvPicPr>
          <p:nvPr>
            <p:ph type="pic" idx="1"/>
          </p:nvPr>
        </p:nvPicPr>
        <p:blipFill rotWithShape="1">
          <a:blip r:embed="rId2">
            <a:extLst>
              <a:ext uri="{28A0092B-C50C-407E-A947-70E740481C1C}">
                <a14:useLocalDpi xmlns:a14="http://schemas.microsoft.com/office/drawing/2010/main" xmlns="" val="0"/>
              </a:ext>
            </a:extLst>
          </a:blip>
          <a:srcRect l="15157" r="15157"/>
          <a:stretch/>
        </p:blipFill>
        <p:spPr>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xmlns="" val="30004588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6109E0-B875-498B-9A3C-FEC85858DB2A}"/>
              </a:ext>
            </a:extLst>
          </p:cNvPr>
          <p:cNvSpPr>
            <a:spLocks noGrp="1"/>
          </p:cNvSpPr>
          <p:nvPr>
            <p:ph type="title"/>
          </p:nvPr>
        </p:nvSpPr>
        <p:spPr>
          <a:xfrm>
            <a:off x="223520" y="223520"/>
            <a:ext cx="11511280" cy="1341120"/>
          </a:xfrm>
        </p:spPr>
        <p:txBody>
          <a:bodyPr>
            <a:normAutofit/>
          </a:bodyPr>
          <a:lstStyle/>
          <a:p>
            <a:r>
              <a:rPr lang="en-US" sz="4800" b="1" i="0" u="sng" dirty="0">
                <a:solidFill>
                  <a:schemeClr val="accent3">
                    <a:lumMod val="50000"/>
                  </a:schemeClr>
                </a:solidFill>
                <a:effectLst/>
                <a:latin typeface="charter"/>
              </a:rPr>
              <a:t>Model evaluation performance metrics teach us:</a:t>
            </a:r>
            <a:endParaRPr lang="en-US" sz="4800" u="sng" dirty="0">
              <a:solidFill>
                <a:schemeClr val="accent3">
                  <a:lumMod val="50000"/>
                </a:schemeClr>
              </a:solidFill>
            </a:endParaRPr>
          </a:p>
        </p:txBody>
      </p:sp>
      <p:sp>
        <p:nvSpPr>
          <p:cNvPr id="3" name="Text Placeholder 2">
            <a:extLst>
              <a:ext uri="{FF2B5EF4-FFF2-40B4-BE49-F238E27FC236}">
                <a16:creationId xmlns:a16="http://schemas.microsoft.com/office/drawing/2014/main" xmlns="" id="{5F5A4FE7-4889-44D6-8C82-454559EE8BBA}"/>
              </a:ext>
            </a:extLst>
          </p:cNvPr>
          <p:cNvSpPr>
            <a:spLocks noGrp="1"/>
          </p:cNvSpPr>
          <p:nvPr>
            <p:ph type="body" idx="1"/>
          </p:nvPr>
        </p:nvSpPr>
        <p:spPr>
          <a:xfrm>
            <a:off x="457200" y="1899920"/>
            <a:ext cx="11582400" cy="4541520"/>
          </a:xfrm>
        </p:spPr>
        <p:txBody>
          <a:bodyPr>
            <a:normAutofit fontScale="47500" lnSpcReduction="20000"/>
          </a:bodyPr>
          <a:lstStyle/>
          <a:p>
            <a:pPr algn="l">
              <a:lnSpc>
                <a:spcPct val="120000"/>
              </a:lnSpc>
              <a:buFont typeface="Arial" panose="020B0604020202020204" pitchFamily="34" charset="0"/>
              <a:buChar char="•"/>
            </a:pPr>
            <a:r>
              <a:rPr lang="en-US" sz="10000" b="0" i="0" dirty="0">
                <a:solidFill>
                  <a:srgbClr val="292929"/>
                </a:solidFill>
                <a:effectLst/>
                <a:latin typeface="charter"/>
              </a:rPr>
              <a:t>How well our model is performing</a:t>
            </a:r>
          </a:p>
          <a:p>
            <a:pPr algn="l">
              <a:lnSpc>
                <a:spcPct val="120000"/>
              </a:lnSpc>
              <a:buFont typeface="Arial" panose="020B0604020202020204" pitchFamily="34" charset="0"/>
              <a:buChar char="•"/>
            </a:pPr>
            <a:r>
              <a:rPr lang="en-US" sz="10000" b="0" i="0" dirty="0">
                <a:solidFill>
                  <a:srgbClr val="292929"/>
                </a:solidFill>
                <a:effectLst/>
                <a:latin typeface="charter"/>
              </a:rPr>
              <a:t>Is our model accurate enough to put into production</a:t>
            </a:r>
          </a:p>
          <a:p>
            <a:pPr algn="l">
              <a:lnSpc>
                <a:spcPct val="120000"/>
              </a:lnSpc>
              <a:buFont typeface="Arial" panose="020B0604020202020204" pitchFamily="34" charset="0"/>
              <a:buChar char="•"/>
            </a:pPr>
            <a:r>
              <a:rPr lang="en-US" sz="10000" b="0" i="0" dirty="0">
                <a:solidFill>
                  <a:srgbClr val="292929"/>
                </a:solidFill>
                <a:effectLst/>
                <a:latin typeface="charter"/>
              </a:rPr>
              <a:t>Will a larger training set improve my model’s performance?</a:t>
            </a:r>
          </a:p>
          <a:p>
            <a:pPr algn="l">
              <a:lnSpc>
                <a:spcPct val="120000"/>
              </a:lnSpc>
              <a:buFont typeface="Arial" panose="020B0604020202020204" pitchFamily="34" charset="0"/>
              <a:buChar char="•"/>
            </a:pPr>
            <a:r>
              <a:rPr lang="en-US" sz="10000" b="0" i="0" dirty="0">
                <a:solidFill>
                  <a:srgbClr val="292929"/>
                </a:solidFill>
                <a:effectLst/>
                <a:latin typeface="charter"/>
              </a:rPr>
              <a:t>Is my model under-fitting or over-fitting?</a:t>
            </a:r>
          </a:p>
          <a:p>
            <a:endParaRPr lang="en-US" dirty="0"/>
          </a:p>
        </p:txBody>
      </p:sp>
    </p:spTree>
    <p:extLst>
      <p:ext uri="{BB962C8B-B14F-4D97-AF65-F5344CB8AC3E}">
        <p14:creationId xmlns:p14="http://schemas.microsoft.com/office/powerpoint/2010/main" xmlns="" val="22722278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82A570-3988-4F6E-B3F6-D40F1DFDC373}"/>
              </a:ext>
            </a:extLst>
          </p:cNvPr>
          <p:cNvSpPr>
            <a:spLocks noGrp="1"/>
          </p:cNvSpPr>
          <p:nvPr>
            <p:ph type="title"/>
          </p:nvPr>
        </p:nvSpPr>
        <p:spPr>
          <a:xfrm>
            <a:off x="335280" y="223520"/>
            <a:ext cx="11196320" cy="995680"/>
          </a:xfrm>
        </p:spPr>
        <p:txBody>
          <a:bodyPr/>
          <a:lstStyle/>
          <a:p>
            <a:r>
              <a:rPr lang="en-US" u="sng" dirty="0"/>
              <a:t>Metrics for Evaluation</a:t>
            </a:r>
          </a:p>
        </p:txBody>
      </p:sp>
      <p:sp>
        <p:nvSpPr>
          <p:cNvPr id="3" name="Text Placeholder 2">
            <a:extLst>
              <a:ext uri="{FF2B5EF4-FFF2-40B4-BE49-F238E27FC236}">
                <a16:creationId xmlns:a16="http://schemas.microsoft.com/office/drawing/2014/main" xmlns="" id="{D6B2865B-68B7-4F32-A4C7-62CA0F7ACC94}"/>
              </a:ext>
            </a:extLst>
          </p:cNvPr>
          <p:cNvSpPr>
            <a:spLocks noGrp="1"/>
          </p:cNvSpPr>
          <p:nvPr>
            <p:ph type="body" idx="1"/>
          </p:nvPr>
        </p:nvSpPr>
        <p:spPr>
          <a:xfrm>
            <a:off x="497840" y="5229064"/>
            <a:ext cx="11196320" cy="1097280"/>
          </a:xfrm>
        </p:spPr>
        <p:txBody>
          <a:bodyPr>
            <a:normAutofit/>
          </a:bodyPr>
          <a:lstStyle/>
          <a:p>
            <a:r>
              <a:rPr lang="en-US" dirty="0"/>
              <a:t>Key metrics are Cross Validation score, R2 Score, MEAN ABSOLUTE ERROR, MEAN SQUARED ERROR and ROOT MEAN SQUARED ERROR</a:t>
            </a:r>
          </a:p>
        </p:txBody>
      </p:sp>
      <p:pic>
        <p:nvPicPr>
          <p:cNvPr id="5" name="Picture 4">
            <a:extLst>
              <a:ext uri="{FF2B5EF4-FFF2-40B4-BE49-F238E27FC236}">
                <a16:creationId xmlns:a16="http://schemas.microsoft.com/office/drawing/2014/main" xmlns="" id="{8643CA99-9DA2-4075-8586-15E2F013A6B7}"/>
              </a:ext>
            </a:extLst>
          </p:cNvPr>
          <p:cNvPicPr>
            <a:picLocks noChangeAspect="1"/>
          </p:cNvPicPr>
          <p:nvPr/>
        </p:nvPicPr>
        <p:blipFill>
          <a:blip r:embed="rId2"/>
          <a:stretch>
            <a:fillRect/>
          </a:stretch>
        </p:blipFill>
        <p:spPr>
          <a:xfrm>
            <a:off x="335280" y="1080296"/>
            <a:ext cx="10261600" cy="4091144"/>
          </a:xfrm>
          <a:prstGeom prst="rect">
            <a:avLst/>
          </a:prstGeom>
        </p:spPr>
      </p:pic>
    </p:spTree>
    <p:extLst>
      <p:ext uri="{BB962C8B-B14F-4D97-AF65-F5344CB8AC3E}">
        <p14:creationId xmlns:p14="http://schemas.microsoft.com/office/powerpoint/2010/main" xmlns="" val="28879439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A0C00A-0DD1-4448-AAD8-9D3B1D061495}"/>
              </a:ext>
            </a:extLst>
          </p:cNvPr>
          <p:cNvSpPr>
            <a:spLocks noGrp="1"/>
          </p:cNvSpPr>
          <p:nvPr>
            <p:ph type="title"/>
          </p:nvPr>
        </p:nvSpPr>
        <p:spPr>
          <a:xfrm>
            <a:off x="111760" y="182880"/>
            <a:ext cx="11216640" cy="1178560"/>
          </a:xfrm>
        </p:spPr>
        <p:txBody>
          <a:bodyPr>
            <a:normAutofit fontScale="90000"/>
          </a:bodyPr>
          <a:lstStyle/>
          <a:p>
            <a:r>
              <a:rPr lang="en-US" sz="4400" u="sng" dirty="0"/>
              <a:t>Key Metrics for success in solving problem under consideration</a:t>
            </a:r>
          </a:p>
        </p:txBody>
      </p:sp>
      <p:sp>
        <p:nvSpPr>
          <p:cNvPr id="3" name="Text Placeholder 2">
            <a:extLst>
              <a:ext uri="{FF2B5EF4-FFF2-40B4-BE49-F238E27FC236}">
                <a16:creationId xmlns:a16="http://schemas.microsoft.com/office/drawing/2014/main" xmlns="" id="{E2E9F086-3106-4E9A-892B-B6ACDCCB462D}"/>
              </a:ext>
            </a:extLst>
          </p:cNvPr>
          <p:cNvSpPr>
            <a:spLocks noGrp="1"/>
          </p:cNvSpPr>
          <p:nvPr>
            <p:ph type="body" idx="1"/>
          </p:nvPr>
        </p:nvSpPr>
        <p:spPr>
          <a:xfrm>
            <a:off x="243840" y="1361440"/>
            <a:ext cx="11216640" cy="4917440"/>
          </a:xfrm>
        </p:spPr>
        <p:txBody>
          <a:bodyPr>
            <a:normAutofit/>
          </a:bodyPr>
          <a:lstStyle/>
          <a:p>
            <a:r>
              <a:rPr lang="en-US" dirty="0"/>
              <a:t>We can see two model scoring high in the chart Random Forest regressor and Decision tree model. Random forest regressor with model score of 97% but the Decision tree Regressor have the model score of 100%. However, we can see that in Decision Tree Regressor the CV score is only 71% which clearly says the Decision tree is over fitting with the data, on tuning with correct parameters the Decision Tree Regressor scores will reduce, but in the Random Forest regressor the CV score is 84.84% which is considerably better than Decision Tree Regressor. </a:t>
            </a:r>
          </a:p>
          <a:p>
            <a:endParaRPr lang="en-US" dirty="0"/>
          </a:p>
          <a:p>
            <a:r>
              <a:rPr lang="en-US" dirty="0"/>
              <a:t>So, basis on the same metrics I am choosing Random Forest Regressor as best across our models. Further we are going to visualize the performance of these models.</a:t>
            </a:r>
          </a:p>
        </p:txBody>
      </p:sp>
    </p:spTree>
    <p:extLst>
      <p:ext uri="{BB962C8B-B14F-4D97-AF65-F5344CB8AC3E}">
        <p14:creationId xmlns:p14="http://schemas.microsoft.com/office/powerpoint/2010/main" xmlns="" val="36092261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D7671495-07FB-453C-A63F-6F7307D8744F}"/>
              </a:ext>
            </a:extLst>
          </p:cNvPr>
          <p:cNvGraphicFramePr/>
          <p:nvPr>
            <p:extLst>
              <p:ext uri="{D42A27DB-BD31-4B8C-83A1-F6EECF244321}">
                <p14:modId xmlns:p14="http://schemas.microsoft.com/office/powerpoint/2010/main" xmlns="" val="1078374847"/>
              </p:ext>
            </p:extLst>
          </p:nvPr>
        </p:nvGraphicFramePr>
        <p:xfrm>
          <a:off x="1981200" y="381000"/>
          <a:ext cx="9372600" cy="129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half" idx="1"/>
          </p:nvPr>
        </p:nvSpPr>
        <p:spPr>
          <a:xfrm>
            <a:off x="1395272" y="1883547"/>
            <a:ext cx="10163454" cy="3966838"/>
          </a:xfrm>
        </p:spPr>
        <p:txBody>
          <a:bodyPr numCol="2">
            <a:noAutofit/>
          </a:bodyPr>
          <a:lstStyle/>
          <a:p>
            <a:r>
              <a:rPr lang="en-US" sz="3600" dirty="0"/>
              <a:t>1. Python 3.8</a:t>
            </a:r>
          </a:p>
          <a:p>
            <a:r>
              <a:rPr lang="en-US" sz="3600" dirty="0"/>
              <a:t>2. NumPy</a:t>
            </a:r>
          </a:p>
          <a:p>
            <a:r>
              <a:rPr lang="en-US" sz="3600" dirty="0"/>
              <a:t>3. Pandas</a:t>
            </a:r>
          </a:p>
          <a:p>
            <a:r>
              <a:rPr lang="en-US" sz="3600" dirty="0"/>
              <a:t>4. Matplotlib</a:t>
            </a:r>
          </a:p>
          <a:p>
            <a:r>
              <a:rPr lang="en-US" sz="3600" dirty="0"/>
              <a:t>5. Seaborn</a:t>
            </a:r>
          </a:p>
          <a:p>
            <a:r>
              <a:rPr lang="en-US" sz="3600" dirty="0"/>
              <a:t>6. Data science</a:t>
            </a:r>
          </a:p>
          <a:p>
            <a:r>
              <a:rPr lang="en-US" sz="3600" dirty="0"/>
              <a:t>7. Machine learning</a:t>
            </a:r>
          </a:p>
          <a:p>
            <a:r>
              <a:rPr lang="en-US" sz="3600" dirty="0"/>
              <a:t>8. CPU with RAM of 8GB</a:t>
            </a:r>
          </a:p>
          <a:p>
            <a:r>
              <a:rPr lang="fr-FR" sz="3600" dirty="0"/>
              <a:t>9. Anaconda Environnent</a:t>
            </a:r>
          </a:p>
          <a:p>
            <a:r>
              <a:rPr lang="fr-FR" sz="3600" dirty="0"/>
              <a:t>10. </a:t>
            </a:r>
            <a:r>
              <a:rPr lang="fr-FR" sz="3600" dirty="0" err="1"/>
              <a:t>Jupyter</a:t>
            </a:r>
            <a:r>
              <a:rPr lang="fr-FR" sz="3600" dirty="0"/>
              <a:t> Notebook</a:t>
            </a:r>
            <a:endParaRPr lang="en-US" sz="3600" dirty="0"/>
          </a:p>
        </p:txBody>
      </p:sp>
    </p:spTree>
    <p:extLst>
      <p:ext uri="{BB962C8B-B14F-4D97-AF65-F5344CB8AC3E}">
        <p14:creationId xmlns:p14="http://schemas.microsoft.com/office/powerpoint/2010/main" xmlns="" val="16426649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B7DF4B-36AA-469D-B8C9-1FDA6487DB7B}"/>
              </a:ext>
            </a:extLst>
          </p:cNvPr>
          <p:cNvSpPr>
            <a:spLocks noGrp="1"/>
          </p:cNvSpPr>
          <p:nvPr>
            <p:ph type="title"/>
          </p:nvPr>
        </p:nvSpPr>
        <p:spPr/>
        <p:txBody>
          <a:bodyPr/>
          <a:lstStyle/>
          <a:p>
            <a:r>
              <a:rPr lang="en-US" dirty="0"/>
              <a:t>Model Visualization.</a:t>
            </a:r>
            <a:br>
              <a:rPr lang="en-US" dirty="0"/>
            </a:br>
            <a:endParaRPr lang="en-US" dirty="0"/>
          </a:p>
        </p:txBody>
      </p:sp>
      <p:sp>
        <p:nvSpPr>
          <p:cNvPr id="4" name="Text Placeholder 3">
            <a:extLst>
              <a:ext uri="{FF2B5EF4-FFF2-40B4-BE49-F238E27FC236}">
                <a16:creationId xmlns:a16="http://schemas.microsoft.com/office/drawing/2014/main" xmlns="" id="{1280185F-B820-40BC-A286-1949B14E125F}"/>
              </a:ext>
            </a:extLst>
          </p:cNvPr>
          <p:cNvSpPr>
            <a:spLocks noGrp="1"/>
          </p:cNvSpPr>
          <p:nvPr>
            <p:ph type="body" sz="half" idx="2"/>
          </p:nvPr>
        </p:nvSpPr>
        <p:spPr/>
        <p:txBody>
          <a:bodyPr>
            <a:noAutofit/>
          </a:bodyPr>
          <a:lstStyle/>
          <a:p>
            <a:r>
              <a:rPr lang="en-US" sz="2800" b="0" i="0" dirty="0">
                <a:solidFill>
                  <a:srgbClr val="202124"/>
                </a:solidFill>
                <a:effectLst/>
                <a:latin typeface="arial" panose="020B0604020202020204" pitchFamily="34" charset="0"/>
              </a:rPr>
              <a:t>A </a:t>
            </a:r>
            <a:r>
              <a:rPr lang="en-US" sz="2800" b="1" i="0" dirty="0">
                <a:solidFill>
                  <a:srgbClr val="202124"/>
                </a:solidFill>
                <a:effectLst/>
                <a:latin typeface="arial" panose="020B0604020202020204" pitchFamily="34" charset="0"/>
              </a:rPr>
              <a:t>visualization</a:t>
            </a:r>
            <a:r>
              <a:rPr lang="en-US" sz="2800" b="0" i="0" dirty="0">
                <a:solidFill>
                  <a:srgbClr val="202124"/>
                </a:solidFill>
                <a:effectLst/>
                <a:latin typeface="arial" panose="020B0604020202020204" pitchFamily="34" charset="0"/>
              </a:rPr>
              <a:t> system is not just a system to create an image of the data but can be used to manipulate the data to create different types of images. A </a:t>
            </a:r>
            <a:r>
              <a:rPr lang="en-US" sz="2800" b="1" i="0" dirty="0">
                <a:solidFill>
                  <a:srgbClr val="202124"/>
                </a:solidFill>
                <a:effectLst/>
                <a:latin typeface="arial" panose="020B0604020202020204" pitchFamily="34" charset="0"/>
              </a:rPr>
              <a:t>model</a:t>
            </a:r>
            <a:r>
              <a:rPr lang="en-US" sz="2800" b="0" i="0" dirty="0">
                <a:solidFill>
                  <a:srgbClr val="202124"/>
                </a:solidFill>
                <a:effectLst/>
                <a:latin typeface="arial" panose="020B0604020202020204" pitchFamily="34" charset="0"/>
              </a:rPr>
              <a:t> of a </a:t>
            </a:r>
            <a:r>
              <a:rPr lang="en-US" sz="2800" b="1" i="0" dirty="0">
                <a:solidFill>
                  <a:srgbClr val="202124"/>
                </a:solidFill>
                <a:effectLst/>
                <a:latin typeface="arial" panose="020B0604020202020204" pitchFamily="34" charset="0"/>
              </a:rPr>
              <a:t>visualization</a:t>
            </a:r>
            <a:r>
              <a:rPr lang="en-US" sz="2800" b="0" i="0" dirty="0">
                <a:solidFill>
                  <a:srgbClr val="202124"/>
                </a:solidFill>
                <a:effectLst/>
                <a:latin typeface="arial" panose="020B0604020202020204" pitchFamily="34" charset="0"/>
              </a:rPr>
              <a:t> system should link the system with the </a:t>
            </a:r>
            <a:r>
              <a:rPr lang="en-US" sz="2800" b="1" i="0" dirty="0">
                <a:solidFill>
                  <a:srgbClr val="202124"/>
                </a:solidFill>
                <a:effectLst/>
                <a:latin typeface="arial" panose="020B0604020202020204" pitchFamily="34" charset="0"/>
              </a:rPr>
              <a:t>model</a:t>
            </a:r>
            <a:r>
              <a:rPr lang="en-US" sz="2800" b="0" i="0" dirty="0">
                <a:solidFill>
                  <a:srgbClr val="202124"/>
                </a:solidFill>
                <a:effectLst/>
                <a:latin typeface="arial" panose="020B0604020202020204" pitchFamily="34" charset="0"/>
              </a:rPr>
              <a:t> of scientific investigation discussed above.</a:t>
            </a:r>
            <a:endParaRPr lang="en-US" sz="3200" dirty="0"/>
          </a:p>
        </p:txBody>
      </p:sp>
      <p:pic>
        <p:nvPicPr>
          <p:cNvPr id="8" name="Picture Placeholder 7">
            <a:extLst>
              <a:ext uri="{FF2B5EF4-FFF2-40B4-BE49-F238E27FC236}">
                <a16:creationId xmlns:a16="http://schemas.microsoft.com/office/drawing/2014/main" xmlns="" id="{70691861-A22B-4DF6-9565-C291357D6E73}"/>
              </a:ext>
            </a:extLst>
          </p:cNvPr>
          <p:cNvPicPr>
            <a:picLocks noGrp="1" noChangeAspect="1"/>
          </p:cNvPicPr>
          <p:nvPr>
            <p:ph type="pic" idx="1"/>
          </p:nvPr>
        </p:nvPicPr>
        <p:blipFill rotWithShape="1">
          <a:blip r:embed="rId2">
            <a:extLst>
              <a:ext uri="{28A0092B-C50C-407E-A947-70E740481C1C}">
                <a14:useLocalDpi xmlns:a14="http://schemas.microsoft.com/office/drawing/2010/main" xmlns="" val="0"/>
              </a:ext>
            </a:extLst>
          </a:blip>
          <a:srcRect l="9551" r="9551"/>
          <a:stretch/>
        </p:blipFill>
        <p:spPr>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15171641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xmlns="" id="{EF1F114F-04B4-4246-A345-C83F19632855}"/>
              </a:ext>
            </a:extLst>
          </p:cNvPr>
          <p:cNvGraphicFramePr/>
          <p:nvPr>
            <p:extLst>
              <p:ext uri="{D42A27DB-BD31-4B8C-83A1-F6EECF244321}">
                <p14:modId xmlns:p14="http://schemas.microsoft.com/office/powerpoint/2010/main" xmlns="" val="3069602346"/>
              </p:ext>
            </p:extLst>
          </p:nvPr>
        </p:nvGraphicFramePr>
        <p:xfrm>
          <a:off x="609600" y="822960"/>
          <a:ext cx="8686800" cy="904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xmlns="" id="{325A9A4E-D1B3-4DD2-B782-A0D516ED0D9D}"/>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609600" y="1727200"/>
            <a:ext cx="4723809" cy="4939682"/>
          </a:xfrm>
          <a:prstGeom prst="rect">
            <a:avLst/>
          </a:prstGeom>
        </p:spPr>
      </p:pic>
      <p:pic>
        <p:nvPicPr>
          <p:cNvPr id="11266" name="Picture 2">
            <a:extLst>
              <a:ext uri="{FF2B5EF4-FFF2-40B4-BE49-F238E27FC236}">
                <a16:creationId xmlns:a16="http://schemas.microsoft.com/office/drawing/2014/main" xmlns="" id="{5610C48C-83EE-4236-95CD-FB0ECCA1CDD1}"/>
              </a:ext>
            </a:extLst>
          </p:cNvPr>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6959009" y="1855955"/>
            <a:ext cx="4623391" cy="46821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2406956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xmlns="" id="{EF1F114F-04B4-4246-A345-C83F19632855}"/>
              </a:ext>
            </a:extLst>
          </p:cNvPr>
          <p:cNvGraphicFramePr/>
          <p:nvPr/>
        </p:nvGraphicFramePr>
        <p:xfrm>
          <a:off x="609600" y="822960"/>
          <a:ext cx="8686800" cy="904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290" name="Picture 2">
            <a:extLst>
              <a:ext uri="{FF2B5EF4-FFF2-40B4-BE49-F238E27FC236}">
                <a16:creationId xmlns:a16="http://schemas.microsoft.com/office/drawing/2014/main" xmlns="" id="{48931B90-1C5D-4DBC-8D22-C6A92B234B2B}"/>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609600" y="1840548"/>
            <a:ext cx="4561840" cy="4694592"/>
          </a:xfrm>
          <a:prstGeom prst="rect">
            <a:avLst/>
          </a:prstGeom>
          <a:noFill/>
          <a:extLst>
            <a:ext uri="{909E8E84-426E-40DD-AFC4-6F175D3DCCD1}">
              <a14:hiddenFill xmlns:a14="http://schemas.microsoft.com/office/drawing/2010/main" xmlns="">
                <a:solidFill>
                  <a:srgbClr val="FFFFFF"/>
                </a:solidFill>
              </a14:hiddenFill>
            </a:ext>
          </a:extLst>
        </p:spPr>
      </p:pic>
      <p:pic>
        <p:nvPicPr>
          <p:cNvPr id="12292" name="Picture 4">
            <a:extLst>
              <a:ext uri="{FF2B5EF4-FFF2-40B4-BE49-F238E27FC236}">
                <a16:creationId xmlns:a16="http://schemas.microsoft.com/office/drawing/2014/main" xmlns="" id="{C0E19561-2CD4-455D-9CC1-2BF72B8A3253}"/>
              </a:ext>
            </a:extLst>
          </p:cNvPr>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6096000" y="1840548"/>
            <a:ext cx="4637087" cy="466105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538606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xmlns="" id="{EF1F114F-04B4-4246-A345-C83F19632855}"/>
              </a:ext>
            </a:extLst>
          </p:cNvPr>
          <p:cNvGraphicFramePr/>
          <p:nvPr/>
        </p:nvGraphicFramePr>
        <p:xfrm>
          <a:off x="609600" y="822960"/>
          <a:ext cx="8686800" cy="904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313" name="Picture 1">
            <a:extLst>
              <a:ext uri="{FF2B5EF4-FFF2-40B4-BE49-F238E27FC236}">
                <a16:creationId xmlns:a16="http://schemas.microsoft.com/office/drawing/2014/main" xmlns="" id="{021A870E-8775-4F92-8F38-3607AF9A1FA5}"/>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827725" y="1882777"/>
            <a:ext cx="4517790" cy="4081143"/>
          </a:xfrm>
          <a:prstGeom prst="rect">
            <a:avLst/>
          </a:prstGeom>
          <a:noFill/>
          <a:extLst>
            <a:ext uri="{909E8E84-426E-40DD-AFC4-6F175D3DCCD1}">
              <a14:hiddenFill xmlns:a14="http://schemas.microsoft.com/office/drawing/2010/main" xmlns="">
                <a:solidFill>
                  <a:srgbClr val="FFFFFF"/>
                </a:solidFill>
              </a14:hiddenFill>
            </a:ext>
          </a:extLst>
        </p:spPr>
      </p:pic>
      <p:pic>
        <p:nvPicPr>
          <p:cNvPr id="13314" name="Picture 2">
            <a:extLst>
              <a:ext uri="{FF2B5EF4-FFF2-40B4-BE49-F238E27FC236}">
                <a16:creationId xmlns:a16="http://schemas.microsoft.com/office/drawing/2014/main" xmlns="" id="{EE1D9841-B4FC-46D3-AB76-26050AF7F318}"/>
              </a:ext>
            </a:extLst>
          </p:cNvPr>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5821680" y="1882777"/>
            <a:ext cx="4876800" cy="412086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602882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xmlns="" id="{EF1F114F-04B4-4246-A345-C83F19632855}"/>
              </a:ext>
            </a:extLst>
          </p:cNvPr>
          <p:cNvGraphicFramePr/>
          <p:nvPr/>
        </p:nvGraphicFramePr>
        <p:xfrm>
          <a:off x="609600" y="822960"/>
          <a:ext cx="8686800" cy="904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338" name="Picture 2">
            <a:extLst>
              <a:ext uri="{FF2B5EF4-FFF2-40B4-BE49-F238E27FC236}">
                <a16:creationId xmlns:a16="http://schemas.microsoft.com/office/drawing/2014/main" xmlns="" id="{97BD4EE0-61E6-4BC2-8487-74CB98B5F143}"/>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609600" y="1830388"/>
            <a:ext cx="4480560" cy="468531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xmlns="" id="{388B76AB-3D70-4FAF-8466-89D7B3031658}"/>
              </a:ext>
            </a:extLst>
          </p:cNvPr>
          <p:cNvSpPr txBox="1"/>
          <p:nvPr/>
        </p:nvSpPr>
        <p:spPr>
          <a:xfrm>
            <a:off x="5262880" y="2165757"/>
            <a:ext cx="6096000" cy="2677656"/>
          </a:xfrm>
          <a:prstGeom prst="rect">
            <a:avLst/>
          </a:prstGeom>
          <a:noFill/>
        </p:spPr>
        <p:txBody>
          <a:bodyPr wrap="square">
            <a:spAutoFit/>
          </a:bodyPr>
          <a:lstStyle/>
          <a:p>
            <a:r>
              <a:rPr lang="en-US" sz="2400" dirty="0"/>
              <a:t>From above we can see that Random Forest regressor and Decision tree regressor have high scores of 97% and 100% but cross validation average in Random Forest is 84% which is higher than 70% of Decision tree regressor. It is evident that Random Forest is the best model with Score of 0.97</a:t>
            </a:r>
          </a:p>
        </p:txBody>
      </p:sp>
    </p:spTree>
    <p:extLst>
      <p:ext uri="{BB962C8B-B14F-4D97-AF65-F5344CB8AC3E}">
        <p14:creationId xmlns:p14="http://schemas.microsoft.com/office/powerpoint/2010/main" xmlns="" val="17711758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B675A0-8691-45F1-A1C6-59D829B1F46E}"/>
              </a:ext>
            </a:extLst>
          </p:cNvPr>
          <p:cNvSpPr>
            <a:spLocks noGrp="1"/>
          </p:cNvSpPr>
          <p:nvPr>
            <p:ph type="ctrTitle"/>
          </p:nvPr>
        </p:nvSpPr>
        <p:spPr/>
        <p:txBody>
          <a:bodyPr/>
          <a:lstStyle/>
          <a:p>
            <a:r>
              <a:rPr lang="en-US" dirty="0"/>
              <a:t>Conclusion</a:t>
            </a:r>
          </a:p>
        </p:txBody>
      </p:sp>
    </p:spTree>
    <p:extLst>
      <p:ext uri="{BB962C8B-B14F-4D97-AF65-F5344CB8AC3E}">
        <p14:creationId xmlns:p14="http://schemas.microsoft.com/office/powerpoint/2010/main" xmlns="" val="11624140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C98C888F-AF08-4CC3-83DB-934D29C56B54}"/>
              </a:ext>
            </a:extLst>
          </p:cNvPr>
          <p:cNvGraphicFramePr/>
          <p:nvPr/>
        </p:nvGraphicFramePr>
        <p:xfrm>
          <a:off x="1981200" y="381000"/>
          <a:ext cx="9372600" cy="129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xmlns="" id="{C292AE81-149B-4112-8FC2-DD4F27566120}"/>
              </a:ext>
            </a:extLst>
          </p:cNvPr>
          <p:cNvSpPr>
            <a:spLocks noGrp="1"/>
          </p:cNvSpPr>
          <p:nvPr>
            <p:ph idx="1"/>
          </p:nvPr>
        </p:nvSpPr>
        <p:spPr/>
        <p:txBody>
          <a:bodyPr/>
          <a:lstStyle/>
          <a:p>
            <a:r>
              <a:rPr lang="en-US" dirty="0"/>
              <a:t>1. What are the types of the building that are build most along with the foundation type and basement quality?</a:t>
            </a:r>
          </a:p>
          <a:p>
            <a:r>
              <a:rPr lang="en-US" dirty="0"/>
              <a:t>2. What is the most preferred type of </a:t>
            </a:r>
            <a:r>
              <a:rPr lang="en-US" dirty="0" err="1"/>
              <a:t>neighbourhood</a:t>
            </a:r>
            <a:r>
              <a:rPr lang="en-US" dirty="0"/>
              <a:t>.?</a:t>
            </a:r>
          </a:p>
          <a:p>
            <a:r>
              <a:rPr lang="en-US" dirty="0"/>
              <a:t>3. What are the other amenities that increases the cost of property.?</a:t>
            </a:r>
          </a:p>
          <a:p>
            <a:r>
              <a:rPr lang="en-US" dirty="0"/>
              <a:t>4. Which electrical systems are more preferred on the building?</a:t>
            </a:r>
          </a:p>
          <a:p>
            <a:r>
              <a:rPr lang="en-US" dirty="0"/>
              <a:t>5. What is Quality and the type of Fence, Garage, Heating systems that is mostly preferred.?</a:t>
            </a:r>
          </a:p>
          <a:p>
            <a:r>
              <a:rPr lang="en-US" dirty="0"/>
              <a:t>6. How many months old building sales type and sales conditions that increases the cost.?</a:t>
            </a:r>
          </a:p>
        </p:txBody>
      </p:sp>
    </p:spTree>
    <p:extLst>
      <p:ext uri="{BB962C8B-B14F-4D97-AF65-F5344CB8AC3E}">
        <p14:creationId xmlns:p14="http://schemas.microsoft.com/office/powerpoint/2010/main" xmlns="" val="3476563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C98C888F-AF08-4CC3-83DB-934D29C56B54}"/>
              </a:ext>
            </a:extLst>
          </p:cNvPr>
          <p:cNvGraphicFramePr/>
          <p:nvPr>
            <p:extLst>
              <p:ext uri="{D42A27DB-BD31-4B8C-83A1-F6EECF244321}">
                <p14:modId xmlns:p14="http://schemas.microsoft.com/office/powerpoint/2010/main" xmlns="" val="2598183652"/>
              </p:ext>
            </p:extLst>
          </p:nvPr>
        </p:nvGraphicFramePr>
        <p:xfrm>
          <a:off x="1981200" y="381000"/>
          <a:ext cx="9372600" cy="129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xmlns="" id="{C292AE81-149B-4112-8FC2-DD4F27566120}"/>
              </a:ext>
            </a:extLst>
          </p:cNvPr>
          <p:cNvSpPr>
            <a:spLocks noGrp="1"/>
          </p:cNvSpPr>
          <p:nvPr>
            <p:ph idx="1"/>
          </p:nvPr>
        </p:nvSpPr>
        <p:spPr>
          <a:xfrm>
            <a:off x="711200" y="1987419"/>
            <a:ext cx="10642600" cy="4483101"/>
          </a:xfrm>
        </p:spPr>
        <p:txBody>
          <a:bodyPr>
            <a:normAutofit/>
          </a:bodyPr>
          <a:lstStyle/>
          <a:p>
            <a:r>
              <a:rPr lang="en-US" dirty="0"/>
              <a:t>As from the analysis we can surely say that 2-STORY 1946 &amp; NEWER, 2-STORY 1945 &amp; OLDER are the highly preferred dwellings with preferred near road access on Paved type roads. And also because of the lot availability slightly irregular lots are mostly preferred by the builders and also by the people. Lot Configuration the lot which is inside is slightly cheaper than the corner lot with gentle slope. These are the basic built type that comes out for sales more.</a:t>
            </a:r>
          </a:p>
          <a:p>
            <a:r>
              <a:rPr lang="en-US" dirty="0"/>
              <a:t>Builders and people mostly preferred a very strong foundation with a good quality foundation that are built with Stones and Poured Concrete are preferred more than the Cinder Block or Brick &amp; Tile. And mostly depending on the construct of the building the cost of the foundation is also decided. Basement with Excellent (100+ inches) quality and also with Typical - slight dampness condition is sold most.</a:t>
            </a:r>
          </a:p>
        </p:txBody>
      </p:sp>
    </p:spTree>
    <p:extLst>
      <p:ext uri="{BB962C8B-B14F-4D97-AF65-F5344CB8AC3E}">
        <p14:creationId xmlns:p14="http://schemas.microsoft.com/office/powerpoint/2010/main" xmlns="" val="36533137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C98C888F-AF08-4CC3-83DB-934D29C56B54}"/>
              </a:ext>
            </a:extLst>
          </p:cNvPr>
          <p:cNvGraphicFramePr/>
          <p:nvPr>
            <p:extLst>
              <p:ext uri="{D42A27DB-BD31-4B8C-83A1-F6EECF244321}">
                <p14:modId xmlns:p14="http://schemas.microsoft.com/office/powerpoint/2010/main" xmlns="" val="590662716"/>
              </p:ext>
            </p:extLst>
          </p:nvPr>
        </p:nvGraphicFramePr>
        <p:xfrm>
          <a:off x="1981200" y="381000"/>
          <a:ext cx="9372600" cy="129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xmlns="" id="{C292AE81-149B-4112-8FC2-DD4F27566120}"/>
              </a:ext>
            </a:extLst>
          </p:cNvPr>
          <p:cNvSpPr>
            <a:spLocks noGrp="1"/>
          </p:cNvSpPr>
          <p:nvPr>
            <p:ph idx="1"/>
          </p:nvPr>
        </p:nvSpPr>
        <p:spPr>
          <a:xfrm>
            <a:off x="711200" y="1987419"/>
            <a:ext cx="10642600" cy="4483101"/>
          </a:xfrm>
        </p:spPr>
        <p:txBody>
          <a:bodyPr>
            <a:normAutofit/>
          </a:bodyPr>
          <a:lstStyle/>
          <a:p>
            <a:r>
              <a:rPr lang="en-US" sz="3600" dirty="0"/>
              <a:t>There are 24 variety of neighborhood associated with the property mostly. But most preferred and costliest is Northridge and NorthPark Villa type neighborhood property with low density of people living are being costlier. The type of neighborhood will also define the safety, security and other immediate needs that can be fulfilled.</a:t>
            </a:r>
          </a:p>
        </p:txBody>
      </p:sp>
    </p:spTree>
    <p:extLst>
      <p:ext uri="{BB962C8B-B14F-4D97-AF65-F5344CB8AC3E}">
        <p14:creationId xmlns:p14="http://schemas.microsoft.com/office/powerpoint/2010/main" xmlns="" val="24891047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A1FD074E-F362-454B-8739-EF517573A45F}"/>
              </a:ext>
            </a:extLst>
          </p:cNvPr>
          <p:cNvGraphicFramePr/>
          <p:nvPr>
            <p:extLst>
              <p:ext uri="{D42A27DB-BD31-4B8C-83A1-F6EECF244321}">
                <p14:modId xmlns:p14="http://schemas.microsoft.com/office/powerpoint/2010/main" xmlns="" val="3988453004"/>
              </p:ext>
            </p:extLst>
          </p:nvPr>
        </p:nvGraphicFramePr>
        <p:xfrm>
          <a:off x="1981200" y="381000"/>
          <a:ext cx="9372600" cy="129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xmlns="" id="{9A8BF5AB-D5A2-4380-BCA9-6FC2C739D596}"/>
              </a:ext>
            </a:extLst>
          </p:cNvPr>
          <p:cNvSpPr>
            <a:spLocks noGrp="1"/>
          </p:cNvSpPr>
          <p:nvPr>
            <p:ph idx="1"/>
          </p:nvPr>
        </p:nvSpPr>
        <p:spPr>
          <a:xfrm>
            <a:off x="1981200" y="2661920"/>
            <a:ext cx="9372600" cy="3808600"/>
          </a:xfrm>
        </p:spPr>
        <p:txBody>
          <a:bodyPr/>
          <a:lstStyle/>
          <a:p>
            <a:r>
              <a:rPr lang="en-US" dirty="0"/>
              <a:t>At least fifty presents of the property have more amenities which increases the cost of the property amenities like Tennis Court is being the costliest and there are also other amenities such as Swimming pool, shed, elevator, 2ed garage.</a:t>
            </a:r>
          </a:p>
          <a:p>
            <a:r>
              <a:rPr lang="en-US" dirty="0"/>
              <a:t>Electric Systems plays a vital role in the safety of the houses and most preferred electrical systems are Standard Circuit Breakers &amp; Romex that is mostly preferred and also being sold as costliest in the.</a:t>
            </a:r>
          </a:p>
          <a:p>
            <a:endParaRPr lang="en-US" dirty="0"/>
          </a:p>
        </p:txBody>
      </p:sp>
    </p:spTree>
    <p:extLst>
      <p:ext uri="{BB962C8B-B14F-4D97-AF65-F5344CB8AC3E}">
        <p14:creationId xmlns:p14="http://schemas.microsoft.com/office/powerpoint/2010/main" xmlns="" val="18769900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a:extLst>
              <a:ext uri="{FF2B5EF4-FFF2-40B4-BE49-F238E27FC236}">
                <a16:creationId xmlns:a16="http://schemas.microsoft.com/office/drawing/2014/main" xmlns="" id="{BCFDE30B-771C-48FD-928F-DF54C25BC511}"/>
              </a:ext>
            </a:extLst>
          </p:cNvPr>
          <p:cNvGraphicFramePr/>
          <p:nvPr>
            <p:extLst>
              <p:ext uri="{D42A27DB-BD31-4B8C-83A1-F6EECF244321}">
                <p14:modId xmlns:p14="http://schemas.microsoft.com/office/powerpoint/2010/main" xmlns="" val="1170232147"/>
              </p:ext>
            </p:extLst>
          </p:nvPr>
        </p:nvGraphicFramePr>
        <p:xfrm>
          <a:off x="944880" y="387350"/>
          <a:ext cx="9372600" cy="129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psuz="http://schemas.microsoft.com/office/powerpoint/2016/summaryzoom" xmlns="" Requires="psuz">
          <p:graphicFrame>
            <p:nvGraphicFramePr>
              <p:cNvPr id="5" name="Summary Zoom 4">
                <a:extLst>
                  <a:ext uri="{FF2B5EF4-FFF2-40B4-BE49-F238E27FC236}">
                    <a16:creationId xmlns:a16="http://schemas.microsoft.com/office/drawing/2014/main" id="{0AC683B4-1CD2-4894-8E2F-BCAD924A7729}"/>
                  </a:ext>
                </a:extLst>
              </p:cNvPr>
              <p:cNvGraphicFramePr>
                <a:graphicFrameLocks noChangeAspect="1"/>
              </p:cNvGraphicFramePr>
              <p:nvPr>
                <p:extLst>
                  <p:ext uri="{D42A27DB-BD31-4B8C-83A1-F6EECF244321}">
                    <p14:modId xmlns:p14="http://schemas.microsoft.com/office/powerpoint/2010/main" val="2405304091"/>
                  </p:ext>
                </p:extLst>
              </p:nvPr>
            </p:nvGraphicFramePr>
            <p:xfrm>
              <a:off x="543560" y="1440830"/>
              <a:ext cx="10515600" cy="5029820"/>
            </p:xfrm>
            <a:graphic>
              <a:graphicData uri="http://schemas.microsoft.com/office/powerpoint/2016/summaryzoom">
                <psuz:summaryZm>
                  <psuz:summaryZmObj sectionId="{1A0D870E-D2F8-46E1-A47B-33A67AC02604}">
                    <psuz:zmPr id="{34D313AA-B8D8-4FA7-A681-9E713DE94B12}" transitionDur="1000">
                      <p166:blipFill xmlns:p166="http://schemas.microsoft.com/office/powerpoint/2016/6/main">
                        <a:blip r:embed="rId7"/>
                        <a:stretch>
                          <a:fillRect/>
                        </a:stretch>
                      </p166:blipFill>
                      <p166:spPr xmlns:p166="http://schemas.microsoft.com/office/powerpoint/2016/6/main">
                        <a:xfrm>
                          <a:off x="407479" y="681251"/>
                          <a:ext cx="3154680" cy="1774508"/>
                        </a:xfrm>
                        <a:prstGeom prst="rect">
                          <a:avLst/>
                        </a:prstGeom>
                      </p166:spPr>
                    </psuz:zmPr>
                  </psuz:summaryZmObj>
                  <psuz:summaryZmObj sectionId="{D374FD8D-01EA-4C20-AF20-B539B1B4D370}">
                    <psuz:zmPr id="{9BB759F3-9054-4BFE-A60C-7903260383F8}" transitionDur="1000">
                      <p166:blipFill xmlns:p166="http://schemas.microsoft.com/office/powerpoint/2016/6/main">
                        <a:blip r:embed="rId8"/>
                        <a:stretch>
                          <a:fillRect/>
                        </a:stretch>
                      </p166:blipFill>
                      <p166:spPr xmlns:p166="http://schemas.microsoft.com/office/powerpoint/2016/6/main">
                        <a:xfrm>
                          <a:off x="3680460" y="681251"/>
                          <a:ext cx="3154680" cy="1774508"/>
                        </a:xfrm>
                        <a:prstGeom prst="rect">
                          <a:avLst/>
                        </a:prstGeom>
                      </p166:spPr>
                    </psuz:zmPr>
                  </psuz:summaryZmObj>
                  <psuz:summaryZmObj sectionId="{F03841AF-43B6-4D6A-B697-770DE904FD9A}">
                    <psuz:zmPr id="{1D95178B-CEC6-4C48-939B-F0AE15BEF728}" transitionDur="1000">
                      <p166:blipFill xmlns:p166="http://schemas.microsoft.com/office/powerpoint/2016/6/main">
                        <a:blip r:embed="rId9"/>
                        <a:stretch>
                          <a:fillRect/>
                        </a:stretch>
                      </p166:blipFill>
                      <p166:spPr xmlns:p166="http://schemas.microsoft.com/office/powerpoint/2016/6/main">
                        <a:xfrm>
                          <a:off x="6953441" y="681251"/>
                          <a:ext cx="3154680" cy="1774508"/>
                        </a:xfrm>
                        <a:prstGeom prst="rect">
                          <a:avLst/>
                        </a:prstGeom>
                      </p166:spPr>
                    </psuz:zmPr>
                  </psuz:summaryZmObj>
                  <psuz:summaryZmObj sectionId="{26E19A5A-DDBF-43C3-B013-7C483A549423}">
                    <psuz:zmPr id="{65895827-A6D1-42D3-B178-D3434FE5E465}" transitionDur="1000">
                      <p166:blipFill xmlns:p166="http://schemas.microsoft.com/office/powerpoint/2016/6/main">
                        <a:blip r:embed="rId10"/>
                        <a:stretch>
                          <a:fillRect/>
                        </a:stretch>
                      </p166:blipFill>
                      <p166:spPr xmlns:p166="http://schemas.microsoft.com/office/powerpoint/2016/6/main">
                        <a:xfrm>
                          <a:off x="407479" y="2574060"/>
                          <a:ext cx="3154680" cy="1774508"/>
                        </a:xfrm>
                        <a:prstGeom prst="rect">
                          <a:avLst/>
                        </a:prstGeom>
                      </p166:spPr>
                    </psuz:zmPr>
                  </psuz:summaryZmObj>
                  <psuz:summaryZmObj sectionId="{EA96DDA9-1221-4F12-949B-951BB09AF22E}">
                    <psuz:zmPr id="{88108F37-A033-4023-9EB6-407CA113D7C1}" transitionDur="1000">
                      <p166:blipFill xmlns:p166="http://schemas.microsoft.com/office/powerpoint/2016/6/main">
                        <a:blip r:embed="rId11"/>
                        <a:stretch>
                          <a:fillRect/>
                        </a:stretch>
                      </p166:blipFill>
                      <p166:spPr xmlns:p166="http://schemas.microsoft.com/office/powerpoint/2016/6/main">
                        <a:xfrm>
                          <a:off x="3680460" y="2574060"/>
                          <a:ext cx="3154680" cy="1774508"/>
                        </a:xfrm>
                        <a:prstGeom prst="rect">
                          <a:avLst/>
                        </a:prstGeom>
                      </p166:spPr>
                    </psuz:zmPr>
                  </psuz:summaryZmObj>
                  <psuz:summaryZmObj sectionId="{1FAD2451-D855-4470-BB87-7CDDC89C192A}" offsetFactorX="1288" offsetFactorY="1145">
                    <psuz:zmPr id="{7FBBA95F-AA8A-4771-8868-A7029BB5ED1E}" transitionDur="1000">
                      <p166:blipFill xmlns:p166="http://schemas.microsoft.com/office/powerpoint/2016/6/main">
                        <a:blip r:embed="rId12"/>
                        <a:stretch>
                          <a:fillRect/>
                        </a:stretch>
                      </p166:blipFill>
                      <p166:spPr xmlns:p166="http://schemas.microsoft.com/office/powerpoint/2016/6/main">
                        <a:xfrm>
                          <a:off x="6994081" y="2594380"/>
                          <a:ext cx="3154680" cy="1774508"/>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xmlns="" id="{0AC683B4-1CD2-4894-8E2F-BCAD924A7729}"/>
                  </a:ext>
                </a:extLst>
              </p:cNvPr>
              <p:cNvGrpSpPr>
                <a:grpSpLocks noGrp="1" noUngrp="1" noRot="1" noChangeAspect="1" noMove="1" noResize="1"/>
              </p:cNvGrpSpPr>
              <p:nvPr/>
            </p:nvGrpSpPr>
            <p:grpSpPr>
              <a:xfrm>
                <a:off x="543560" y="1440830"/>
                <a:ext cx="10515600" cy="5029820"/>
                <a:chOff x="543560" y="1440830"/>
                <a:chExt cx="10515600" cy="5029820"/>
              </a:xfrm>
            </p:grpSpPr>
            <p:pic>
              <p:nvPicPr>
                <p:cNvPr id="2" name="Picture 2">
                  <a:hlinkClick r:id="rId13" action="ppaction://hlinksldjump"/>
                </p:cNvPr>
                <p:cNvPicPr>
                  <a:picLocks noSelect="1" noRot="1" noChangeAspect="1" noMove="1" noResize="1" noEditPoints="1" noAdjustHandles="1" noChangeArrowheads="1" noChangeShapeType="1"/>
                </p:cNvPicPr>
                <p:nvPr/>
              </p:nvPicPr>
              <p:blipFill>
                <a:blip r:embed="rId14"/>
                <a:stretch>
                  <a:fillRect/>
                </a:stretch>
              </p:blipFill>
              <p:spPr>
                <a:xfrm>
                  <a:off x="951039" y="2122081"/>
                  <a:ext cx="3154680" cy="1774508"/>
                </a:xfrm>
                <a:prstGeom prst="rect">
                  <a:avLst/>
                </a:prstGeom>
              </p:spPr>
            </p:pic>
            <p:pic>
              <p:nvPicPr>
                <p:cNvPr id="3" name="Picture 3">
                  <a:hlinkClick r:id="rId15" action="ppaction://hlinksldjump"/>
                </p:cNvPr>
                <p:cNvPicPr>
                  <a:picLocks noSelect="1" noRot="1" noChangeAspect="1" noMove="1" noResize="1" noEditPoints="1" noAdjustHandles="1" noChangeArrowheads="1" noChangeShapeType="1"/>
                </p:cNvPicPr>
                <p:nvPr/>
              </p:nvPicPr>
              <p:blipFill>
                <a:blip r:embed="rId16"/>
                <a:stretch>
                  <a:fillRect/>
                </a:stretch>
              </p:blipFill>
              <p:spPr>
                <a:xfrm>
                  <a:off x="4224020" y="2122081"/>
                  <a:ext cx="3154680" cy="1774508"/>
                </a:xfrm>
                <a:prstGeom prst="rect">
                  <a:avLst/>
                </a:prstGeom>
              </p:spPr>
            </p:pic>
            <p:pic>
              <p:nvPicPr>
                <p:cNvPr id="4" name="Picture 4">
                  <a:hlinkClick r:id="rId17" action="ppaction://hlinksldjump"/>
                </p:cNvPr>
                <p:cNvPicPr>
                  <a:picLocks noSelect="1" noRot="1" noChangeAspect="1" noMove="1" noResize="1" noEditPoints="1" noAdjustHandles="1" noChangeArrowheads="1" noChangeShapeType="1"/>
                </p:cNvPicPr>
                <p:nvPr/>
              </p:nvPicPr>
              <p:blipFill>
                <a:blip r:embed="rId18"/>
                <a:stretch>
                  <a:fillRect/>
                </a:stretch>
              </p:blipFill>
              <p:spPr>
                <a:xfrm>
                  <a:off x="7497001" y="2122081"/>
                  <a:ext cx="3154680" cy="1774508"/>
                </a:xfrm>
                <a:prstGeom prst="rect">
                  <a:avLst/>
                </a:prstGeom>
              </p:spPr>
            </p:pic>
            <p:pic>
              <p:nvPicPr>
                <p:cNvPr id="6" name="Picture 6">
                  <a:hlinkClick r:id="rId19" action="ppaction://hlinksldjump"/>
                </p:cNvPr>
                <p:cNvPicPr>
                  <a:picLocks noSelect="1" noRot="1" noChangeAspect="1" noMove="1" noResize="1" noEditPoints="1" noAdjustHandles="1" noChangeArrowheads="1" noChangeShapeType="1"/>
                </p:cNvPicPr>
                <p:nvPr/>
              </p:nvPicPr>
              <p:blipFill>
                <a:blip r:embed="rId20"/>
                <a:stretch>
                  <a:fillRect/>
                </a:stretch>
              </p:blipFill>
              <p:spPr>
                <a:xfrm>
                  <a:off x="951039" y="4014890"/>
                  <a:ext cx="3154680" cy="1774508"/>
                </a:xfrm>
                <a:prstGeom prst="rect">
                  <a:avLst/>
                </a:prstGeom>
              </p:spPr>
            </p:pic>
            <p:pic>
              <p:nvPicPr>
                <p:cNvPr id="7" name="Picture 7">
                  <a:hlinkClick r:id="rId21" action="ppaction://hlinksldjump"/>
                </p:cNvPr>
                <p:cNvPicPr>
                  <a:picLocks noSelect="1" noRot="1" noChangeAspect="1" noMove="1" noResize="1" noEditPoints="1" noAdjustHandles="1" noChangeArrowheads="1" noChangeShapeType="1"/>
                </p:cNvPicPr>
                <p:nvPr/>
              </p:nvPicPr>
              <p:blipFill>
                <a:blip r:embed="rId22"/>
                <a:stretch>
                  <a:fillRect/>
                </a:stretch>
              </p:blipFill>
              <p:spPr>
                <a:xfrm>
                  <a:off x="4224020" y="4014890"/>
                  <a:ext cx="3154680" cy="1774508"/>
                </a:xfrm>
                <a:prstGeom prst="rect">
                  <a:avLst/>
                </a:prstGeom>
              </p:spPr>
            </p:pic>
            <p:pic>
              <p:nvPicPr>
                <p:cNvPr id="8" name="Picture 8">
                  <a:hlinkClick r:id="rId23" action="ppaction://hlinksldjump"/>
                </p:cNvPr>
                <p:cNvPicPr>
                  <a:picLocks noSelect="1" noRot="1" noChangeAspect="1" noMove="1" noResize="1" noEditPoints="1" noAdjustHandles="1" noChangeArrowheads="1" noChangeShapeType="1"/>
                </p:cNvPicPr>
                <p:nvPr/>
              </p:nvPicPr>
              <p:blipFill>
                <a:blip r:embed="rId24"/>
                <a:stretch>
                  <a:fillRect/>
                </a:stretch>
              </p:blipFill>
              <p:spPr>
                <a:xfrm>
                  <a:off x="7537641" y="4035210"/>
                  <a:ext cx="3154680" cy="1774508"/>
                </a:xfrm>
                <a:prstGeom prst="rect">
                  <a:avLst/>
                </a:prstGeom>
                <a:ln w="3175">
                  <a:solidFill>
                    <a:prstClr val="ltGray"/>
                  </a:solidFill>
                </a:ln>
              </p:spPr>
            </p:pic>
          </p:grpSp>
        </mc:Fallback>
      </mc:AlternateContent>
    </p:spTree>
    <p:extLst>
      <p:ext uri="{BB962C8B-B14F-4D97-AF65-F5344CB8AC3E}">
        <p14:creationId xmlns:p14="http://schemas.microsoft.com/office/powerpoint/2010/main" xmlns="" val="244851792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xmlns="" id="{A1FD074E-F362-454B-8739-EF517573A45F}"/>
              </a:ext>
            </a:extLst>
          </p:cNvPr>
          <p:cNvGraphicFramePr/>
          <p:nvPr>
            <p:extLst>
              <p:ext uri="{D42A27DB-BD31-4B8C-83A1-F6EECF244321}">
                <p14:modId xmlns:p14="http://schemas.microsoft.com/office/powerpoint/2010/main" xmlns="" val="4181075586"/>
              </p:ext>
            </p:extLst>
          </p:nvPr>
        </p:nvGraphicFramePr>
        <p:xfrm>
          <a:off x="1981200" y="381000"/>
          <a:ext cx="9372600" cy="129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xmlns="" id="{9A8BF5AB-D5A2-4380-BCA9-6FC2C739D596}"/>
              </a:ext>
            </a:extLst>
          </p:cNvPr>
          <p:cNvSpPr>
            <a:spLocks noGrp="1"/>
          </p:cNvSpPr>
          <p:nvPr>
            <p:ph idx="1"/>
          </p:nvPr>
        </p:nvSpPr>
        <p:spPr>
          <a:xfrm>
            <a:off x="1981200" y="2661920"/>
            <a:ext cx="9372600" cy="3808600"/>
          </a:xfrm>
        </p:spPr>
        <p:txBody>
          <a:bodyPr/>
          <a:lstStyle/>
          <a:p>
            <a:r>
              <a:rPr lang="en-US" dirty="0"/>
              <a:t>To build a property and sell it to the preferred customer it takes the marketing team at least of 9 – 10 months as per our above analysis so on a average the most property sold at more than 9 months but built lesser than 1 month are being the costliest.</a:t>
            </a:r>
          </a:p>
          <a:p>
            <a:r>
              <a:rPr lang="en-US" dirty="0"/>
              <a:t> Warranty Deed – Conventional with Home was not completed when last assessed (associated with New Homes) are being the costliest and normal sales conditioned property are sold higher.</a:t>
            </a:r>
          </a:p>
        </p:txBody>
      </p:sp>
    </p:spTree>
    <p:extLst>
      <p:ext uri="{BB962C8B-B14F-4D97-AF65-F5344CB8AC3E}">
        <p14:creationId xmlns:p14="http://schemas.microsoft.com/office/powerpoint/2010/main" xmlns="" val="25742110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xmlns="" id="{C950193D-6FAD-48BE-AA69-BC402A800C84}"/>
              </a:ext>
            </a:extLst>
          </p:cNvPr>
          <p:cNvGraphicFramePr/>
          <p:nvPr>
            <p:extLst>
              <p:ext uri="{D42A27DB-BD31-4B8C-83A1-F6EECF244321}">
                <p14:modId xmlns:p14="http://schemas.microsoft.com/office/powerpoint/2010/main" xmlns="" val="3502429410"/>
              </p:ext>
            </p:extLst>
          </p:nvPr>
        </p:nvGraphicFramePr>
        <p:xfrm>
          <a:off x="751840" y="381000"/>
          <a:ext cx="11003280" cy="1264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a:extLst>
              <a:ext uri="{FF2B5EF4-FFF2-40B4-BE49-F238E27FC236}">
                <a16:creationId xmlns:a16="http://schemas.microsoft.com/office/drawing/2014/main" xmlns="" id="{4584837B-5500-4CE3-B21D-E123D07B11DD}"/>
              </a:ext>
            </a:extLst>
          </p:cNvPr>
          <p:cNvSpPr>
            <a:spLocks noGrp="1"/>
          </p:cNvSpPr>
          <p:nvPr>
            <p:ph sz="quarter" idx="2"/>
          </p:nvPr>
        </p:nvSpPr>
        <p:spPr>
          <a:xfrm>
            <a:off x="416560" y="2342691"/>
            <a:ext cx="3769360" cy="1929985"/>
          </a:xfrm>
        </p:spPr>
        <p:txBody>
          <a:bodyPr numCol="1">
            <a:normAutofit/>
          </a:bodyPr>
          <a:lstStyle/>
          <a:p>
            <a:r>
              <a:rPr lang="en-US" dirty="0"/>
              <a:t>The above study helps one to understand the business of real estate. How the price is changing across the Properties.</a:t>
            </a:r>
          </a:p>
        </p:txBody>
      </p:sp>
      <p:sp>
        <p:nvSpPr>
          <p:cNvPr id="6" name="Content Placeholder 5">
            <a:extLst>
              <a:ext uri="{FF2B5EF4-FFF2-40B4-BE49-F238E27FC236}">
                <a16:creationId xmlns:a16="http://schemas.microsoft.com/office/drawing/2014/main" xmlns="" id="{01F77AD0-DBBA-4BCA-A32F-6BAD67251812}"/>
              </a:ext>
            </a:extLst>
          </p:cNvPr>
          <p:cNvSpPr>
            <a:spLocks noGrp="1"/>
          </p:cNvSpPr>
          <p:nvPr>
            <p:ph sz="quarter" idx="4"/>
          </p:nvPr>
        </p:nvSpPr>
        <p:spPr>
          <a:xfrm>
            <a:off x="7752854" y="2289144"/>
            <a:ext cx="4572000" cy="3967065"/>
          </a:xfrm>
        </p:spPr>
        <p:txBody>
          <a:bodyPr>
            <a:normAutofit/>
          </a:bodyPr>
          <a:lstStyle/>
          <a:p>
            <a:r>
              <a:rPr lang="en-US" dirty="0"/>
              <a:t>With the Study we can tell how multiple real estate amenities like swimming pool, garage, pavement and lawn size of Lot Area, and type of Building raise decides the cost.</a:t>
            </a:r>
          </a:p>
        </p:txBody>
      </p:sp>
      <p:sp>
        <p:nvSpPr>
          <p:cNvPr id="9" name="TextBox 8">
            <a:extLst>
              <a:ext uri="{FF2B5EF4-FFF2-40B4-BE49-F238E27FC236}">
                <a16:creationId xmlns:a16="http://schemas.microsoft.com/office/drawing/2014/main" xmlns="" id="{B689926C-AE1C-41F9-BFE6-A22BFEAF0CB4}"/>
              </a:ext>
            </a:extLst>
          </p:cNvPr>
          <p:cNvSpPr txBox="1"/>
          <p:nvPr/>
        </p:nvSpPr>
        <p:spPr>
          <a:xfrm>
            <a:off x="3586482" y="4168505"/>
            <a:ext cx="4419600" cy="2585323"/>
          </a:xfrm>
          <a:prstGeom prst="rect">
            <a:avLst/>
          </a:prstGeom>
          <a:noFill/>
        </p:spPr>
        <p:txBody>
          <a:bodyPr wrap="square" rtlCol="0">
            <a:spAutoFit/>
          </a:bodyPr>
          <a:lstStyle/>
          <a:p>
            <a:pPr marL="285750" indent="-285750">
              <a:buFont typeface="Wingdings" panose="05000000000000000000" pitchFamily="2" charset="2"/>
              <a:buChar char="§"/>
            </a:pPr>
            <a:r>
              <a:rPr lang="en-US" sz="2400" dirty="0"/>
              <a:t>With the Study we can tell how multiple real estate amenities like swimming pool, garage, pavement and lawn size of Lot Area, and type of Building raise decides the cost.</a:t>
            </a:r>
          </a:p>
          <a:p>
            <a:endParaRPr lang="en-US" dirty="0"/>
          </a:p>
        </p:txBody>
      </p:sp>
    </p:spTree>
    <p:extLst>
      <p:ext uri="{BB962C8B-B14F-4D97-AF65-F5344CB8AC3E}">
        <p14:creationId xmlns:p14="http://schemas.microsoft.com/office/powerpoint/2010/main" xmlns="" val="10374387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959598-8554-415E-95EB-EF9A5290DEF0}"/>
              </a:ext>
            </a:extLst>
          </p:cNvPr>
          <p:cNvSpPr>
            <a:spLocks noGrp="1"/>
          </p:cNvSpPr>
          <p:nvPr>
            <p:ph type="ctrTitle"/>
          </p:nvPr>
        </p:nvSpPr>
        <p:spPr>
          <a:xfrm>
            <a:off x="609600" y="755780"/>
            <a:ext cx="6858000" cy="842201"/>
          </a:xfrm>
        </p:spPr>
        <p:txBody>
          <a:bodyPr>
            <a:normAutofit fontScale="90000"/>
          </a:bodyPr>
          <a:lstStyle/>
          <a:p>
            <a:r>
              <a:rPr lang="en-US" dirty="0"/>
              <a:t>The End</a:t>
            </a:r>
          </a:p>
        </p:txBody>
      </p:sp>
      <p:sp>
        <p:nvSpPr>
          <p:cNvPr id="3" name="Subtitle 2">
            <a:extLst>
              <a:ext uri="{FF2B5EF4-FFF2-40B4-BE49-F238E27FC236}">
                <a16:creationId xmlns:a16="http://schemas.microsoft.com/office/drawing/2014/main" xmlns="" id="{11F81F8B-C3CC-4160-ACD6-D31B07BBC5FE}"/>
              </a:ext>
            </a:extLst>
          </p:cNvPr>
          <p:cNvSpPr>
            <a:spLocks noGrp="1"/>
          </p:cNvSpPr>
          <p:nvPr>
            <p:ph type="subTitle" idx="1"/>
          </p:nvPr>
        </p:nvSpPr>
        <p:spPr>
          <a:xfrm>
            <a:off x="609600" y="2388093"/>
            <a:ext cx="10478610" cy="4021585"/>
          </a:xfrm>
        </p:spPr>
        <p:txBody>
          <a:bodyPr>
            <a:normAutofit lnSpcReduction="10000"/>
          </a:bodyPr>
          <a:lstStyle/>
          <a:p>
            <a:r>
              <a:rPr lang="en-US" dirty="0"/>
              <a:t>However, the required skills may often be absent across a good percentage of the industry. There is now the opportunity to learn these techniques and methods — specifically for real estate — and investing the time to upgrade could benefit a range of participants. Real estate researchers could begin to use data and machine learning to produce game-changing insights and unlock the value of large datasets. Those in the Protect industry (or even investing in Protect) could do well to understand these methods better and build (or invest in) disruptive activities. Finally, real estate investors who learn these methods could use data-driven approaches to find exceptional opportunities and beat the market.</a:t>
            </a:r>
          </a:p>
        </p:txBody>
      </p:sp>
    </p:spTree>
    <p:extLst>
      <p:ext uri="{BB962C8B-B14F-4D97-AF65-F5344CB8AC3E}">
        <p14:creationId xmlns:p14="http://schemas.microsoft.com/office/powerpoint/2010/main" xmlns="" val="35941420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B6D290-F060-422F-93E7-511E9DF49A5F}"/>
              </a:ext>
            </a:extLst>
          </p:cNvPr>
          <p:cNvSpPr>
            <a:spLocks noGrp="1"/>
          </p:cNvSpPr>
          <p:nvPr>
            <p:ph type="title"/>
          </p:nvPr>
        </p:nvSpPr>
        <p:spPr/>
        <p:txBody>
          <a:bodyPr>
            <a:normAutofit fontScale="90000"/>
          </a:bodyPr>
          <a:lstStyle/>
          <a:p>
            <a:r>
              <a:rPr lang="en-US" sz="4000" dirty="0"/>
              <a:t>Analytical Problem Framing.</a:t>
            </a:r>
            <a:r>
              <a:rPr lang="en-US" dirty="0"/>
              <a:t/>
            </a:r>
            <a:br>
              <a:rPr lang="en-US" dirty="0"/>
            </a:br>
            <a:endParaRPr lang="en-US" dirty="0"/>
          </a:p>
        </p:txBody>
      </p:sp>
      <p:sp>
        <p:nvSpPr>
          <p:cNvPr id="4" name="Text Placeholder 3">
            <a:extLst>
              <a:ext uri="{FF2B5EF4-FFF2-40B4-BE49-F238E27FC236}">
                <a16:creationId xmlns:a16="http://schemas.microsoft.com/office/drawing/2014/main" xmlns="" id="{D05CFD2B-005C-4105-BE84-2AE165A8051F}"/>
              </a:ext>
            </a:extLst>
          </p:cNvPr>
          <p:cNvSpPr>
            <a:spLocks noGrp="1"/>
          </p:cNvSpPr>
          <p:nvPr>
            <p:ph type="body" sz="half" idx="2"/>
          </p:nvPr>
        </p:nvSpPr>
        <p:spPr>
          <a:xfrm>
            <a:off x="6556248" y="1714500"/>
            <a:ext cx="4799140" cy="4480116"/>
          </a:xfrm>
        </p:spPr>
        <p:txBody>
          <a:bodyPr>
            <a:normAutofit fontScale="92500" lnSpcReduction="20000"/>
          </a:bodyPr>
          <a:lstStyle/>
          <a:p>
            <a:pPr marL="457200" indent="-457200">
              <a:buFont typeface="+mj-lt"/>
              <a:buAutoNum type="arabicPeriod"/>
            </a:pPr>
            <a:r>
              <a:rPr lang="en-US" sz="3500" b="1" dirty="0"/>
              <a:t>EDA.</a:t>
            </a:r>
          </a:p>
          <a:p>
            <a:pPr marL="457200" indent="-457200">
              <a:buFont typeface="+mj-lt"/>
              <a:buAutoNum type="arabicPeriod"/>
            </a:pPr>
            <a:r>
              <a:rPr lang="en-US" sz="3500" b="1" dirty="0"/>
              <a:t>Visualizations.</a:t>
            </a:r>
          </a:p>
          <a:p>
            <a:endParaRPr lang="en-US" dirty="0"/>
          </a:p>
          <a:p>
            <a:r>
              <a:rPr lang="en-US" sz="2600" b="0" i="0" dirty="0">
                <a:solidFill>
                  <a:srgbClr val="202124"/>
                </a:solidFill>
                <a:effectLst/>
                <a:latin typeface="Gadugi" panose="020B0502040204020203" pitchFamily="34" charset="0"/>
                <a:ea typeface="Gadugi" panose="020B0502040204020203" pitchFamily="34" charset="0"/>
              </a:rPr>
              <a:t>What is </a:t>
            </a:r>
            <a:r>
              <a:rPr lang="en-US" sz="2600" b="1" dirty="0">
                <a:solidFill>
                  <a:srgbClr val="202124"/>
                </a:solidFill>
                <a:latin typeface="Gadugi" panose="020B0502040204020203" pitchFamily="34" charset="0"/>
                <a:ea typeface="Gadugi" panose="020B0502040204020203" pitchFamily="34" charset="0"/>
              </a:rPr>
              <a:t>A</a:t>
            </a:r>
            <a:r>
              <a:rPr lang="en-US" sz="2600" b="1" i="0" dirty="0">
                <a:solidFill>
                  <a:srgbClr val="202124"/>
                </a:solidFill>
                <a:effectLst/>
                <a:latin typeface="Gadugi" panose="020B0502040204020203" pitchFamily="34" charset="0"/>
                <a:ea typeface="Gadugi" panose="020B0502040204020203" pitchFamily="34" charset="0"/>
              </a:rPr>
              <a:t>nalytic problem framing</a:t>
            </a:r>
            <a:r>
              <a:rPr lang="en-US" sz="2600" b="0" i="0" dirty="0">
                <a:solidFill>
                  <a:srgbClr val="202124"/>
                </a:solidFill>
                <a:effectLst/>
                <a:latin typeface="Gadugi" panose="020B0502040204020203" pitchFamily="34" charset="0"/>
                <a:ea typeface="Gadugi" panose="020B0502040204020203" pitchFamily="34" charset="0"/>
              </a:rPr>
              <a:t>? </a:t>
            </a:r>
            <a:r>
              <a:rPr lang="en-US" sz="2600" b="1" i="0" dirty="0">
                <a:solidFill>
                  <a:srgbClr val="202124"/>
                </a:solidFill>
                <a:effectLst/>
                <a:latin typeface="Gadugi" panose="020B0502040204020203" pitchFamily="34" charset="0"/>
                <a:ea typeface="Gadugi" panose="020B0502040204020203" pitchFamily="34" charset="0"/>
              </a:rPr>
              <a:t>Analytic problem framing</a:t>
            </a:r>
            <a:r>
              <a:rPr lang="en-US" sz="2600" b="0" i="0" dirty="0">
                <a:solidFill>
                  <a:srgbClr val="202124"/>
                </a:solidFill>
                <a:effectLst/>
                <a:latin typeface="Gadugi" panose="020B0502040204020203" pitchFamily="34" charset="0"/>
                <a:ea typeface="Gadugi" panose="020B0502040204020203" pitchFamily="34" charset="0"/>
              </a:rPr>
              <a:t> involves translating the business </a:t>
            </a:r>
            <a:r>
              <a:rPr lang="en-US" sz="2600" b="1" i="0" dirty="0">
                <a:solidFill>
                  <a:srgbClr val="202124"/>
                </a:solidFill>
                <a:effectLst/>
                <a:latin typeface="Gadugi" panose="020B0502040204020203" pitchFamily="34" charset="0"/>
                <a:ea typeface="Gadugi" panose="020B0502040204020203" pitchFamily="34" charset="0"/>
              </a:rPr>
              <a:t>problem</a:t>
            </a:r>
            <a:r>
              <a:rPr lang="en-US" sz="2600" b="0" i="0" dirty="0">
                <a:solidFill>
                  <a:srgbClr val="202124"/>
                </a:solidFill>
                <a:effectLst/>
                <a:latin typeface="Gadugi" panose="020B0502040204020203" pitchFamily="34" charset="0"/>
                <a:ea typeface="Gadugi" panose="020B0502040204020203" pitchFamily="34" charset="0"/>
              </a:rPr>
              <a:t> into terms that can be addressed </a:t>
            </a:r>
            <a:r>
              <a:rPr lang="en-US" sz="2600" b="1" i="0" dirty="0">
                <a:solidFill>
                  <a:srgbClr val="202124"/>
                </a:solidFill>
                <a:effectLst/>
                <a:latin typeface="Gadugi" panose="020B0502040204020203" pitchFamily="34" charset="0"/>
                <a:ea typeface="Gadugi" panose="020B0502040204020203" pitchFamily="34" charset="0"/>
              </a:rPr>
              <a:t>analytically</a:t>
            </a:r>
            <a:r>
              <a:rPr lang="en-US" sz="2600" b="0" i="0" dirty="0">
                <a:solidFill>
                  <a:srgbClr val="202124"/>
                </a:solidFill>
                <a:effectLst/>
                <a:latin typeface="Gadugi" panose="020B0502040204020203" pitchFamily="34" charset="0"/>
                <a:ea typeface="Gadugi" panose="020B0502040204020203" pitchFamily="34" charset="0"/>
              </a:rPr>
              <a:t> via data and modeling. ... </a:t>
            </a:r>
            <a:r>
              <a:rPr lang="en-US" sz="2600" b="1" i="0" dirty="0">
                <a:solidFill>
                  <a:srgbClr val="202124"/>
                </a:solidFill>
                <a:effectLst/>
                <a:latin typeface="Gadugi" panose="020B0502040204020203" pitchFamily="34" charset="0"/>
                <a:ea typeface="Gadugi" panose="020B0502040204020203" pitchFamily="34" charset="0"/>
              </a:rPr>
              <a:t>Analytic problem framing</a:t>
            </a:r>
            <a:r>
              <a:rPr lang="en-US" sz="2600" b="0" i="0" dirty="0">
                <a:solidFill>
                  <a:srgbClr val="202124"/>
                </a:solidFill>
                <a:effectLst/>
                <a:latin typeface="Gadugi" panose="020B0502040204020203" pitchFamily="34" charset="0"/>
                <a:ea typeface="Gadugi" panose="020B0502040204020203" pitchFamily="34" charset="0"/>
              </a:rPr>
              <a:t> is the antithesis of merely working with the ready-to-hand data and seeing what comes of it, hoping for something insightful.</a:t>
            </a:r>
            <a:endParaRPr lang="en-US" sz="2600" dirty="0">
              <a:latin typeface="Gadugi" panose="020B0502040204020203" pitchFamily="34" charset="0"/>
              <a:ea typeface="Gadugi" panose="020B0502040204020203" pitchFamily="34" charset="0"/>
            </a:endParaRPr>
          </a:p>
        </p:txBody>
      </p:sp>
      <p:pic>
        <p:nvPicPr>
          <p:cNvPr id="10" name="Picture Placeholder 9">
            <a:extLst>
              <a:ext uri="{FF2B5EF4-FFF2-40B4-BE49-F238E27FC236}">
                <a16:creationId xmlns:a16="http://schemas.microsoft.com/office/drawing/2014/main" xmlns="" id="{DC27D2B9-9590-4C3F-98D3-F45AC80E35E3}"/>
              </a:ext>
            </a:extLst>
          </p:cNvPr>
          <p:cNvPicPr>
            <a:picLocks noGrp="1" noChangeAspect="1"/>
          </p:cNvPicPr>
          <p:nvPr>
            <p:ph type="pic" idx="1"/>
          </p:nvPr>
        </p:nvPicPr>
        <p:blipFill rotWithShape="1">
          <a:blip r:embed="rId2">
            <a:extLst>
              <a:ext uri="{28A0092B-C50C-407E-A947-70E740481C1C}">
                <a14:useLocalDpi xmlns:a14="http://schemas.microsoft.com/office/drawing/2010/main" xmlns="" val="0"/>
              </a:ext>
            </a:extLst>
          </a:blip>
          <a:srcRect l="-984" t="1" r="-380" b="-1124"/>
          <a:stretch/>
        </p:blipFill>
        <p:spPr>
          <a:xfrm>
            <a:off x="-60960" y="0"/>
            <a:ext cx="6103620" cy="6858000"/>
          </a:xfrm>
        </p:spPr>
      </p:pic>
    </p:spTree>
    <p:extLst>
      <p:ext uri="{BB962C8B-B14F-4D97-AF65-F5344CB8AC3E}">
        <p14:creationId xmlns:p14="http://schemas.microsoft.com/office/powerpoint/2010/main" xmlns="" val="13153943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350" y="266329"/>
            <a:ext cx="10895860" cy="2000139"/>
          </a:xfrm>
        </p:spPr>
        <p:txBody>
          <a:bodyPr anchor="t">
            <a:normAutofit/>
          </a:bodyPr>
          <a:lstStyle/>
          <a:p>
            <a:r>
              <a:rPr lang="en-US" sz="5400" u="sng" dirty="0"/>
              <a:t>Exploratory Data Analysis &amp; Visualization</a:t>
            </a:r>
          </a:p>
        </p:txBody>
      </p:sp>
      <p:sp>
        <p:nvSpPr>
          <p:cNvPr id="14" name="Text Placeholder 3">
            <a:extLst>
              <a:ext uri="{FF2B5EF4-FFF2-40B4-BE49-F238E27FC236}">
                <a16:creationId xmlns:a16="http://schemas.microsoft.com/office/drawing/2014/main" xmlns="" id="{F4D16861-A77C-42F1-9940-EBFA362BCA5C}"/>
              </a:ext>
            </a:extLst>
          </p:cNvPr>
          <p:cNvSpPr txBox="1">
            <a:spLocks/>
          </p:cNvSpPr>
          <p:nvPr/>
        </p:nvSpPr>
        <p:spPr>
          <a:xfrm>
            <a:off x="790113" y="1895343"/>
            <a:ext cx="2654423" cy="369332"/>
          </a:xfrm>
          <a:prstGeom prst="rect">
            <a:avLst/>
          </a:prstGeom>
        </p:spPr>
        <p:txBody>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685800" indent="-274320" algn="l" defTabSz="914400" rtl="0" eaLnBrk="1" latinLnBrk="0" hangingPunct="1">
              <a:lnSpc>
                <a:spcPct val="90000"/>
              </a:lnSpc>
              <a:spcBef>
                <a:spcPts val="1200"/>
              </a:spcBef>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lnSpc>
                <a:spcPct val="90000"/>
              </a:lnSpc>
              <a:spcBef>
                <a:spcPts val="800"/>
              </a:spcBef>
              <a:buSzPct val="100000"/>
              <a:buFont typeface="Arial" pitchFamily="34" charset="0"/>
              <a:buChar char="▪"/>
              <a:defRPr sz="1800" kern="1200">
                <a:solidFill>
                  <a:schemeClr val="tx1"/>
                </a:solidFill>
                <a:latin typeface="+mn-lt"/>
                <a:ea typeface="+mn-ea"/>
                <a:cs typeface="+mn-cs"/>
              </a:defRPr>
            </a:lvl3pPr>
            <a:lvl4pPr marL="12344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4pPr>
            <a:lvl5pPr marL="14630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6916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6pPr>
            <a:lvl7pPr marL="18745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21031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8pPr>
            <a:lvl9pPr marL="23317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r>
              <a:rPr lang="en-US" u="sng" dirty="0">
                <a:solidFill>
                  <a:schemeClr val="accent3">
                    <a:lumMod val="50000"/>
                  </a:schemeClr>
                </a:solidFill>
              </a:rPr>
              <a:t>01. Univariate Analysis</a:t>
            </a:r>
          </a:p>
        </p:txBody>
      </p:sp>
      <p:sp>
        <p:nvSpPr>
          <p:cNvPr id="15" name="Text Placeholder 2">
            <a:extLst>
              <a:ext uri="{FF2B5EF4-FFF2-40B4-BE49-F238E27FC236}">
                <a16:creationId xmlns:a16="http://schemas.microsoft.com/office/drawing/2014/main" xmlns="" id="{AFFB2C22-0C4B-4576-A034-2607D14E81B8}"/>
              </a:ext>
            </a:extLst>
          </p:cNvPr>
          <p:cNvSpPr txBox="1">
            <a:spLocks/>
          </p:cNvSpPr>
          <p:nvPr/>
        </p:nvSpPr>
        <p:spPr>
          <a:xfrm>
            <a:off x="998491" y="2632214"/>
            <a:ext cx="2780930" cy="369332"/>
          </a:xfrm>
          <a:prstGeom prst="rect">
            <a:avLst/>
          </a:prstGeom>
        </p:spPr>
        <p:txBody>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685800" indent="-274320" algn="l" defTabSz="914400" rtl="0" eaLnBrk="1" latinLnBrk="0" hangingPunct="1">
              <a:lnSpc>
                <a:spcPct val="90000"/>
              </a:lnSpc>
              <a:spcBef>
                <a:spcPts val="1200"/>
              </a:spcBef>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lnSpc>
                <a:spcPct val="90000"/>
              </a:lnSpc>
              <a:spcBef>
                <a:spcPts val="800"/>
              </a:spcBef>
              <a:buSzPct val="100000"/>
              <a:buFont typeface="Arial" pitchFamily="34" charset="0"/>
              <a:buChar char="▪"/>
              <a:defRPr sz="1800" kern="1200">
                <a:solidFill>
                  <a:schemeClr val="tx1"/>
                </a:solidFill>
                <a:latin typeface="+mn-lt"/>
                <a:ea typeface="+mn-ea"/>
                <a:cs typeface="+mn-cs"/>
              </a:defRPr>
            </a:lvl3pPr>
            <a:lvl4pPr marL="12344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4pPr>
            <a:lvl5pPr marL="14630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6916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6pPr>
            <a:lvl7pPr marL="18745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21031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8pPr>
            <a:lvl9pPr marL="23317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r>
              <a:rPr lang="en-US" sz="1600" b="1" dirty="0">
                <a:solidFill>
                  <a:srgbClr val="202124"/>
                </a:solidFill>
                <a:latin typeface="arial" panose="020B0604020202020204" pitchFamily="34" charset="0"/>
              </a:rPr>
              <a:t>Univariate analysis</a:t>
            </a:r>
            <a:r>
              <a:rPr lang="en-US" sz="1600" dirty="0">
                <a:solidFill>
                  <a:srgbClr val="202124"/>
                </a:solidFill>
                <a:latin typeface="arial" panose="020B0604020202020204" pitchFamily="34" charset="0"/>
              </a:rPr>
              <a:t> is the simplest form of analyzing data. “Uni” means “one”, so in other words your data has only one variable.</a:t>
            </a:r>
            <a:endParaRPr lang="en-US" sz="1600" dirty="0"/>
          </a:p>
        </p:txBody>
      </p:sp>
      <p:sp>
        <p:nvSpPr>
          <p:cNvPr id="16" name="Text Placeholder 5">
            <a:extLst>
              <a:ext uri="{FF2B5EF4-FFF2-40B4-BE49-F238E27FC236}">
                <a16:creationId xmlns:a16="http://schemas.microsoft.com/office/drawing/2014/main" xmlns="" id="{661A0F47-0E45-4805-8058-02E666CBD0CB}"/>
              </a:ext>
            </a:extLst>
          </p:cNvPr>
          <p:cNvSpPr txBox="1">
            <a:spLocks/>
          </p:cNvSpPr>
          <p:nvPr/>
        </p:nvSpPr>
        <p:spPr>
          <a:xfrm>
            <a:off x="3902798" y="1928285"/>
            <a:ext cx="3057354" cy="462379"/>
          </a:xfrm>
          <a:prstGeom prst="rect">
            <a:avLst/>
          </a:prstGeom>
        </p:spPr>
        <p:txBody>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685800" indent="-274320" algn="l" defTabSz="914400" rtl="0" eaLnBrk="1" latinLnBrk="0" hangingPunct="1">
              <a:lnSpc>
                <a:spcPct val="90000"/>
              </a:lnSpc>
              <a:spcBef>
                <a:spcPts val="1200"/>
              </a:spcBef>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lnSpc>
                <a:spcPct val="90000"/>
              </a:lnSpc>
              <a:spcBef>
                <a:spcPts val="800"/>
              </a:spcBef>
              <a:buSzPct val="100000"/>
              <a:buFont typeface="Arial" pitchFamily="34" charset="0"/>
              <a:buChar char="▪"/>
              <a:defRPr sz="1800" kern="1200">
                <a:solidFill>
                  <a:schemeClr val="tx1"/>
                </a:solidFill>
                <a:latin typeface="+mn-lt"/>
                <a:ea typeface="+mn-ea"/>
                <a:cs typeface="+mn-cs"/>
              </a:defRPr>
            </a:lvl3pPr>
            <a:lvl4pPr marL="12344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4pPr>
            <a:lvl5pPr marL="14630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6916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6pPr>
            <a:lvl7pPr marL="18745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21031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8pPr>
            <a:lvl9pPr marL="23317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r>
              <a:rPr lang="en-US" u="sng" dirty="0">
                <a:solidFill>
                  <a:schemeClr val="accent3">
                    <a:lumMod val="50000"/>
                  </a:schemeClr>
                </a:solidFill>
              </a:rPr>
              <a:t>02. Multivariate Analysis</a:t>
            </a:r>
          </a:p>
        </p:txBody>
      </p:sp>
      <p:sp>
        <p:nvSpPr>
          <p:cNvPr id="17" name="Text Placeholder 4">
            <a:extLst>
              <a:ext uri="{FF2B5EF4-FFF2-40B4-BE49-F238E27FC236}">
                <a16:creationId xmlns:a16="http://schemas.microsoft.com/office/drawing/2014/main" xmlns="" id="{2A79E7DD-1059-47CB-B728-C77676CA2AB4}"/>
              </a:ext>
            </a:extLst>
          </p:cNvPr>
          <p:cNvSpPr txBox="1">
            <a:spLocks/>
          </p:cNvSpPr>
          <p:nvPr/>
        </p:nvSpPr>
        <p:spPr>
          <a:xfrm>
            <a:off x="4054936" y="2632214"/>
            <a:ext cx="2905216" cy="369332"/>
          </a:xfrm>
          <a:prstGeom prst="rect">
            <a:avLst/>
          </a:prstGeom>
        </p:spPr>
        <p:txBody>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685800" indent="-274320" algn="l" defTabSz="914400" rtl="0" eaLnBrk="1" latinLnBrk="0" hangingPunct="1">
              <a:lnSpc>
                <a:spcPct val="90000"/>
              </a:lnSpc>
              <a:spcBef>
                <a:spcPts val="1200"/>
              </a:spcBef>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lnSpc>
                <a:spcPct val="90000"/>
              </a:lnSpc>
              <a:spcBef>
                <a:spcPts val="800"/>
              </a:spcBef>
              <a:buSzPct val="100000"/>
              <a:buFont typeface="Arial" pitchFamily="34" charset="0"/>
              <a:buChar char="▪"/>
              <a:defRPr sz="1800" kern="1200">
                <a:solidFill>
                  <a:schemeClr val="tx1"/>
                </a:solidFill>
                <a:latin typeface="+mn-lt"/>
                <a:ea typeface="+mn-ea"/>
                <a:cs typeface="+mn-cs"/>
              </a:defRPr>
            </a:lvl3pPr>
            <a:lvl4pPr marL="12344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4pPr>
            <a:lvl5pPr marL="14630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6916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6pPr>
            <a:lvl7pPr marL="18745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21031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8pPr>
            <a:lvl9pPr marL="23317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r>
              <a:rPr lang="en-US" sz="1600" b="1" dirty="0">
                <a:solidFill>
                  <a:srgbClr val="202124"/>
                </a:solidFill>
                <a:latin typeface="arial" panose="020B0604020202020204" pitchFamily="34" charset="0"/>
              </a:rPr>
              <a:t>Multivariate analysis</a:t>
            </a:r>
            <a:r>
              <a:rPr lang="en-US" sz="1600" dirty="0">
                <a:solidFill>
                  <a:srgbClr val="202124"/>
                </a:solidFill>
                <a:latin typeface="arial" panose="020B0604020202020204" pitchFamily="34" charset="0"/>
              </a:rPr>
              <a:t> is a set of statistical techniques used for </a:t>
            </a:r>
            <a:r>
              <a:rPr lang="en-US" sz="1600" b="1" dirty="0">
                <a:solidFill>
                  <a:srgbClr val="202124"/>
                </a:solidFill>
                <a:latin typeface="arial" panose="020B0604020202020204" pitchFamily="34" charset="0"/>
              </a:rPr>
              <a:t>analysis</a:t>
            </a:r>
            <a:r>
              <a:rPr lang="en-US" sz="1600" dirty="0">
                <a:solidFill>
                  <a:srgbClr val="202124"/>
                </a:solidFill>
                <a:latin typeface="arial" panose="020B0604020202020204" pitchFamily="34" charset="0"/>
              </a:rPr>
              <a:t> of data that contain more than one variable. </a:t>
            </a:r>
            <a:endParaRPr lang="en-US" sz="1600" dirty="0"/>
          </a:p>
        </p:txBody>
      </p:sp>
      <p:sp>
        <p:nvSpPr>
          <p:cNvPr id="18" name="Text Placeholder 7">
            <a:extLst>
              <a:ext uri="{FF2B5EF4-FFF2-40B4-BE49-F238E27FC236}">
                <a16:creationId xmlns:a16="http://schemas.microsoft.com/office/drawing/2014/main" xmlns="" id="{39022261-4D90-40AE-BE2A-4ED1F7FA2C00}"/>
              </a:ext>
            </a:extLst>
          </p:cNvPr>
          <p:cNvSpPr txBox="1">
            <a:spLocks/>
          </p:cNvSpPr>
          <p:nvPr/>
        </p:nvSpPr>
        <p:spPr>
          <a:xfrm>
            <a:off x="7418414" y="1891795"/>
            <a:ext cx="2796465" cy="369332"/>
          </a:xfrm>
          <a:prstGeom prst="rect">
            <a:avLst/>
          </a:prstGeom>
        </p:spPr>
        <p:txBody>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685800" indent="-274320" algn="l" defTabSz="914400" rtl="0" eaLnBrk="1" latinLnBrk="0" hangingPunct="1">
              <a:lnSpc>
                <a:spcPct val="90000"/>
              </a:lnSpc>
              <a:spcBef>
                <a:spcPts val="1200"/>
              </a:spcBef>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lnSpc>
                <a:spcPct val="90000"/>
              </a:lnSpc>
              <a:spcBef>
                <a:spcPts val="800"/>
              </a:spcBef>
              <a:buSzPct val="100000"/>
              <a:buFont typeface="Arial" pitchFamily="34" charset="0"/>
              <a:buChar char="▪"/>
              <a:defRPr sz="1800" kern="1200">
                <a:solidFill>
                  <a:schemeClr val="tx1"/>
                </a:solidFill>
                <a:latin typeface="+mn-lt"/>
                <a:ea typeface="+mn-ea"/>
                <a:cs typeface="+mn-cs"/>
              </a:defRPr>
            </a:lvl3pPr>
            <a:lvl4pPr marL="12344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4pPr>
            <a:lvl5pPr marL="14630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6916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6pPr>
            <a:lvl7pPr marL="18745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21031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8pPr>
            <a:lvl9pPr marL="23317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r>
              <a:rPr lang="en-US" u="sng" dirty="0">
                <a:solidFill>
                  <a:schemeClr val="accent3">
                    <a:lumMod val="50000"/>
                  </a:schemeClr>
                </a:solidFill>
              </a:rPr>
              <a:t>03. Correlation of Dataset</a:t>
            </a:r>
          </a:p>
        </p:txBody>
      </p:sp>
      <p:sp>
        <p:nvSpPr>
          <p:cNvPr id="19" name="Text Placeholder 6">
            <a:extLst>
              <a:ext uri="{FF2B5EF4-FFF2-40B4-BE49-F238E27FC236}">
                <a16:creationId xmlns:a16="http://schemas.microsoft.com/office/drawing/2014/main" xmlns="" id="{D205D429-FBC2-4BA9-B516-B84C6AAD8511}"/>
              </a:ext>
            </a:extLst>
          </p:cNvPr>
          <p:cNvSpPr txBox="1">
            <a:spLocks/>
          </p:cNvSpPr>
          <p:nvPr/>
        </p:nvSpPr>
        <p:spPr>
          <a:xfrm>
            <a:off x="7623250" y="2632214"/>
            <a:ext cx="3170547" cy="369332"/>
          </a:xfrm>
          <a:prstGeom prst="rect">
            <a:avLst/>
          </a:prstGeom>
        </p:spPr>
        <p:txBody>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685800" indent="-274320" algn="l" defTabSz="914400" rtl="0" eaLnBrk="1" latinLnBrk="0" hangingPunct="1">
              <a:lnSpc>
                <a:spcPct val="90000"/>
              </a:lnSpc>
              <a:spcBef>
                <a:spcPts val="1200"/>
              </a:spcBef>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lnSpc>
                <a:spcPct val="90000"/>
              </a:lnSpc>
              <a:spcBef>
                <a:spcPts val="800"/>
              </a:spcBef>
              <a:buSzPct val="100000"/>
              <a:buFont typeface="Arial" pitchFamily="34" charset="0"/>
              <a:buChar char="▪"/>
              <a:defRPr sz="1800" kern="1200">
                <a:solidFill>
                  <a:schemeClr val="tx1"/>
                </a:solidFill>
                <a:latin typeface="+mn-lt"/>
                <a:ea typeface="+mn-ea"/>
                <a:cs typeface="+mn-cs"/>
              </a:defRPr>
            </a:lvl3pPr>
            <a:lvl4pPr marL="12344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4pPr>
            <a:lvl5pPr marL="14630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6916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6pPr>
            <a:lvl7pPr marL="18745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21031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8pPr>
            <a:lvl9pPr marL="23317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r>
              <a:rPr lang="en-US" sz="1600" b="1" dirty="0">
                <a:latin typeface="arial" panose="020B0604020202020204" pitchFamily="34" charset="0"/>
              </a:rPr>
              <a:t>Correlation</a:t>
            </a:r>
            <a:r>
              <a:rPr lang="en-US" sz="1600" dirty="0">
                <a:latin typeface="arial" panose="020B0604020202020204" pitchFamily="34" charset="0"/>
              </a:rPr>
              <a:t> is used to test relationships between quantitative variables or categorical variables.</a:t>
            </a:r>
            <a:endParaRPr lang="en-US" sz="1600" dirty="0"/>
          </a:p>
        </p:txBody>
      </p:sp>
      <p:sp>
        <p:nvSpPr>
          <p:cNvPr id="20" name="Text Placeholder 9">
            <a:extLst>
              <a:ext uri="{FF2B5EF4-FFF2-40B4-BE49-F238E27FC236}">
                <a16:creationId xmlns:a16="http://schemas.microsoft.com/office/drawing/2014/main" xmlns="" id="{7CC40E4F-BF39-4E40-875D-CA8899AFDA41}"/>
              </a:ext>
            </a:extLst>
          </p:cNvPr>
          <p:cNvSpPr txBox="1">
            <a:spLocks/>
          </p:cNvSpPr>
          <p:nvPr/>
        </p:nvSpPr>
        <p:spPr>
          <a:xfrm>
            <a:off x="1571634" y="4467336"/>
            <a:ext cx="3785323" cy="685472"/>
          </a:xfrm>
          <a:prstGeom prst="rect">
            <a:avLst/>
          </a:prstGeom>
        </p:spPr>
        <p:txBody>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685800" indent="-274320" algn="l" defTabSz="914400" rtl="0" eaLnBrk="1" latinLnBrk="0" hangingPunct="1">
              <a:lnSpc>
                <a:spcPct val="90000"/>
              </a:lnSpc>
              <a:spcBef>
                <a:spcPts val="1200"/>
              </a:spcBef>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lnSpc>
                <a:spcPct val="90000"/>
              </a:lnSpc>
              <a:spcBef>
                <a:spcPts val="800"/>
              </a:spcBef>
              <a:buSzPct val="100000"/>
              <a:buFont typeface="Arial" pitchFamily="34" charset="0"/>
              <a:buChar char="▪"/>
              <a:defRPr sz="1800" kern="1200">
                <a:solidFill>
                  <a:schemeClr val="tx1"/>
                </a:solidFill>
                <a:latin typeface="+mn-lt"/>
                <a:ea typeface="+mn-ea"/>
                <a:cs typeface="+mn-cs"/>
              </a:defRPr>
            </a:lvl3pPr>
            <a:lvl4pPr marL="12344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4pPr>
            <a:lvl5pPr marL="14630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6916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6pPr>
            <a:lvl7pPr marL="18745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21031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8pPr>
            <a:lvl9pPr marL="23317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r>
              <a:rPr lang="en-US" u="sng" dirty="0">
                <a:solidFill>
                  <a:schemeClr val="accent3">
                    <a:lumMod val="50000"/>
                  </a:schemeClr>
                </a:solidFill>
              </a:rPr>
              <a:t>04.Correlation with Target variable</a:t>
            </a:r>
          </a:p>
        </p:txBody>
      </p:sp>
      <p:sp>
        <p:nvSpPr>
          <p:cNvPr id="21" name="Text Placeholder 8">
            <a:extLst>
              <a:ext uri="{FF2B5EF4-FFF2-40B4-BE49-F238E27FC236}">
                <a16:creationId xmlns:a16="http://schemas.microsoft.com/office/drawing/2014/main" xmlns="" id="{586A8897-C58E-4240-951E-785E2DA8E11E}"/>
              </a:ext>
            </a:extLst>
          </p:cNvPr>
          <p:cNvSpPr txBox="1">
            <a:spLocks/>
          </p:cNvSpPr>
          <p:nvPr/>
        </p:nvSpPr>
        <p:spPr>
          <a:xfrm>
            <a:off x="1601704" y="5152808"/>
            <a:ext cx="3590014" cy="1100825"/>
          </a:xfrm>
          <a:prstGeom prst="rect">
            <a:avLst/>
          </a:prstGeom>
        </p:spPr>
        <p:txBody>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685800" indent="-274320" algn="l" defTabSz="914400" rtl="0" eaLnBrk="1" latinLnBrk="0" hangingPunct="1">
              <a:lnSpc>
                <a:spcPct val="90000"/>
              </a:lnSpc>
              <a:spcBef>
                <a:spcPts val="1200"/>
              </a:spcBef>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lnSpc>
                <a:spcPct val="90000"/>
              </a:lnSpc>
              <a:spcBef>
                <a:spcPts val="800"/>
              </a:spcBef>
              <a:buSzPct val="100000"/>
              <a:buFont typeface="Arial" pitchFamily="34" charset="0"/>
              <a:buChar char="▪"/>
              <a:defRPr sz="1800" kern="1200">
                <a:solidFill>
                  <a:schemeClr val="tx1"/>
                </a:solidFill>
                <a:latin typeface="+mn-lt"/>
                <a:ea typeface="+mn-ea"/>
                <a:cs typeface="+mn-cs"/>
              </a:defRPr>
            </a:lvl3pPr>
            <a:lvl4pPr marL="12344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4pPr>
            <a:lvl5pPr marL="14630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6916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6pPr>
            <a:lvl7pPr marL="18745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21031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8pPr>
            <a:lvl9pPr marL="23317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r>
              <a:rPr lang="en-US" sz="1600" b="1" dirty="0">
                <a:latin typeface="arial" panose="020B0604020202020204" pitchFamily="34" charset="0"/>
              </a:rPr>
              <a:t>Correlation</a:t>
            </a:r>
            <a:r>
              <a:rPr lang="en-US" sz="1600" dirty="0">
                <a:latin typeface="arial" panose="020B0604020202020204" pitchFamily="34" charset="0"/>
              </a:rPr>
              <a:t> with the target variable to know how the data is related.</a:t>
            </a:r>
            <a:endParaRPr lang="en-US" sz="1600" dirty="0"/>
          </a:p>
        </p:txBody>
      </p:sp>
      <p:sp>
        <p:nvSpPr>
          <p:cNvPr id="22" name="Text Placeholder 11">
            <a:extLst>
              <a:ext uri="{FF2B5EF4-FFF2-40B4-BE49-F238E27FC236}">
                <a16:creationId xmlns:a16="http://schemas.microsoft.com/office/drawing/2014/main" xmlns="" id="{30530412-2E59-4F19-9DC6-02BEBEF758FD}"/>
              </a:ext>
            </a:extLst>
          </p:cNvPr>
          <p:cNvSpPr txBox="1">
            <a:spLocks/>
          </p:cNvSpPr>
          <p:nvPr/>
        </p:nvSpPr>
        <p:spPr>
          <a:xfrm>
            <a:off x="5759293" y="4666236"/>
            <a:ext cx="3057354" cy="369332"/>
          </a:xfrm>
          <a:prstGeom prst="rect">
            <a:avLst/>
          </a:prstGeom>
        </p:spPr>
        <p:txBody>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685800" indent="-274320" algn="l" defTabSz="914400" rtl="0" eaLnBrk="1" latinLnBrk="0" hangingPunct="1">
              <a:lnSpc>
                <a:spcPct val="90000"/>
              </a:lnSpc>
              <a:spcBef>
                <a:spcPts val="1200"/>
              </a:spcBef>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lnSpc>
                <a:spcPct val="90000"/>
              </a:lnSpc>
              <a:spcBef>
                <a:spcPts val="800"/>
              </a:spcBef>
              <a:buSzPct val="100000"/>
              <a:buFont typeface="Arial" pitchFamily="34" charset="0"/>
              <a:buChar char="▪"/>
              <a:defRPr sz="1800" kern="1200">
                <a:solidFill>
                  <a:schemeClr val="tx1"/>
                </a:solidFill>
                <a:latin typeface="+mn-lt"/>
                <a:ea typeface="+mn-ea"/>
                <a:cs typeface="+mn-cs"/>
              </a:defRPr>
            </a:lvl3pPr>
            <a:lvl4pPr marL="12344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4pPr>
            <a:lvl5pPr marL="14630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6916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6pPr>
            <a:lvl7pPr marL="18745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21031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8pPr>
            <a:lvl9pPr marL="23317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r>
              <a:rPr lang="en-US" u="sng" dirty="0">
                <a:solidFill>
                  <a:schemeClr val="accent3">
                    <a:lumMod val="50000"/>
                  </a:schemeClr>
                </a:solidFill>
              </a:rPr>
              <a:t>05. Conclusion</a:t>
            </a:r>
          </a:p>
        </p:txBody>
      </p:sp>
      <p:sp>
        <p:nvSpPr>
          <p:cNvPr id="23" name="Text Placeholder 10">
            <a:extLst>
              <a:ext uri="{FF2B5EF4-FFF2-40B4-BE49-F238E27FC236}">
                <a16:creationId xmlns:a16="http://schemas.microsoft.com/office/drawing/2014/main" xmlns="" id="{4539A6C7-AA3E-4A56-9B95-E9B4C3AC6B98}"/>
              </a:ext>
            </a:extLst>
          </p:cNvPr>
          <p:cNvSpPr txBox="1">
            <a:spLocks/>
          </p:cNvSpPr>
          <p:nvPr/>
        </p:nvSpPr>
        <p:spPr>
          <a:xfrm>
            <a:off x="5970519" y="5060475"/>
            <a:ext cx="2634903" cy="184666"/>
          </a:xfrm>
          <a:prstGeom prst="rect">
            <a:avLst/>
          </a:prstGeom>
        </p:spPr>
        <p:txBody>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685800" indent="-274320" algn="l" defTabSz="914400" rtl="0" eaLnBrk="1" latinLnBrk="0" hangingPunct="1">
              <a:lnSpc>
                <a:spcPct val="90000"/>
              </a:lnSpc>
              <a:spcBef>
                <a:spcPts val="1200"/>
              </a:spcBef>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lnSpc>
                <a:spcPct val="90000"/>
              </a:lnSpc>
              <a:spcBef>
                <a:spcPts val="800"/>
              </a:spcBef>
              <a:buSzPct val="100000"/>
              <a:buFont typeface="Arial" pitchFamily="34" charset="0"/>
              <a:buChar char="▪"/>
              <a:defRPr sz="1800" kern="1200">
                <a:solidFill>
                  <a:schemeClr val="tx1"/>
                </a:solidFill>
                <a:latin typeface="+mn-lt"/>
                <a:ea typeface="+mn-ea"/>
                <a:cs typeface="+mn-cs"/>
              </a:defRPr>
            </a:lvl3pPr>
            <a:lvl4pPr marL="12344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4pPr>
            <a:lvl5pPr marL="14630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6916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6pPr>
            <a:lvl7pPr marL="18745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21031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8pPr>
            <a:lvl9pPr marL="23317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r>
              <a:rPr lang="en-US" sz="1600" b="1" dirty="0"/>
              <a:t>Summary</a:t>
            </a:r>
            <a:r>
              <a:rPr lang="en-US" sz="1600" dirty="0"/>
              <a:t> with the conclusion of all the analysis</a:t>
            </a:r>
          </a:p>
        </p:txBody>
      </p:sp>
    </p:spTree>
    <p:extLst>
      <p:ext uri="{BB962C8B-B14F-4D97-AF65-F5344CB8AC3E}">
        <p14:creationId xmlns:p14="http://schemas.microsoft.com/office/powerpoint/2010/main" xmlns="" val="4686195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199" y="487532"/>
            <a:ext cx="9372600" cy="702076"/>
          </a:xfrm>
        </p:spPr>
        <p:txBody>
          <a:bodyPr anchor="t">
            <a:normAutofit/>
          </a:bodyPr>
          <a:lstStyle/>
          <a:p>
            <a:r>
              <a:rPr lang="en-US" u="sng" dirty="0">
                <a:solidFill>
                  <a:schemeClr val="accent3">
                    <a:lumMod val="50000"/>
                  </a:schemeClr>
                </a:solidFill>
              </a:rPr>
              <a:t>Univariate Analysis</a:t>
            </a:r>
          </a:p>
        </p:txBody>
      </p:sp>
      <p:pic>
        <p:nvPicPr>
          <p:cNvPr id="1025" name="Picture 1">
            <a:extLst>
              <a:ext uri="{FF2B5EF4-FFF2-40B4-BE49-F238E27FC236}">
                <a16:creationId xmlns:a16="http://schemas.microsoft.com/office/drawing/2014/main" xmlns="" id="{8D5674C7-0C83-44C6-AAA8-432C4108682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7431" y="1298448"/>
            <a:ext cx="4762500" cy="19812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a:extLst>
              <a:ext uri="{FF2B5EF4-FFF2-40B4-BE49-F238E27FC236}">
                <a16:creationId xmlns:a16="http://schemas.microsoft.com/office/drawing/2014/main" xmlns="" id="{A475D595-EAC2-4B8C-8EA4-819ADD7D6D99}"/>
              </a:ext>
            </a:extLst>
          </p:cNvPr>
          <p:cNvSpPr>
            <a:spLocks noChangeArrowheads="1"/>
          </p:cNvSpPr>
          <p:nvPr/>
        </p:nvSpPr>
        <p:spPr bwMode="auto">
          <a:xfrm>
            <a:off x="537431" y="3525869"/>
            <a:ext cx="3623089" cy="276999"/>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xmlns="" id="{82C12456-2329-4858-8725-C92FDB06758B}"/>
              </a:ext>
            </a:extLst>
          </p:cNvPr>
          <p:cNvSpPr txBox="1"/>
          <p:nvPr/>
        </p:nvSpPr>
        <p:spPr>
          <a:xfrm>
            <a:off x="1073199" y="3225228"/>
            <a:ext cx="4351020" cy="2862322"/>
          </a:xfrm>
          <a:prstGeom prst="rect">
            <a:avLst/>
          </a:prstGeom>
          <a:noFill/>
        </p:spPr>
        <p:txBody>
          <a:bodyPr wrap="square" rtlCol="0">
            <a:spAutoFit/>
          </a:bodyPr>
          <a:lstStyle/>
          <a:p>
            <a:r>
              <a:rPr lang="en-US" dirty="0"/>
              <a:t>MATHEMATICAL SUMMARY OF </a:t>
            </a:r>
            <a:r>
              <a:rPr lang="en-US" dirty="0" err="1"/>
              <a:t>LotFrontage</a:t>
            </a:r>
            <a:r>
              <a:rPr lang="en-US" dirty="0"/>
              <a:t>:</a:t>
            </a:r>
          </a:p>
          <a:p>
            <a:r>
              <a:rPr lang="en-US" dirty="0"/>
              <a:t>count          1168.000000</a:t>
            </a:r>
          </a:p>
          <a:p>
            <a:r>
              <a:rPr lang="en-US" dirty="0"/>
              <a:t>mean           72.678938</a:t>
            </a:r>
          </a:p>
          <a:p>
            <a:r>
              <a:rPr lang="en-US" dirty="0"/>
              <a:t>std               29.781705</a:t>
            </a:r>
          </a:p>
          <a:p>
            <a:r>
              <a:rPr lang="en-US" dirty="0"/>
              <a:t>min              21.000000</a:t>
            </a:r>
          </a:p>
          <a:p>
            <a:r>
              <a:rPr lang="en-US" dirty="0"/>
              <a:t>25%             60.000000</a:t>
            </a:r>
          </a:p>
          <a:p>
            <a:r>
              <a:rPr lang="en-US" dirty="0"/>
              <a:t>50%             70.000000</a:t>
            </a:r>
          </a:p>
          <a:p>
            <a:r>
              <a:rPr lang="en-US" dirty="0"/>
              <a:t>75%             80.000000</a:t>
            </a:r>
          </a:p>
          <a:p>
            <a:r>
              <a:rPr lang="en-US" dirty="0"/>
              <a:t>max             472.000000</a:t>
            </a:r>
          </a:p>
          <a:p>
            <a:r>
              <a:rPr lang="en-US" dirty="0"/>
              <a:t>Name: </a:t>
            </a:r>
            <a:r>
              <a:rPr lang="en-US" dirty="0" err="1"/>
              <a:t>LotFrontage</a:t>
            </a:r>
            <a:r>
              <a:rPr lang="en-US" dirty="0"/>
              <a:t>, </a:t>
            </a:r>
            <a:r>
              <a:rPr lang="en-US" dirty="0" err="1"/>
              <a:t>dtype</a:t>
            </a:r>
            <a:r>
              <a:rPr lang="en-US" dirty="0"/>
              <a:t>: float64</a:t>
            </a:r>
          </a:p>
        </p:txBody>
      </p:sp>
      <p:sp>
        <p:nvSpPr>
          <p:cNvPr id="5" name="TextBox 4">
            <a:extLst>
              <a:ext uri="{FF2B5EF4-FFF2-40B4-BE49-F238E27FC236}">
                <a16:creationId xmlns:a16="http://schemas.microsoft.com/office/drawing/2014/main" xmlns="" id="{398B16FA-5DD1-4862-97E2-B9EEFE3286CC}"/>
              </a:ext>
            </a:extLst>
          </p:cNvPr>
          <p:cNvSpPr txBox="1"/>
          <p:nvPr/>
        </p:nvSpPr>
        <p:spPr>
          <a:xfrm>
            <a:off x="7208668" y="3279648"/>
            <a:ext cx="4287915" cy="2862322"/>
          </a:xfrm>
          <a:prstGeom prst="rect">
            <a:avLst/>
          </a:prstGeom>
          <a:noFill/>
        </p:spPr>
        <p:txBody>
          <a:bodyPr wrap="square" rtlCol="0">
            <a:spAutoFit/>
          </a:bodyPr>
          <a:lstStyle/>
          <a:p>
            <a:r>
              <a:rPr lang="en-US" dirty="0"/>
              <a:t>MATHEMATICAL SUMMARY OF </a:t>
            </a:r>
            <a:r>
              <a:rPr lang="en-US" dirty="0" err="1"/>
              <a:t>LotArea</a:t>
            </a:r>
            <a:r>
              <a:rPr lang="en-US" dirty="0"/>
              <a:t>:</a:t>
            </a:r>
          </a:p>
          <a:p>
            <a:r>
              <a:rPr lang="en-US" dirty="0"/>
              <a:t>count            1168.000000</a:t>
            </a:r>
          </a:p>
          <a:p>
            <a:r>
              <a:rPr lang="en-US" dirty="0"/>
              <a:t>mean            10484.749144</a:t>
            </a:r>
          </a:p>
          <a:p>
            <a:r>
              <a:rPr lang="en-US" dirty="0"/>
              <a:t>std                 8957.442311</a:t>
            </a:r>
          </a:p>
          <a:p>
            <a:r>
              <a:rPr lang="en-US" dirty="0"/>
              <a:t>min               1300.000000</a:t>
            </a:r>
          </a:p>
          <a:p>
            <a:r>
              <a:rPr lang="en-US" dirty="0"/>
              <a:t>25%              7621.500000</a:t>
            </a:r>
          </a:p>
          <a:p>
            <a:r>
              <a:rPr lang="en-US" dirty="0"/>
              <a:t>50%              9522.500000</a:t>
            </a:r>
          </a:p>
          <a:p>
            <a:r>
              <a:rPr lang="en-US" dirty="0"/>
              <a:t>75%             11515.500000</a:t>
            </a:r>
          </a:p>
          <a:p>
            <a:r>
              <a:rPr lang="en-US" dirty="0"/>
              <a:t>max             164660.000000</a:t>
            </a:r>
          </a:p>
          <a:p>
            <a:r>
              <a:rPr lang="en-US" dirty="0"/>
              <a:t>Name: </a:t>
            </a:r>
            <a:r>
              <a:rPr lang="en-US" dirty="0" err="1"/>
              <a:t>LotArea</a:t>
            </a:r>
            <a:r>
              <a:rPr lang="en-US" dirty="0"/>
              <a:t>, </a:t>
            </a:r>
            <a:r>
              <a:rPr lang="en-US" dirty="0" err="1"/>
              <a:t>dtype</a:t>
            </a:r>
            <a:r>
              <a:rPr lang="en-US" dirty="0"/>
              <a:t>: float64</a:t>
            </a:r>
          </a:p>
        </p:txBody>
      </p:sp>
      <p:pic>
        <p:nvPicPr>
          <p:cNvPr id="1029" name="Picture 5">
            <a:extLst>
              <a:ext uri="{FF2B5EF4-FFF2-40B4-BE49-F238E27FC236}">
                <a16:creationId xmlns:a16="http://schemas.microsoft.com/office/drawing/2014/main" xmlns="" id="{C0E031DD-8E3C-4D2F-95B0-E7A1FCB89340}"/>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459153" y="1244028"/>
            <a:ext cx="4819650" cy="1981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3230113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378</TotalTime>
  <Words>2842</Words>
  <Application>Microsoft Office PowerPoint</Application>
  <PresentationFormat>Custom</PresentationFormat>
  <Paragraphs>274</Paragraphs>
  <Slides>62</Slides>
  <Notes>0</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Opulent</vt:lpstr>
      <vt:lpstr>PRICE PREDICTION (HOUSING PROJECT)</vt:lpstr>
      <vt:lpstr>Slide 2</vt:lpstr>
      <vt:lpstr>Slide 3</vt:lpstr>
      <vt:lpstr>Slide 4</vt:lpstr>
      <vt:lpstr>Slide 5</vt:lpstr>
      <vt:lpstr>Slide 6</vt:lpstr>
      <vt:lpstr>Analytical Problem Framing. </vt:lpstr>
      <vt:lpstr>Exploratory Data Analysis &amp; Visualization</vt:lpstr>
      <vt:lpstr>Univariate Analysis</vt:lpstr>
      <vt:lpstr>Univariate Analysis</vt:lpstr>
      <vt:lpstr>Univariate Analysis</vt:lpstr>
      <vt:lpstr>Univariate Analysis</vt:lpstr>
      <vt:lpstr>KEY OBSERVATION:  1. Gable Roof type standard composite is high in number and exterior covering to house is Vinyl Siding and cement board. 2. Masonry veneer type is mostly none brick face, exterior quality and condition is mostly average/typical. 3. Cinder Block type foundation and basement quality is mostly good and condition is average/typical and basement mostly have no exposure. 4. basement finished type is mostly unfinished. 5. Gas forced warm air furnace heating type and Excellent in quality is high.</vt:lpstr>
      <vt:lpstr>Slide 14</vt:lpstr>
      <vt:lpstr>Key observation:</vt:lpstr>
      <vt:lpstr>Slide 16</vt:lpstr>
      <vt:lpstr>Key observation:</vt:lpstr>
      <vt:lpstr>Slide 18</vt:lpstr>
      <vt:lpstr>Slide 19</vt:lpstr>
      <vt:lpstr>Key observation:</vt:lpstr>
      <vt:lpstr>Slide 21</vt:lpstr>
      <vt:lpstr>Key observation:</vt:lpstr>
      <vt:lpstr>Slide 23</vt:lpstr>
      <vt:lpstr>Key observation:</vt:lpstr>
      <vt:lpstr>Slide 25</vt:lpstr>
      <vt:lpstr>Key observation:</vt:lpstr>
      <vt:lpstr>Slide 27</vt:lpstr>
      <vt:lpstr>Key observation:</vt:lpstr>
      <vt:lpstr>Slide 29</vt:lpstr>
      <vt:lpstr>Key observation:</vt:lpstr>
      <vt:lpstr>Slide 31</vt:lpstr>
      <vt:lpstr>Key observation:</vt:lpstr>
      <vt:lpstr>Correlations - 1</vt:lpstr>
      <vt:lpstr>Key observation:</vt:lpstr>
      <vt:lpstr>Correlations - 2</vt:lpstr>
      <vt:lpstr>Key observation:</vt:lpstr>
      <vt:lpstr>Correlations - 3</vt:lpstr>
      <vt:lpstr>Key observation:</vt:lpstr>
      <vt:lpstr>Correlations - 4</vt:lpstr>
      <vt:lpstr>Key observation:</vt:lpstr>
      <vt:lpstr>Preprocessing</vt:lpstr>
      <vt:lpstr>Creating Pre-Processing Pipeline Function. </vt:lpstr>
      <vt:lpstr>Creating Pre-Processing Pipeline Function. </vt:lpstr>
      <vt:lpstr>Model/s Development</vt:lpstr>
      <vt:lpstr>Testing of Identified Approaches (Algorithms)</vt:lpstr>
      <vt:lpstr>Run and evaluate selected models. </vt:lpstr>
      <vt:lpstr>Model evaluation performance metrics teach us:</vt:lpstr>
      <vt:lpstr>Metrics for Evaluation</vt:lpstr>
      <vt:lpstr>Key Metrics for success in solving problem under consideration</vt:lpstr>
      <vt:lpstr>Model Visualization. </vt:lpstr>
      <vt:lpstr>Slide 51</vt:lpstr>
      <vt:lpstr>Slide 52</vt:lpstr>
      <vt:lpstr>Slide 53</vt:lpstr>
      <vt:lpstr>Slide 54</vt:lpstr>
      <vt:lpstr>Conclusion</vt:lpstr>
      <vt:lpstr>Slide 56</vt:lpstr>
      <vt:lpstr>Slide 57</vt:lpstr>
      <vt:lpstr>Slide 58</vt:lpstr>
      <vt:lpstr>Slide 59</vt:lpstr>
      <vt:lpstr>Slide 60</vt:lpstr>
      <vt:lpstr>Slide 61</vt:lpstr>
      <vt:lpstr>The 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PRICE PREDICTION OF THE PROSPECTIVE REAL ESTATE PROPERTIES.(Surprise Housing)</dc:title>
  <dc:creator>Dilip Kumar</dc:creator>
  <cp:lastModifiedBy>deepak.mukati</cp:lastModifiedBy>
  <cp:revision>33</cp:revision>
  <dcterms:created xsi:type="dcterms:W3CDTF">2021-06-07T16:19:16Z</dcterms:created>
  <dcterms:modified xsi:type="dcterms:W3CDTF">2022-08-06T06:12:23Z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