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C502-A782-5BA5-645F-F54F58797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DML Statements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F08C9-2DF8-8EFD-679D-DA4DB942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1BE50-1820-A9E5-9F02-AD445F65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3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73CF-CBE8-D943-9CF3-E582AB4A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8900"/>
            <a:ext cx="961644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Georgia" panose="02040502050405020303" pitchFamily="18" charset="0"/>
              </a:rPr>
              <a:t>DML Commands in SQL </a:t>
            </a:r>
            <a:endParaRPr lang="en-IN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65A4-5084-5E27-E380-231957A1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257300"/>
            <a:ext cx="11271885" cy="5464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DML is an abbreviation of Data Manipulation Language.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DML commands in Structured Query Language change the data present in the SQL database.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can easily access, store, modify, update and delete the existing records from the database using DML commands.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Following are the four main DML commands in SQL: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SELECT Command</a:t>
            </a:r>
          </a:p>
          <a:p>
            <a:r>
              <a:rPr lang="en-US" dirty="0">
                <a:latin typeface="Georgia" panose="02040502050405020303" pitchFamily="18" charset="0"/>
              </a:rPr>
              <a:t>INSERT Command</a:t>
            </a:r>
          </a:p>
          <a:p>
            <a:r>
              <a:rPr lang="en-US" dirty="0">
                <a:latin typeface="Georgia" panose="02040502050405020303" pitchFamily="18" charset="0"/>
              </a:rPr>
              <a:t>UPDATE Command</a:t>
            </a:r>
          </a:p>
          <a:p>
            <a:r>
              <a:rPr lang="en-US" dirty="0">
                <a:latin typeface="Georgia" panose="02040502050405020303" pitchFamily="18" charset="0"/>
              </a:rPr>
              <a:t>DELETE Command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64E88-2862-AF2D-8E17-7A985A81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B6A88-19B1-D9C8-F866-A2868157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7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CE55-6860-BF88-2F7B-CB285EDA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6524"/>
            <a:ext cx="11849100" cy="65119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  <a:latin typeface="Georgia" panose="02040502050405020303" pitchFamily="18" charset="0"/>
              </a:rPr>
              <a:t>SELECT DML Command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SELECT is the most important data manipulation command in Structured Query Language.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SELECT command shows the records of the specified table. It also shows the particular record of a particular column by using the WHERE clause.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Syntax of SELECT DML command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column_Name_1, column_Name_2, ….., </a:t>
            </a:r>
            <a:r>
              <a:rPr lang="en-US" dirty="0" err="1">
                <a:latin typeface="Georgia" panose="02040502050405020303" pitchFamily="18" charset="0"/>
              </a:rPr>
              <a:t>column_Name_N</a:t>
            </a:r>
            <a:r>
              <a:rPr lang="en-US" dirty="0">
                <a:latin typeface="Georgia" panose="02040502050405020303" pitchFamily="18" charset="0"/>
              </a:rPr>
              <a:t> FROM </a:t>
            </a:r>
            <a:r>
              <a:rPr lang="en-US" dirty="0" err="1">
                <a:latin typeface="Georgia" panose="02040502050405020303" pitchFamily="18" charset="0"/>
              </a:rPr>
              <a:t>Name_of_table</a:t>
            </a:r>
            <a:r>
              <a:rPr lang="en-US" dirty="0">
                <a:latin typeface="Georgia" panose="02040502050405020303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Here, column_Name_1, column_Name_2, ….., </a:t>
            </a:r>
            <a:r>
              <a:rPr lang="en-US" dirty="0" err="1">
                <a:latin typeface="Georgia" panose="02040502050405020303" pitchFamily="18" charset="0"/>
              </a:rPr>
              <a:t>column_Name_N</a:t>
            </a:r>
            <a:r>
              <a:rPr lang="en-US" dirty="0">
                <a:latin typeface="Georgia" panose="02040502050405020303" pitchFamily="18" charset="0"/>
              </a:rPr>
              <a:t> are the names of those columns whose data we want to retrieve from the table.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If we want to retrieve the data from all the columns of the table, we have to use the following SELECT command: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	SELECT * FROM </a:t>
            </a:r>
            <a:r>
              <a:rPr lang="en-US" dirty="0" err="1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; 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4A051-39D9-9ACB-9D47-FD76079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4097B-97EA-9631-5137-55D1C8FC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6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F6AE-072F-46D3-0E9D-A30160AA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219075"/>
            <a:ext cx="11763375" cy="6502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Select Command in SQL Server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We use the Select command to retrieve the data from the database only for a read operation.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You can use the given query to read the data from the SQL table. e.g.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Select * from Employee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C5F87-0118-0FB7-066B-E1AC5F84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7C6D-DB90-0D95-5F42-DA22C89C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6C83F-D94F-E359-90ED-53552268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495801"/>
            <a:ext cx="5943600" cy="13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5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518B-BD2F-24C0-14C1-84200D30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219075"/>
            <a:ext cx="8115301" cy="6502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Insert Command in SQL Server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use the Insert command to insert the record in the database table, which can be used in the future.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* from Employee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single row value in database table </a:t>
            </a:r>
            <a:r>
              <a:rPr lang="en-US" dirty="0" err="1">
                <a:latin typeface="Georgia" panose="02040502050405020303" pitchFamily="18" charset="0"/>
              </a:rPr>
              <a:t>e.g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Employee values('Sumit', 'Delhi', 'Delhi', 'SE')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 some column in database table </a:t>
            </a:r>
            <a:r>
              <a:rPr lang="en-US" dirty="0" err="1">
                <a:latin typeface="Georgia" panose="02040502050405020303" pitchFamily="18" charset="0"/>
              </a:rPr>
              <a:t>e.g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Employee(name, city, Designation) values('Nitin', 'Pune', 'PO')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C3A19-9A93-642B-4C69-4C26B14F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EBEA-5B4F-BA05-3834-59CC1C17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E6AC14-50AE-A800-3255-F0627DC5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2705100"/>
            <a:ext cx="4105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8970-8C06-5111-33FD-0BF63275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36524"/>
            <a:ext cx="11649075" cy="65119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Update Command in SQL Server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use the Update command to modify the existing data in the database table.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update Employee SET name = 'Sohan'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where id = 1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E690B-FC13-69F6-E30F-FE979C89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E33B9-DF33-D600-EF99-0A48771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262C6-E7DA-AFEE-7EEC-4EF7818D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4238625"/>
            <a:ext cx="5181599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EFF3-6AFC-7B14-526F-B1E714DE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295275"/>
            <a:ext cx="11811000" cy="642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Delete Command in SQL Server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use the Delete command to delete the row from the database table.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Delete only one row according to where clause condition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SQL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Delete from Employee where id=1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FBFB9-C610-7C5D-D9F2-313B77ED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428CC-61BB-320D-3CAE-B56D0F27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DBDB9-9B06-AC79-71E0-F39BD5B0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4629150"/>
            <a:ext cx="6324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BF07-5163-E1A8-A3E4-D3CB7B2C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6525"/>
            <a:ext cx="11452860" cy="60404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Delete all rows from a table.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delete from Employee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992F6-7985-CF40-445D-F6D5373E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97194-FBC1-A9DA-B72B-8D6994A9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785C4-4503-F572-7289-14A961A8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066926"/>
            <a:ext cx="7448549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8933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61</TotalTime>
  <Words>448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ICT Basic Theme</vt:lpstr>
      <vt:lpstr>DML Statements</vt:lpstr>
      <vt:lpstr>DML Commands in 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 Statements</dc:title>
  <dc:creator>sarihaashanmugasundaram@gmail.com</dc:creator>
  <cp:lastModifiedBy>sarihaashanmugasundaram@gmail.com</cp:lastModifiedBy>
  <cp:revision>19</cp:revision>
  <dcterms:created xsi:type="dcterms:W3CDTF">2023-05-29T14:00:24Z</dcterms:created>
  <dcterms:modified xsi:type="dcterms:W3CDTF">2023-05-29T15:12:50Z</dcterms:modified>
</cp:coreProperties>
</file>