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3" r:id="rId8"/>
    <p:sldId id="262" r:id="rId9"/>
    <p:sldId id="261" r:id="rId10"/>
    <p:sldId id="269" r:id="rId11"/>
    <p:sldId id="268" r:id="rId12"/>
    <p:sldId id="267"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2B01EA-8EDA-4055-A3B6-9651E540FED7}"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69405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2B01EA-8EDA-4055-A3B6-9651E540FED7}"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161876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2B01EA-8EDA-4055-A3B6-9651E540FED7}"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280666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2B01EA-8EDA-4055-A3B6-9651E540FED7}"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144308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B01EA-8EDA-4055-A3B6-9651E540FED7}"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163942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2B01EA-8EDA-4055-A3B6-9651E540FED7}"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142614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2B01EA-8EDA-4055-A3B6-9651E540FED7}"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225676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2B01EA-8EDA-4055-A3B6-9651E540FED7}"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98670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B01EA-8EDA-4055-A3B6-9651E540FED7}"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420206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B01EA-8EDA-4055-A3B6-9651E540FED7}"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320104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B01EA-8EDA-4055-A3B6-9651E540FED7}"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53A47-94AF-4940-8649-7F226E35F2D7}" type="slidenum">
              <a:rPr lang="en-IN" smtClean="0"/>
              <a:t>‹#›</a:t>
            </a:fld>
            <a:endParaRPr lang="en-IN"/>
          </a:p>
        </p:txBody>
      </p:sp>
    </p:spTree>
    <p:extLst>
      <p:ext uri="{BB962C8B-B14F-4D97-AF65-F5344CB8AC3E}">
        <p14:creationId xmlns:p14="http://schemas.microsoft.com/office/powerpoint/2010/main" val="248871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B01EA-8EDA-4055-A3B6-9651E540FED7}"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53A47-94AF-4940-8649-7F226E35F2D7}" type="slidenum">
              <a:rPr lang="en-IN" smtClean="0"/>
              <a:t>‹#›</a:t>
            </a:fld>
            <a:endParaRPr lang="en-IN"/>
          </a:p>
        </p:txBody>
      </p:sp>
    </p:spTree>
    <p:extLst>
      <p:ext uri="{BB962C8B-B14F-4D97-AF65-F5344CB8AC3E}">
        <p14:creationId xmlns:p14="http://schemas.microsoft.com/office/powerpoint/2010/main" val="314826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Life Cycle </a:t>
            </a:r>
            <a:endParaRPr lang="en-IN" dirty="0"/>
          </a:p>
        </p:txBody>
      </p:sp>
      <p:sp>
        <p:nvSpPr>
          <p:cNvPr id="3" name="Subtitle 2"/>
          <p:cNvSpPr>
            <a:spLocks noGrp="1"/>
          </p:cNvSpPr>
          <p:nvPr>
            <p:ph type="subTitle" idx="1"/>
          </p:nvPr>
        </p:nvSpPr>
        <p:spPr/>
        <p:txBody>
          <a:bodyPr/>
          <a:lstStyle/>
          <a:p>
            <a:endParaRPr lang="en-IN" i="1" dirty="0"/>
          </a:p>
        </p:txBody>
      </p:sp>
    </p:spTree>
    <p:extLst>
      <p:ext uri="{BB962C8B-B14F-4D97-AF65-F5344CB8AC3E}">
        <p14:creationId xmlns:p14="http://schemas.microsoft.com/office/powerpoint/2010/main" val="3676101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Spiral Model</a:t>
            </a:r>
          </a:p>
          <a:p>
            <a:r>
              <a:rPr lang="en-IN" dirty="0"/>
              <a:t>The most flexible of the SDLC models, the spiral model is similar to the iterative model in its emphasis on repetition. The spiral model goes through the planning, design, build and test phases over and over, with gradual improvements at each pass.</a:t>
            </a:r>
          </a:p>
          <a:p>
            <a:endParaRPr lang="en-IN" dirty="0"/>
          </a:p>
        </p:txBody>
      </p:sp>
    </p:spTree>
    <p:extLst>
      <p:ext uri="{BB962C8B-B14F-4D97-AF65-F5344CB8AC3E}">
        <p14:creationId xmlns:p14="http://schemas.microsoft.com/office/powerpoint/2010/main" val="2514932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normAutofit lnSpcReduction="10000"/>
          </a:bodyPr>
          <a:lstStyle/>
          <a:p>
            <a:r>
              <a:rPr lang="en-IN" b="1" dirty="0"/>
              <a:t>Benefits of the SDLC</a:t>
            </a:r>
          </a:p>
          <a:p>
            <a:r>
              <a:rPr lang="en-IN" dirty="0"/>
              <a:t>SDLC done right can allow the highest level of management control and documentation. Developers understand what they should build and why. All parties agree on the goal upfront and see a clear plan for arriving at that goal. Everyone understands the costs and resources required.</a:t>
            </a:r>
          </a:p>
          <a:p>
            <a:r>
              <a:rPr lang="en-IN" dirty="0"/>
              <a:t>Several pitfalls can turn an SDLC implementation into more of a roadblock to development than a tool that helps us. Failure to take into account the needs of customers and all users and stakeholders can result in a poor understanding of the system requirements at the outset. The benefits of SDLC only exist if the plan is followed faithfully.</a:t>
            </a:r>
          </a:p>
          <a:p>
            <a:endParaRPr lang="en-IN" dirty="0"/>
          </a:p>
        </p:txBody>
      </p:sp>
    </p:spTree>
    <p:extLst>
      <p:ext uri="{BB962C8B-B14F-4D97-AF65-F5344CB8AC3E}">
        <p14:creationId xmlns:p14="http://schemas.microsoft.com/office/powerpoint/2010/main" val="89876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10014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3971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3474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US" dirty="0"/>
              <a:t>SDLC</a:t>
            </a:r>
            <a:endParaRPr lang="en-IN" dirty="0"/>
          </a:p>
          <a:p>
            <a:r>
              <a:rPr lang="en-IN" b="1" dirty="0"/>
              <a:t>What Is SDLC? Understand the Software Development Life Cycle</a:t>
            </a:r>
            <a:endParaRPr lang="en-IN" dirty="0"/>
          </a:p>
          <a:p>
            <a:endParaRPr lang="en-IN" dirty="0"/>
          </a:p>
        </p:txBody>
      </p:sp>
    </p:spTree>
    <p:extLst>
      <p:ext uri="{BB962C8B-B14F-4D97-AF65-F5344CB8AC3E}">
        <p14:creationId xmlns:p14="http://schemas.microsoft.com/office/powerpoint/2010/main" val="188526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Software Development Life Cycle (SDLC) refers to a methodology with clearly defined processes for creating high-quality software. in detail, the SDLC methodology focuses on the following phases of software development:</a:t>
            </a:r>
          </a:p>
          <a:p>
            <a:pPr lvl="0"/>
            <a:r>
              <a:rPr lang="en-IN" dirty="0"/>
              <a:t>Requirement analysis</a:t>
            </a:r>
          </a:p>
          <a:p>
            <a:pPr lvl="0"/>
            <a:r>
              <a:rPr lang="en-IN" dirty="0"/>
              <a:t>Planning</a:t>
            </a:r>
          </a:p>
          <a:p>
            <a:pPr lvl="0"/>
            <a:r>
              <a:rPr lang="en-IN" dirty="0"/>
              <a:t>Software design such as architectural design</a:t>
            </a:r>
          </a:p>
          <a:p>
            <a:pPr lvl="0"/>
            <a:r>
              <a:rPr lang="en-IN" dirty="0"/>
              <a:t>Software development</a:t>
            </a:r>
          </a:p>
          <a:p>
            <a:pPr lvl="0"/>
            <a:r>
              <a:rPr lang="en-IN" dirty="0"/>
              <a:t>Testing</a:t>
            </a:r>
          </a:p>
          <a:p>
            <a:pPr lvl="0"/>
            <a:r>
              <a:rPr lang="en-IN" dirty="0"/>
              <a:t>Deployment</a:t>
            </a:r>
          </a:p>
          <a:p>
            <a:r>
              <a:rPr lang="en-IN" dirty="0"/>
              <a:t>This article will explain how SDLC works, dive deeper in each of the phases, and provide you with examples to get a better understanding of each phase.</a:t>
            </a:r>
          </a:p>
          <a:p>
            <a:endParaRPr lang="en-IN" dirty="0"/>
          </a:p>
        </p:txBody>
      </p:sp>
    </p:spTree>
    <p:extLst>
      <p:ext uri="{BB962C8B-B14F-4D97-AF65-F5344CB8AC3E}">
        <p14:creationId xmlns:p14="http://schemas.microsoft.com/office/powerpoint/2010/main" val="2259737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dirty="0"/>
              <a:t>The most common SDLC examples or SDLC models are listed below.</a:t>
            </a:r>
          </a:p>
          <a:p>
            <a:r>
              <a:rPr lang="en-US" dirty="0" smtClean="0"/>
              <a:t>Water Fall method</a:t>
            </a:r>
          </a:p>
          <a:p>
            <a:r>
              <a:rPr lang="en-US" dirty="0" smtClean="0"/>
              <a:t>Agile Model</a:t>
            </a:r>
          </a:p>
          <a:p>
            <a:r>
              <a:rPr lang="en-US" dirty="0" smtClean="0"/>
              <a:t>Iterative Model</a:t>
            </a:r>
          </a:p>
          <a:p>
            <a:r>
              <a:rPr lang="en-US" dirty="0" smtClean="0"/>
              <a:t>V-Shaped Model</a:t>
            </a:r>
          </a:p>
          <a:p>
            <a:r>
              <a:rPr lang="en-US" dirty="0" smtClean="0"/>
              <a:t>Big Bang Model</a:t>
            </a:r>
          </a:p>
          <a:p>
            <a:r>
              <a:rPr lang="en-US" dirty="0" smtClean="0"/>
              <a:t>Spiral Model</a:t>
            </a:r>
            <a:endParaRPr lang="en-IN" dirty="0"/>
          </a:p>
        </p:txBody>
      </p:sp>
    </p:spTree>
    <p:extLst>
      <p:ext uri="{BB962C8B-B14F-4D97-AF65-F5344CB8AC3E}">
        <p14:creationId xmlns:p14="http://schemas.microsoft.com/office/powerpoint/2010/main" val="517762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Waterfall Model</a:t>
            </a:r>
          </a:p>
          <a:p>
            <a:r>
              <a:rPr lang="en-IN" dirty="0"/>
              <a:t>This SDLC model is the oldest and most straightforward. With this methodology, we finish one phase and then start the next. Each phase has its own mini-plan and each phase “waterfalls” into the next. The biggest drawback of this model is that small details left incomplete can hold up the entire process.</a:t>
            </a:r>
          </a:p>
          <a:p>
            <a:endParaRPr lang="en-IN" dirty="0"/>
          </a:p>
        </p:txBody>
      </p:sp>
    </p:spTree>
    <p:extLst>
      <p:ext uri="{BB962C8B-B14F-4D97-AF65-F5344CB8AC3E}">
        <p14:creationId xmlns:p14="http://schemas.microsoft.com/office/powerpoint/2010/main" val="273973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Agile Model</a:t>
            </a:r>
          </a:p>
          <a:p>
            <a:r>
              <a:rPr lang="en-IN" dirty="0"/>
              <a:t>The Agile SDLC model separates the product into cycles and delivers a working product very quickly. This methodology produces a succession of releases. Testing of each release feeds back info that’s incorporated into the next version. According to Robert Half, the drawback of this model is that the heavy emphasis on customer interaction can lead the project in the wrong direction in some cases.</a:t>
            </a:r>
          </a:p>
          <a:p>
            <a:endParaRPr lang="en-IN" dirty="0"/>
          </a:p>
        </p:txBody>
      </p:sp>
    </p:spTree>
    <p:extLst>
      <p:ext uri="{BB962C8B-B14F-4D97-AF65-F5344CB8AC3E}">
        <p14:creationId xmlns:p14="http://schemas.microsoft.com/office/powerpoint/2010/main" val="145012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Iterative Model</a:t>
            </a:r>
          </a:p>
          <a:p>
            <a:r>
              <a:rPr lang="en-IN" dirty="0"/>
              <a:t>This SDLC model emphasizes repetition. Developers create a version very quickly and for relatively little cost, then test and improve it through rapid and successive versions. One big disadvantage here is that it can eat up resources fast if left unchecked.</a:t>
            </a:r>
          </a:p>
          <a:p>
            <a:endParaRPr lang="en-IN" dirty="0"/>
          </a:p>
        </p:txBody>
      </p:sp>
    </p:spTree>
    <p:extLst>
      <p:ext uri="{BB962C8B-B14F-4D97-AF65-F5344CB8AC3E}">
        <p14:creationId xmlns:p14="http://schemas.microsoft.com/office/powerpoint/2010/main" val="3343720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V-Shaped Model</a:t>
            </a:r>
          </a:p>
          <a:p>
            <a:r>
              <a:rPr lang="en-IN" dirty="0"/>
              <a:t>An extension of the waterfall model, this SDLC methodology tests at each stage of development. As with waterfall, this process can run into roadblocks.</a:t>
            </a:r>
          </a:p>
          <a:p>
            <a:endParaRPr lang="en-IN" dirty="0"/>
          </a:p>
        </p:txBody>
      </p:sp>
    </p:spTree>
    <p:extLst>
      <p:ext uri="{BB962C8B-B14F-4D97-AF65-F5344CB8AC3E}">
        <p14:creationId xmlns:p14="http://schemas.microsoft.com/office/powerpoint/2010/main" val="3193070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IN" dirty="0"/>
          </a:p>
        </p:txBody>
      </p:sp>
      <p:sp>
        <p:nvSpPr>
          <p:cNvPr id="3" name="Content Placeholder 2"/>
          <p:cNvSpPr>
            <a:spLocks noGrp="1"/>
          </p:cNvSpPr>
          <p:nvPr>
            <p:ph idx="1"/>
          </p:nvPr>
        </p:nvSpPr>
        <p:spPr/>
        <p:txBody>
          <a:bodyPr/>
          <a:lstStyle/>
          <a:p>
            <a:r>
              <a:rPr lang="en-IN" b="1" dirty="0"/>
              <a:t>Big Bang Model</a:t>
            </a:r>
          </a:p>
          <a:p>
            <a:r>
              <a:rPr lang="en-IN" dirty="0"/>
              <a:t>This high-risk SDLC model throws most of its resources at development and works best for small projects. It lacks the thorough requirements definition stage of the other methods.</a:t>
            </a:r>
          </a:p>
          <a:p>
            <a:endParaRPr lang="en-IN" dirty="0"/>
          </a:p>
        </p:txBody>
      </p:sp>
    </p:spTree>
    <p:extLst>
      <p:ext uri="{BB962C8B-B14F-4D97-AF65-F5344CB8AC3E}">
        <p14:creationId xmlns:p14="http://schemas.microsoft.com/office/powerpoint/2010/main" val="3502312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540</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Software Development Life Cycle </vt:lpstr>
      <vt:lpstr>SDLC</vt:lpstr>
      <vt:lpstr>SDLC</vt:lpstr>
      <vt:lpstr>SDLC</vt:lpstr>
      <vt:lpstr>SDLC</vt:lpstr>
      <vt:lpstr>SDLC</vt:lpstr>
      <vt:lpstr>SDLC</vt:lpstr>
      <vt:lpstr>SDLC</vt:lpstr>
      <vt:lpstr>SDLC</vt:lpstr>
      <vt:lpstr>SDLC</vt:lpstr>
      <vt:lpstr>SDLC</vt:lpstr>
      <vt:lpstr>SDLC</vt:lpstr>
      <vt:lpstr>SDLC</vt:lpstr>
      <vt:lpstr>SDLC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dc:title>
  <dc:creator>splpt718</dc:creator>
  <cp:lastModifiedBy>splpt718</cp:lastModifiedBy>
  <cp:revision>4</cp:revision>
  <dcterms:created xsi:type="dcterms:W3CDTF">2022-05-08T19:55:40Z</dcterms:created>
  <dcterms:modified xsi:type="dcterms:W3CDTF">2022-05-09T05:07:11Z</dcterms:modified>
</cp:coreProperties>
</file>