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91" d="100"/>
          <a:sy n="91" d="100"/>
        </p:scale>
        <p:origin x="534"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02E546D6-AA42-4565-ACCF-D06F3E431E93}" type="datetimeFigureOut">
              <a:rPr lang="en-IN" smtClean="0"/>
              <a:t>09-05-2022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B55928F-F50E-4F37-9151-6BDFEDB7CEF5}" type="slidenum">
              <a:rPr lang="en-IN" smtClean="0"/>
              <a:t>‹#›</a:t>
            </a:fld>
            <a:endParaRPr lang="en-IN"/>
          </a:p>
        </p:txBody>
      </p:sp>
    </p:spTree>
    <p:extLst>
      <p:ext uri="{BB962C8B-B14F-4D97-AF65-F5344CB8AC3E}">
        <p14:creationId xmlns:p14="http://schemas.microsoft.com/office/powerpoint/2010/main" val="16408263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2E546D6-AA42-4565-ACCF-D06F3E431E93}" type="datetimeFigureOut">
              <a:rPr lang="en-IN" smtClean="0"/>
              <a:t>09-05-2022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B55928F-F50E-4F37-9151-6BDFEDB7CEF5}" type="slidenum">
              <a:rPr lang="en-IN" smtClean="0"/>
              <a:t>‹#›</a:t>
            </a:fld>
            <a:endParaRPr lang="en-IN"/>
          </a:p>
        </p:txBody>
      </p:sp>
    </p:spTree>
    <p:extLst>
      <p:ext uri="{BB962C8B-B14F-4D97-AF65-F5344CB8AC3E}">
        <p14:creationId xmlns:p14="http://schemas.microsoft.com/office/powerpoint/2010/main" val="17122064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2E546D6-AA42-4565-ACCF-D06F3E431E93}" type="datetimeFigureOut">
              <a:rPr lang="en-IN" smtClean="0"/>
              <a:t>09-05-2022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B55928F-F50E-4F37-9151-6BDFEDB7CEF5}" type="slidenum">
              <a:rPr lang="en-IN" smtClean="0"/>
              <a:t>‹#›</a:t>
            </a:fld>
            <a:endParaRPr lang="en-IN"/>
          </a:p>
        </p:txBody>
      </p:sp>
    </p:spTree>
    <p:extLst>
      <p:ext uri="{BB962C8B-B14F-4D97-AF65-F5344CB8AC3E}">
        <p14:creationId xmlns:p14="http://schemas.microsoft.com/office/powerpoint/2010/main" val="8459337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2E546D6-AA42-4565-ACCF-D06F3E431E93}" type="datetimeFigureOut">
              <a:rPr lang="en-IN" smtClean="0"/>
              <a:t>09-05-2022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B55928F-F50E-4F37-9151-6BDFEDB7CEF5}" type="slidenum">
              <a:rPr lang="en-IN" smtClean="0"/>
              <a:t>‹#›</a:t>
            </a:fld>
            <a:endParaRPr lang="en-IN"/>
          </a:p>
        </p:txBody>
      </p:sp>
    </p:spTree>
    <p:extLst>
      <p:ext uri="{BB962C8B-B14F-4D97-AF65-F5344CB8AC3E}">
        <p14:creationId xmlns:p14="http://schemas.microsoft.com/office/powerpoint/2010/main" val="25797553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2E546D6-AA42-4565-ACCF-D06F3E431E93}" type="datetimeFigureOut">
              <a:rPr lang="en-IN" smtClean="0"/>
              <a:t>09-05-2022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B55928F-F50E-4F37-9151-6BDFEDB7CEF5}" type="slidenum">
              <a:rPr lang="en-IN" smtClean="0"/>
              <a:t>‹#›</a:t>
            </a:fld>
            <a:endParaRPr lang="en-IN"/>
          </a:p>
        </p:txBody>
      </p:sp>
    </p:spTree>
    <p:extLst>
      <p:ext uri="{BB962C8B-B14F-4D97-AF65-F5344CB8AC3E}">
        <p14:creationId xmlns:p14="http://schemas.microsoft.com/office/powerpoint/2010/main" val="39078674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02E546D6-AA42-4565-ACCF-D06F3E431E93}" type="datetimeFigureOut">
              <a:rPr lang="en-IN" smtClean="0"/>
              <a:t>09-05-2022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B55928F-F50E-4F37-9151-6BDFEDB7CEF5}" type="slidenum">
              <a:rPr lang="en-IN" smtClean="0"/>
              <a:t>‹#›</a:t>
            </a:fld>
            <a:endParaRPr lang="en-IN"/>
          </a:p>
        </p:txBody>
      </p:sp>
    </p:spTree>
    <p:extLst>
      <p:ext uri="{BB962C8B-B14F-4D97-AF65-F5344CB8AC3E}">
        <p14:creationId xmlns:p14="http://schemas.microsoft.com/office/powerpoint/2010/main" val="32304697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02E546D6-AA42-4565-ACCF-D06F3E431E93}" type="datetimeFigureOut">
              <a:rPr lang="en-IN" smtClean="0"/>
              <a:t>09-05-2022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B55928F-F50E-4F37-9151-6BDFEDB7CEF5}" type="slidenum">
              <a:rPr lang="en-IN" smtClean="0"/>
              <a:t>‹#›</a:t>
            </a:fld>
            <a:endParaRPr lang="en-IN"/>
          </a:p>
        </p:txBody>
      </p:sp>
    </p:spTree>
    <p:extLst>
      <p:ext uri="{BB962C8B-B14F-4D97-AF65-F5344CB8AC3E}">
        <p14:creationId xmlns:p14="http://schemas.microsoft.com/office/powerpoint/2010/main" val="18956863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02E546D6-AA42-4565-ACCF-D06F3E431E93}" type="datetimeFigureOut">
              <a:rPr lang="en-IN" smtClean="0"/>
              <a:t>09-05-2022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B55928F-F50E-4F37-9151-6BDFEDB7CEF5}" type="slidenum">
              <a:rPr lang="en-IN" smtClean="0"/>
              <a:t>‹#›</a:t>
            </a:fld>
            <a:endParaRPr lang="en-IN"/>
          </a:p>
        </p:txBody>
      </p:sp>
    </p:spTree>
    <p:extLst>
      <p:ext uri="{BB962C8B-B14F-4D97-AF65-F5344CB8AC3E}">
        <p14:creationId xmlns:p14="http://schemas.microsoft.com/office/powerpoint/2010/main" val="30370955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E546D6-AA42-4565-ACCF-D06F3E431E93}" type="datetimeFigureOut">
              <a:rPr lang="en-IN" smtClean="0"/>
              <a:t>09-05-2022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B55928F-F50E-4F37-9151-6BDFEDB7CEF5}" type="slidenum">
              <a:rPr lang="en-IN" smtClean="0"/>
              <a:t>‹#›</a:t>
            </a:fld>
            <a:endParaRPr lang="en-IN"/>
          </a:p>
        </p:txBody>
      </p:sp>
    </p:spTree>
    <p:extLst>
      <p:ext uri="{BB962C8B-B14F-4D97-AF65-F5344CB8AC3E}">
        <p14:creationId xmlns:p14="http://schemas.microsoft.com/office/powerpoint/2010/main" val="13739586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2E546D6-AA42-4565-ACCF-D06F3E431E93}" type="datetimeFigureOut">
              <a:rPr lang="en-IN" smtClean="0"/>
              <a:t>09-05-2022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B55928F-F50E-4F37-9151-6BDFEDB7CEF5}" type="slidenum">
              <a:rPr lang="en-IN" smtClean="0"/>
              <a:t>‹#›</a:t>
            </a:fld>
            <a:endParaRPr lang="en-IN"/>
          </a:p>
        </p:txBody>
      </p:sp>
    </p:spTree>
    <p:extLst>
      <p:ext uri="{BB962C8B-B14F-4D97-AF65-F5344CB8AC3E}">
        <p14:creationId xmlns:p14="http://schemas.microsoft.com/office/powerpoint/2010/main" val="6296888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2E546D6-AA42-4565-ACCF-D06F3E431E93}" type="datetimeFigureOut">
              <a:rPr lang="en-IN" smtClean="0"/>
              <a:t>09-05-2022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B55928F-F50E-4F37-9151-6BDFEDB7CEF5}" type="slidenum">
              <a:rPr lang="en-IN" smtClean="0"/>
              <a:t>‹#›</a:t>
            </a:fld>
            <a:endParaRPr lang="en-IN"/>
          </a:p>
        </p:txBody>
      </p:sp>
    </p:spTree>
    <p:extLst>
      <p:ext uri="{BB962C8B-B14F-4D97-AF65-F5344CB8AC3E}">
        <p14:creationId xmlns:p14="http://schemas.microsoft.com/office/powerpoint/2010/main" val="27467301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E546D6-AA42-4565-ACCF-D06F3E431E93}" type="datetimeFigureOut">
              <a:rPr lang="en-IN" smtClean="0"/>
              <a:t>09-05-2022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55928F-F50E-4F37-9151-6BDFEDB7CEF5}" type="slidenum">
              <a:rPr lang="en-IN" smtClean="0"/>
              <a:t>‹#›</a:t>
            </a:fld>
            <a:endParaRPr lang="en-IN"/>
          </a:p>
        </p:txBody>
      </p:sp>
    </p:spTree>
    <p:extLst>
      <p:ext uri="{BB962C8B-B14F-4D97-AF65-F5344CB8AC3E}">
        <p14:creationId xmlns:p14="http://schemas.microsoft.com/office/powerpoint/2010/main" val="31246751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Why Python ?</a:t>
            </a:r>
            <a:br>
              <a:rPr lang="en-US" dirty="0" smtClean="0"/>
            </a:br>
            <a:endParaRPr lang="en-IN" dirty="0"/>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1265990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Python?</a:t>
            </a:r>
            <a:endParaRPr lang="en-IN" dirty="0"/>
          </a:p>
        </p:txBody>
      </p:sp>
      <p:sp>
        <p:nvSpPr>
          <p:cNvPr id="3" name="Content Placeholder 2"/>
          <p:cNvSpPr>
            <a:spLocks noGrp="1"/>
          </p:cNvSpPr>
          <p:nvPr>
            <p:ph idx="1"/>
          </p:nvPr>
        </p:nvSpPr>
        <p:spPr/>
        <p:txBody>
          <a:bodyPr>
            <a:normAutofit fontScale="92500" lnSpcReduction="10000"/>
          </a:bodyPr>
          <a:lstStyle/>
          <a:p>
            <a:pPr fontAlgn="base"/>
            <a:r>
              <a:rPr lang="en-US" b="1" dirty="0"/>
              <a:t>Why should you learn it over another programming language, such as PHP or Ruby, for example?</a:t>
            </a:r>
            <a:endParaRPr lang="en-US" dirty="0"/>
          </a:p>
          <a:p>
            <a:pPr fontAlgn="base"/>
            <a:r>
              <a:rPr lang="en-US" dirty="0"/>
              <a:t>Of course, your experience of learning Python will be different from everyone else’s.</a:t>
            </a:r>
          </a:p>
          <a:p>
            <a:pPr fontAlgn="base"/>
            <a:r>
              <a:rPr lang="en-US" dirty="0"/>
              <a:t>However, there are a few general advantages Python has over some other languages.</a:t>
            </a:r>
          </a:p>
          <a:p>
            <a:pPr fontAlgn="base"/>
            <a:r>
              <a:rPr lang="en-US" dirty="0"/>
              <a:t>Especially if you are new to coding and tech, keep reading. Python has a few significant benefits you will appreciate as you start building your first small projects.</a:t>
            </a:r>
          </a:p>
          <a:p>
            <a:r>
              <a:rPr lang="en-US" dirty="0" smtClean="0"/>
              <a:t/>
            </a:r>
            <a:br>
              <a:rPr lang="en-US" dirty="0" smtClean="0"/>
            </a:br>
            <a:endParaRPr lang="en-IN" dirty="0"/>
          </a:p>
        </p:txBody>
      </p:sp>
    </p:spTree>
    <p:extLst>
      <p:ext uri="{BB962C8B-B14F-4D97-AF65-F5344CB8AC3E}">
        <p14:creationId xmlns:p14="http://schemas.microsoft.com/office/powerpoint/2010/main" val="8572779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Python?</a:t>
            </a:r>
            <a:endParaRPr lang="en-IN" dirty="0"/>
          </a:p>
        </p:txBody>
      </p:sp>
      <p:sp>
        <p:nvSpPr>
          <p:cNvPr id="3" name="Content Placeholder 2"/>
          <p:cNvSpPr>
            <a:spLocks noGrp="1"/>
          </p:cNvSpPr>
          <p:nvPr>
            <p:ph idx="1"/>
          </p:nvPr>
        </p:nvSpPr>
        <p:spPr/>
        <p:txBody>
          <a:bodyPr>
            <a:normAutofit fontScale="77500" lnSpcReduction="20000"/>
          </a:bodyPr>
          <a:lstStyle/>
          <a:p>
            <a:pPr fontAlgn="base"/>
            <a:r>
              <a:rPr lang="en-US" b="1" dirty="0"/>
              <a:t>1: Easy to learn</a:t>
            </a:r>
          </a:p>
          <a:p>
            <a:pPr fontAlgn="base"/>
            <a:r>
              <a:rPr lang="en-US" dirty="0"/>
              <a:t>First things first: Python is considered to be one of the easiest programming languages to learn for beginners. It is a </a:t>
            </a:r>
            <a:r>
              <a:rPr lang="en-US" i="1" dirty="0"/>
              <a:t>high-level programming language</a:t>
            </a:r>
            <a:r>
              <a:rPr lang="en-US" dirty="0"/>
              <a:t>, meaning that it has a clear syntax that reads a lot like English.</a:t>
            </a:r>
          </a:p>
          <a:p>
            <a:pPr fontAlgn="base"/>
            <a:r>
              <a:rPr lang="en-US" dirty="0"/>
              <a:t>Choosing a language that’s quick to learn means you will spend less time troubleshooting your code and fixing bugs. Hence, you will have more time for actually learning how to code and create useful stuff.</a:t>
            </a:r>
          </a:p>
          <a:p>
            <a:pPr fontAlgn="base"/>
            <a:r>
              <a:rPr lang="en-US" dirty="0"/>
              <a:t>And you know what?</a:t>
            </a:r>
          </a:p>
          <a:p>
            <a:pPr fontAlgn="base"/>
            <a:r>
              <a:rPr lang="en-US" b="1" dirty="0"/>
              <a:t>Anyone can start working with Python. All it takes is some patience and a good amount of practice.</a:t>
            </a:r>
            <a:endParaRPr lang="en-US" dirty="0"/>
          </a:p>
          <a:p>
            <a:pPr fontAlgn="base"/>
            <a:r>
              <a:rPr lang="en-US" dirty="0"/>
              <a:t>But since the code is so easy to read, it takes less time to get used to reading and writing programs with Python than with many other major programming languages.</a:t>
            </a:r>
          </a:p>
          <a:p>
            <a:r>
              <a:rPr lang="en-US" dirty="0" smtClean="0"/>
              <a:t/>
            </a:r>
            <a:br>
              <a:rPr lang="en-US" dirty="0" smtClean="0"/>
            </a:br>
            <a:endParaRPr lang="en-IN" dirty="0"/>
          </a:p>
        </p:txBody>
      </p:sp>
    </p:spTree>
    <p:extLst>
      <p:ext uri="{BB962C8B-B14F-4D97-AF65-F5344CB8AC3E}">
        <p14:creationId xmlns:p14="http://schemas.microsoft.com/office/powerpoint/2010/main" val="3291894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Python?</a:t>
            </a:r>
            <a:endParaRPr lang="en-IN" dirty="0"/>
          </a:p>
        </p:txBody>
      </p:sp>
      <p:sp>
        <p:nvSpPr>
          <p:cNvPr id="3" name="Content Placeholder 2"/>
          <p:cNvSpPr>
            <a:spLocks noGrp="1"/>
          </p:cNvSpPr>
          <p:nvPr>
            <p:ph idx="1"/>
          </p:nvPr>
        </p:nvSpPr>
        <p:spPr/>
        <p:txBody>
          <a:bodyPr>
            <a:normAutofit lnSpcReduction="10000"/>
          </a:bodyPr>
          <a:lstStyle/>
          <a:p>
            <a:pPr fontAlgn="base"/>
            <a:r>
              <a:rPr lang="en-US" b="1" dirty="0"/>
              <a:t>2: Availability of support</a:t>
            </a:r>
          </a:p>
          <a:p>
            <a:pPr fontAlgn="base"/>
            <a:r>
              <a:rPr lang="en-US" b="1" dirty="0"/>
              <a:t>When you learn to code, you </a:t>
            </a:r>
            <a:r>
              <a:rPr lang="en-US" b="1" i="1" dirty="0"/>
              <a:t>are</a:t>
            </a:r>
            <a:r>
              <a:rPr lang="en-US" b="1" dirty="0"/>
              <a:t> going to run into difficulties – which you will overcome!</a:t>
            </a:r>
            <a:endParaRPr lang="en-US" dirty="0"/>
          </a:p>
          <a:p>
            <a:pPr fontAlgn="base"/>
            <a:r>
              <a:rPr lang="en-US" dirty="0"/>
              <a:t>Because no matter how good you are at learning new things, sometimes your code just doesn’t do what it’s supposed to.</a:t>
            </a:r>
          </a:p>
          <a:p>
            <a:pPr fontAlgn="base"/>
            <a:r>
              <a:rPr lang="en-US" dirty="0"/>
              <a:t>But what should you do when you run into a dead-end?</a:t>
            </a:r>
          </a:p>
          <a:p>
            <a:pPr fontAlgn="base"/>
            <a:r>
              <a:rPr lang="en-US" dirty="0"/>
              <a:t>How can you figure out how to solve a specific problem with Python when you’re just starting out?</a:t>
            </a:r>
          </a:p>
          <a:p>
            <a:pPr fontAlgn="base"/>
            <a:r>
              <a:rPr lang="en-US" dirty="0"/>
              <a:t>One of the advantages of Python is that it’s so popular around the world.</a:t>
            </a:r>
          </a:p>
          <a:p>
            <a:endParaRPr lang="en-IN" dirty="0"/>
          </a:p>
        </p:txBody>
      </p:sp>
    </p:spTree>
    <p:extLst>
      <p:ext uri="{BB962C8B-B14F-4D97-AF65-F5344CB8AC3E}">
        <p14:creationId xmlns:p14="http://schemas.microsoft.com/office/powerpoint/2010/main" val="19565904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Python?</a:t>
            </a:r>
            <a:endParaRPr lang="en-IN" dirty="0"/>
          </a:p>
        </p:txBody>
      </p:sp>
      <p:sp>
        <p:nvSpPr>
          <p:cNvPr id="3" name="Content Placeholder 2"/>
          <p:cNvSpPr>
            <a:spLocks noGrp="1"/>
          </p:cNvSpPr>
          <p:nvPr>
            <p:ph idx="1"/>
          </p:nvPr>
        </p:nvSpPr>
        <p:spPr/>
        <p:txBody>
          <a:bodyPr>
            <a:normAutofit fontScale="92500" lnSpcReduction="20000"/>
          </a:bodyPr>
          <a:lstStyle/>
          <a:p>
            <a:pPr fontAlgn="base"/>
            <a:r>
              <a:rPr lang="en-US" b="1" dirty="0"/>
              <a:t>3: Large global community</a:t>
            </a:r>
          </a:p>
          <a:p>
            <a:pPr fontAlgn="base"/>
            <a:r>
              <a:rPr lang="en-US" dirty="0"/>
              <a:t>Speaking of how easy it is to find help for your Python projects, you can most often rely on the massive global community for help and support.</a:t>
            </a:r>
          </a:p>
          <a:p>
            <a:pPr fontAlgn="base"/>
            <a:r>
              <a:rPr lang="en-US" b="1" dirty="0"/>
              <a:t>Since so many developers use Python, you can find solutions to a wide variety of problems quickly and easily.</a:t>
            </a:r>
            <a:endParaRPr lang="en-US" dirty="0"/>
          </a:p>
          <a:p>
            <a:pPr fontAlgn="base"/>
            <a:r>
              <a:rPr lang="en-US" dirty="0"/>
              <a:t>Moreover, having a large pool of developers working with the language, you can easily network with other like-minded students or professional developers worldwide.</a:t>
            </a:r>
          </a:p>
          <a:p>
            <a:pPr fontAlgn="base"/>
            <a:r>
              <a:rPr lang="en-US" dirty="0"/>
              <a:t>Hence, if you are entirely new to coding, make sure to see if there are Python study groups in your area!</a:t>
            </a:r>
          </a:p>
          <a:p>
            <a:r>
              <a:rPr lang="en-US" dirty="0" smtClean="0"/>
              <a:t/>
            </a:r>
            <a:br>
              <a:rPr lang="en-US" dirty="0" smtClean="0"/>
            </a:br>
            <a:endParaRPr lang="en-IN" dirty="0"/>
          </a:p>
        </p:txBody>
      </p:sp>
    </p:spTree>
    <p:extLst>
      <p:ext uri="{BB962C8B-B14F-4D97-AF65-F5344CB8AC3E}">
        <p14:creationId xmlns:p14="http://schemas.microsoft.com/office/powerpoint/2010/main" val="3655576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Python?</a:t>
            </a:r>
            <a:endParaRPr lang="en-IN" dirty="0"/>
          </a:p>
        </p:txBody>
      </p:sp>
      <p:sp>
        <p:nvSpPr>
          <p:cNvPr id="3" name="Content Placeholder 2"/>
          <p:cNvSpPr>
            <a:spLocks noGrp="1"/>
          </p:cNvSpPr>
          <p:nvPr>
            <p:ph idx="1"/>
          </p:nvPr>
        </p:nvSpPr>
        <p:spPr/>
        <p:txBody>
          <a:bodyPr/>
          <a:lstStyle/>
          <a:p>
            <a:pPr fontAlgn="base"/>
            <a:r>
              <a:rPr lang="en-US" b="1" dirty="0"/>
              <a:t>4: In-demand skill in the job market</a:t>
            </a:r>
          </a:p>
          <a:p>
            <a:pPr fontAlgn="base"/>
            <a:r>
              <a:rPr lang="en-US" dirty="0"/>
              <a:t>If you want to learn to code, you’re probably doing it – at least partly – because of the lucrative career prospects in the long run.</a:t>
            </a:r>
          </a:p>
          <a:p>
            <a:pPr fontAlgn="base"/>
            <a:r>
              <a:rPr lang="en-US" dirty="0"/>
              <a:t>And while money shouldn’t be your #1 motivator, it is a sweet little carrot that helps you keep going when things feel difficult.</a:t>
            </a:r>
          </a:p>
          <a:p>
            <a:r>
              <a:rPr lang="en-US" dirty="0" smtClean="0"/>
              <a:t/>
            </a:r>
            <a:br>
              <a:rPr lang="en-US" dirty="0" smtClean="0"/>
            </a:br>
            <a:endParaRPr lang="en-IN" dirty="0"/>
          </a:p>
        </p:txBody>
      </p:sp>
    </p:spTree>
    <p:extLst>
      <p:ext uri="{BB962C8B-B14F-4D97-AF65-F5344CB8AC3E}">
        <p14:creationId xmlns:p14="http://schemas.microsoft.com/office/powerpoint/2010/main" val="9503090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Python?</a:t>
            </a:r>
            <a:endParaRPr lang="en-IN" dirty="0"/>
          </a:p>
        </p:txBody>
      </p:sp>
      <p:sp>
        <p:nvSpPr>
          <p:cNvPr id="3" name="Content Placeholder 2"/>
          <p:cNvSpPr>
            <a:spLocks noGrp="1"/>
          </p:cNvSpPr>
          <p:nvPr>
            <p:ph idx="1"/>
          </p:nvPr>
        </p:nvSpPr>
        <p:spPr/>
        <p:txBody>
          <a:bodyPr>
            <a:normAutofit lnSpcReduction="10000"/>
          </a:bodyPr>
          <a:lstStyle/>
          <a:p>
            <a:pPr fontAlgn="base"/>
            <a:r>
              <a:rPr lang="en-US" b="1" dirty="0"/>
              <a:t>5: Free learning resources</a:t>
            </a:r>
          </a:p>
          <a:p>
            <a:pPr fontAlgn="base"/>
            <a:r>
              <a:rPr lang="en-US" dirty="0"/>
              <a:t>So now you know that Python is a valuable skill in the job market. But what makes things even more interesting is this:</a:t>
            </a:r>
          </a:p>
          <a:p>
            <a:pPr fontAlgn="base"/>
            <a:r>
              <a:rPr lang="en-US" b="1" dirty="0"/>
              <a:t>You can learn Python programming for 100% free online.</a:t>
            </a:r>
            <a:endParaRPr lang="en-US" dirty="0"/>
          </a:p>
          <a:p>
            <a:pPr fontAlgn="base"/>
            <a:r>
              <a:rPr lang="en-US" dirty="0"/>
              <a:t>That’s right! There are dozens and hundreds of beginner-level tutorials, books, and courses available online for absolutely free.</a:t>
            </a:r>
          </a:p>
          <a:p>
            <a:pPr fontAlgn="base"/>
            <a:r>
              <a:rPr lang="en-US" dirty="0"/>
              <a:t>Thus, you can add a highly sought-after skill under your belt with minimal investment – or without any investment at all.</a:t>
            </a:r>
          </a:p>
          <a:p>
            <a:r>
              <a:rPr lang="en-US" dirty="0" smtClean="0"/>
              <a:t/>
            </a:r>
            <a:br>
              <a:rPr lang="en-US" dirty="0" smtClean="0"/>
            </a:br>
            <a:endParaRPr lang="en-IN" dirty="0"/>
          </a:p>
        </p:txBody>
      </p:sp>
    </p:spTree>
    <p:extLst>
      <p:ext uri="{BB962C8B-B14F-4D97-AF65-F5344CB8AC3E}">
        <p14:creationId xmlns:p14="http://schemas.microsoft.com/office/powerpoint/2010/main" val="23335420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Python?</a:t>
            </a:r>
            <a:endParaRPr lang="en-IN" dirty="0"/>
          </a:p>
        </p:txBody>
      </p:sp>
      <p:sp>
        <p:nvSpPr>
          <p:cNvPr id="3" name="Content Placeholder 2"/>
          <p:cNvSpPr>
            <a:spLocks noGrp="1"/>
          </p:cNvSpPr>
          <p:nvPr>
            <p:ph idx="1"/>
          </p:nvPr>
        </p:nvSpPr>
        <p:spPr/>
        <p:txBody>
          <a:bodyPr>
            <a:normAutofit fontScale="92500" lnSpcReduction="20000"/>
          </a:bodyPr>
          <a:lstStyle/>
          <a:p>
            <a:pPr fontAlgn="base"/>
            <a:r>
              <a:rPr lang="en-US" b="1" dirty="0"/>
              <a:t>6: Extensive libraries</a:t>
            </a:r>
          </a:p>
          <a:p>
            <a:pPr fontAlgn="base"/>
            <a:r>
              <a:rPr lang="en-US" dirty="0"/>
              <a:t>When you start building your first coding projects, you’ll most probably use at least one Python library to get things done faster.</a:t>
            </a:r>
          </a:p>
          <a:p>
            <a:pPr fontAlgn="base"/>
            <a:r>
              <a:rPr lang="en-US" dirty="0"/>
              <a:t>Libraries are essentially collections of Python code you can use for specific purposes.</a:t>
            </a:r>
          </a:p>
          <a:p>
            <a:pPr fontAlgn="base"/>
            <a:r>
              <a:rPr lang="en-US" dirty="0"/>
              <a:t>And since most of your programs in a particular field will repeat at least some of your code, libraries help you avoid repeating yourself.</a:t>
            </a:r>
          </a:p>
          <a:p>
            <a:pPr fontAlgn="base"/>
            <a:r>
              <a:rPr lang="en-US" dirty="0"/>
              <a:t>The Python standard library allows you to choose from a wide range of different modules according to what you need for your project. Each module lets you add a feature or functionality to your Python program without writing additional code.</a:t>
            </a:r>
          </a:p>
          <a:p>
            <a:r>
              <a:rPr lang="en-US" dirty="0" smtClean="0"/>
              <a:t/>
            </a:r>
            <a:br>
              <a:rPr lang="en-US" dirty="0" smtClean="0"/>
            </a:br>
            <a:endParaRPr lang="en-IN" dirty="0"/>
          </a:p>
        </p:txBody>
      </p:sp>
    </p:spTree>
    <p:extLst>
      <p:ext uri="{BB962C8B-B14F-4D97-AF65-F5344CB8AC3E}">
        <p14:creationId xmlns:p14="http://schemas.microsoft.com/office/powerpoint/2010/main" val="32122207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Python?</a:t>
            </a:r>
            <a:endParaRPr lang="en-IN" dirty="0"/>
          </a:p>
        </p:txBody>
      </p:sp>
      <p:sp>
        <p:nvSpPr>
          <p:cNvPr id="3" name="Content Placeholder 2"/>
          <p:cNvSpPr>
            <a:spLocks noGrp="1"/>
          </p:cNvSpPr>
          <p:nvPr>
            <p:ph idx="1"/>
          </p:nvPr>
        </p:nvSpPr>
        <p:spPr/>
        <p:txBody>
          <a:bodyPr>
            <a:normAutofit fontScale="85000" lnSpcReduction="20000"/>
          </a:bodyPr>
          <a:lstStyle/>
          <a:p>
            <a:pPr fontAlgn="base"/>
            <a:r>
              <a:rPr lang="en-US" b="1" dirty="0"/>
              <a:t>7: Powerful frameworks</a:t>
            </a:r>
          </a:p>
          <a:p>
            <a:pPr fontAlgn="base"/>
            <a:r>
              <a:rPr lang="en-US" dirty="0"/>
              <a:t>To speed up your workflow, you can choose from several open-source Python frameworks, too.</a:t>
            </a:r>
          </a:p>
          <a:p>
            <a:pPr fontAlgn="base"/>
            <a:r>
              <a:rPr lang="en-US" dirty="0"/>
              <a:t>Say you want to build a web application. You can easily save time and simplify your development process by using powerful Python web frameworks such as Django or Flask, for example. They contain ready-to-use Python code for standard web app functionalities, such as creating and managing user accounts.</a:t>
            </a:r>
          </a:p>
          <a:p>
            <a:pPr fontAlgn="base"/>
            <a:r>
              <a:rPr lang="en-US" dirty="0"/>
              <a:t>Similarly, you can speed up your desktop GUI app development with Python frameworks and toolkits such as </a:t>
            </a:r>
            <a:r>
              <a:rPr lang="en-US" dirty="0" err="1"/>
              <a:t>PyQT</a:t>
            </a:r>
            <a:r>
              <a:rPr lang="en-US" dirty="0"/>
              <a:t>, </a:t>
            </a:r>
            <a:r>
              <a:rPr lang="en-US" dirty="0" err="1"/>
              <a:t>PyJs</a:t>
            </a:r>
            <a:r>
              <a:rPr lang="en-US" dirty="0"/>
              <a:t>, or </a:t>
            </a:r>
            <a:r>
              <a:rPr lang="en-US" dirty="0" err="1"/>
              <a:t>PyGUI</a:t>
            </a:r>
            <a:r>
              <a:rPr lang="en-US" dirty="0"/>
              <a:t>, for instance.</a:t>
            </a:r>
          </a:p>
          <a:p>
            <a:pPr fontAlgn="base"/>
            <a:r>
              <a:rPr lang="en-US" dirty="0"/>
              <a:t>Hence, having access to popular Python frameworks will help you finish your coding projects faster. And faster development means you can take on more work or spend more time with friends and family.</a:t>
            </a:r>
          </a:p>
          <a:p>
            <a:r>
              <a:rPr lang="en-US" dirty="0" smtClean="0"/>
              <a:t/>
            </a:r>
            <a:br>
              <a:rPr lang="en-US" dirty="0" smtClean="0"/>
            </a:br>
            <a:endParaRPr lang="en-IN" dirty="0"/>
          </a:p>
        </p:txBody>
      </p:sp>
    </p:spTree>
    <p:extLst>
      <p:ext uri="{BB962C8B-B14F-4D97-AF65-F5344CB8AC3E}">
        <p14:creationId xmlns:p14="http://schemas.microsoft.com/office/powerpoint/2010/main" val="12544855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Python?</a:t>
            </a:r>
            <a:endParaRPr lang="en-IN" dirty="0"/>
          </a:p>
        </p:txBody>
      </p:sp>
      <p:sp>
        <p:nvSpPr>
          <p:cNvPr id="3" name="Content Placeholder 2"/>
          <p:cNvSpPr>
            <a:spLocks noGrp="1"/>
          </p:cNvSpPr>
          <p:nvPr>
            <p:ph idx="1"/>
          </p:nvPr>
        </p:nvSpPr>
        <p:spPr/>
        <p:txBody>
          <a:bodyPr>
            <a:normAutofit fontScale="92500" lnSpcReduction="20000"/>
          </a:bodyPr>
          <a:lstStyle/>
          <a:p>
            <a:pPr fontAlgn="base"/>
            <a:r>
              <a:rPr lang="en-US" b="1" dirty="0"/>
              <a:t>8: Works on any computer</a:t>
            </a:r>
          </a:p>
          <a:p>
            <a:pPr fontAlgn="base"/>
            <a:r>
              <a:rPr lang="en-US" dirty="0"/>
              <a:t>If you want to start learning Python, you don’t need to worry about what computer and operating system you use.</a:t>
            </a:r>
          </a:p>
          <a:p>
            <a:pPr fontAlgn="base"/>
            <a:r>
              <a:rPr lang="en-US" dirty="0"/>
              <a:t>Python can run on any machine, whether it’s Mac, Windows, or Linux. Also, this means that you can write and use Python code across different systems without making any changes to the code.</a:t>
            </a:r>
          </a:p>
          <a:p>
            <a:pPr fontAlgn="base"/>
            <a:r>
              <a:rPr lang="en-US" dirty="0"/>
              <a:t>This is particularly practical if you work on a large-scale Python project together with other developers. It doesn’t matter if some of you use Mac and the others use Windows. Everyone can read, write, and run the same code files regardless of what OS they use.</a:t>
            </a:r>
          </a:p>
          <a:p>
            <a:r>
              <a:rPr lang="en-US" dirty="0" smtClean="0"/>
              <a:t/>
            </a:r>
            <a:br>
              <a:rPr lang="en-US" dirty="0" smtClean="0"/>
            </a:br>
            <a:endParaRPr lang="en-IN" dirty="0"/>
          </a:p>
        </p:txBody>
      </p:sp>
    </p:spTree>
    <p:extLst>
      <p:ext uri="{BB962C8B-B14F-4D97-AF65-F5344CB8AC3E}">
        <p14:creationId xmlns:p14="http://schemas.microsoft.com/office/powerpoint/2010/main" val="15226800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Python?</a:t>
            </a:r>
            <a:endParaRPr lang="en-IN" dirty="0"/>
          </a:p>
        </p:txBody>
      </p:sp>
      <p:sp>
        <p:nvSpPr>
          <p:cNvPr id="3" name="Content Placeholder 2"/>
          <p:cNvSpPr>
            <a:spLocks noGrp="1"/>
          </p:cNvSpPr>
          <p:nvPr>
            <p:ph idx="1"/>
          </p:nvPr>
        </p:nvSpPr>
        <p:spPr/>
        <p:txBody>
          <a:bodyPr>
            <a:normAutofit fontScale="92500" lnSpcReduction="20000"/>
          </a:bodyPr>
          <a:lstStyle/>
          <a:p>
            <a:pPr fontAlgn="base"/>
            <a:r>
              <a:rPr lang="en-US" b="1" dirty="0"/>
              <a:t>9: Versatility</a:t>
            </a:r>
          </a:p>
          <a:p>
            <a:pPr fontAlgn="base"/>
            <a:r>
              <a:rPr lang="en-US" dirty="0"/>
              <a:t>Depending on what types of projects you want to work on in the future, you need to choose the right programming language to work with.</a:t>
            </a:r>
          </a:p>
          <a:p>
            <a:pPr fontAlgn="base"/>
            <a:r>
              <a:rPr lang="en-US" dirty="0"/>
              <a:t>Because the thing is: any language is simply a means to an end. It allows you to solve specific types of problems with code.</a:t>
            </a:r>
          </a:p>
          <a:p>
            <a:pPr fontAlgn="base"/>
            <a:r>
              <a:rPr lang="en-US" dirty="0"/>
              <a:t>Hence, programmers usually need to learn different languages for different jobs. So if you want to get into software development, you would normally learn a different language than for game development, for example.</a:t>
            </a:r>
          </a:p>
          <a:p>
            <a:pPr fontAlgn="base"/>
            <a:r>
              <a:rPr lang="en-US" b="1" dirty="0"/>
              <a:t>When it comes to what you can do with Python, you’re not nearly as restricted as with many other languages.</a:t>
            </a:r>
            <a:endParaRPr lang="en-US" dirty="0"/>
          </a:p>
          <a:p>
            <a:r>
              <a:rPr lang="en-US" dirty="0" smtClean="0"/>
              <a:t/>
            </a:r>
            <a:br>
              <a:rPr lang="en-US" dirty="0" smtClean="0"/>
            </a:br>
            <a:endParaRPr lang="en-IN" dirty="0"/>
          </a:p>
        </p:txBody>
      </p:sp>
    </p:spTree>
    <p:extLst>
      <p:ext uri="{BB962C8B-B14F-4D97-AF65-F5344CB8AC3E}">
        <p14:creationId xmlns:p14="http://schemas.microsoft.com/office/powerpoint/2010/main" val="1362644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Python?</a:t>
            </a:r>
            <a:endParaRPr lang="en-IN" dirty="0"/>
          </a:p>
        </p:txBody>
      </p:sp>
      <p:sp>
        <p:nvSpPr>
          <p:cNvPr id="3" name="Content Placeholder 2"/>
          <p:cNvSpPr>
            <a:spLocks noGrp="1"/>
          </p:cNvSpPr>
          <p:nvPr>
            <p:ph idx="1"/>
          </p:nvPr>
        </p:nvSpPr>
        <p:spPr/>
        <p:txBody>
          <a:bodyPr>
            <a:normAutofit fontScale="92500" lnSpcReduction="10000"/>
          </a:bodyPr>
          <a:lstStyle/>
          <a:p>
            <a:pPr fontAlgn="base"/>
            <a:r>
              <a:rPr lang="en-US" b="1" dirty="0"/>
              <a:t>So you’re new to coding, and you’re not quite sure whether Python is the right programming language for you to learn?</a:t>
            </a:r>
            <a:endParaRPr lang="en-US" dirty="0"/>
          </a:p>
          <a:p>
            <a:pPr fontAlgn="base"/>
            <a:r>
              <a:rPr lang="en-US" dirty="0"/>
              <a:t>If that sounds familiar, you’re in the right place. In this article, I will walk you through the most significant advantages of Python compared to other popular programming languages.</a:t>
            </a:r>
          </a:p>
          <a:p>
            <a:pPr fontAlgn="base"/>
            <a:r>
              <a:rPr lang="en-US" dirty="0"/>
              <a:t>You will learn why Python can be an excellent tool to add under your belt. We won’t just focus on the lucrative career opportunities Python can offer. We’ll also look at things that affect your learning experience as a beginner.</a:t>
            </a:r>
          </a:p>
          <a:p>
            <a:pPr fontAlgn="base"/>
            <a:r>
              <a:rPr lang="en-US" dirty="0"/>
              <a:t>Because the truth is:</a:t>
            </a:r>
          </a:p>
          <a:p>
            <a:r>
              <a:rPr lang="en-US" dirty="0" smtClean="0"/>
              <a:t/>
            </a:r>
            <a:br>
              <a:rPr lang="en-US" dirty="0" smtClean="0"/>
            </a:br>
            <a:endParaRPr lang="en-IN" dirty="0"/>
          </a:p>
        </p:txBody>
      </p:sp>
    </p:spTree>
    <p:extLst>
      <p:ext uri="{BB962C8B-B14F-4D97-AF65-F5344CB8AC3E}">
        <p14:creationId xmlns:p14="http://schemas.microsoft.com/office/powerpoint/2010/main" val="22668382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Python?</a:t>
            </a:r>
            <a:endParaRPr lang="en-IN" dirty="0"/>
          </a:p>
        </p:txBody>
      </p:sp>
      <p:sp>
        <p:nvSpPr>
          <p:cNvPr id="3" name="Content Placeholder 2"/>
          <p:cNvSpPr>
            <a:spLocks noGrp="1"/>
          </p:cNvSpPr>
          <p:nvPr>
            <p:ph idx="1"/>
          </p:nvPr>
        </p:nvSpPr>
        <p:spPr/>
        <p:txBody>
          <a:bodyPr>
            <a:normAutofit fontScale="77500" lnSpcReduction="20000"/>
          </a:bodyPr>
          <a:lstStyle/>
          <a:p>
            <a:pPr fontAlgn="base"/>
            <a:r>
              <a:rPr lang="en-US" dirty="0"/>
              <a:t>You can use Python for a variety of different projects, such as:</a:t>
            </a:r>
          </a:p>
          <a:p>
            <a:pPr fontAlgn="base"/>
            <a:r>
              <a:rPr lang="en-US" dirty="0"/>
              <a:t>Building web applications</a:t>
            </a:r>
          </a:p>
          <a:p>
            <a:pPr fontAlgn="base"/>
            <a:r>
              <a:rPr lang="en-US" dirty="0"/>
              <a:t>Conducting data analysis</a:t>
            </a:r>
          </a:p>
          <a:p>
            <a:pPr fontAlgn="base"/>
            <a:r>
              <a:rPr lang="en-US" dirty="0"/>
              <a:t>Machine learning</a:t>
            </a:r>
          </a:p>
          <a:p>
            <a:pPr fontAlgn="base"/>
            <a:r>
              <a:rPr lang="en-US" dirty="0"/>
              <a:t>Automating things with scripts</a:t>
            </a:r>
          </a:p>
          <a:p>
            <a:pPr fontAlgn="base"/>
            <a:r>
              <a:rPr lang="en-US" dirty="0"/>
              <a:t>Scraping the Web</a:t>
            </a:r>
          </a:p>
          <a:p>
            <a:pPr fontAlgn="base"/>
            <a:r>
              <a:rPr lang="en-US" dirty="0"/>
              <a:t>Building games</a:t>
            </a:r>
          </a:p>
          <a:p>
            <a:pPr fontAlgn="base"/>
            <a:r>
              <a:rPr lang="en-US" dirty="0"/>
              <a:t>Visualizing data</a:t>
            </a:r>
          </a:p>
          <a:p>
            <a:pPr fontAlgn="base"/>
            <a:r>
              <a:rPr lang="en-US" b="1" dirty="0"/>
              <a:t>In short: one of the most significant advantages of Python is its versatility and flexibility. It’s a true all-rounder among the most popular programming languages these days.</a:t>
            </a:r>
            <a:endParaRPr lang="en-US" dirty="0"/>
          </a:p>
          <a:p>
            <a:r>
              <a:rPr lang="en-US" dirty="0" smtClean="0"/>
              <a:t/>
            </a:r>
            <a:br>
              <a:rPr lang="en-US" dirty="0" smtClean="0"/>
            </a:br>
            <a:endParaRPr lang="en-IN" dirty="0"/>
          </a:p>
        </p:txBody>
      </p:sp>
    </p:spTree>
    <p:extLst>
      <p:ext uri="{BB962C8B-B14F-4D97-AF65-F5344CB8AC3E}">
        <p14:creationId xmlns:p14="http://schemas.microsoft.com/office/powerpoint/2010/main" val="26187787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Python?</a:t>
            </a:r>
            <a:endParaRPr lang="en-IN" dirty="0"/>
          </a:p>
        </p:txBody>
      </p:sp>
      <p:sp>
        <p:nvSpPr>
          <p:cNvPr id="3" name="Content Placeholder 2"/>
          <p:cNvSpPr>
            <a:spLocks noGrp="1"/>
          </p:cNvSpPr>
          <p:nvPr>
            <p:ph idx="1"/>
          </p:nvPr>
        </p:nvSpPr>
        <p:spPr/>
        <p:txBody>
          <a:bodyPr>
            <a:normAutofit fontScale="92500" lnSpcReduction="20000"/>
          </a:bodyPr>
          <a:lstStyle/>
          <a:p>
            <a:pPr fontAlgn="base"/>
            <a:r>
              <a:rPr lang="en-US" b="1" dirty="0"/>
              <a:t>10: Productivity and workflow speed</a:t>
            </a:r>
          </a:p>
          <a:p>
            <a:pPr fontAlgn="base"/>
            <a:r>
              <a:rPr lang="en-US" dirty="0"/>
              <a:t>As your coding skills improve, you are going to build more challenging projects for your portfolio website or as a Python developer.</a:t>
            </a:r>
          </a:p>
          <a:p>
            <a:pPr fontAlgn="base"/>
            <a:r>
              <a:rPr lang="en-US" dirty="0"/>
              <a:t>Now, when it comes to large-scale projects, not all programming languages are created equal.</a:t>
            </a:r>
          </a:p>
          <a:p>
            <a:pPr fontAlgn="base"/>
            <a:r>
              <a:rPr lang="en-US" dirty="0"/>
              <a:t>When you have an entire team of developers and designers working on the same project, the language needs to support the workflow as a whole.</a:t>
            </a:r>
          </a:p>
          <a:p>
            <a:pPr fontAlgn="base"/>
            <a:r>
              <a:rPr lang="en-US" dirty="0"/>
              <a:t>Again, Python does an excellent job. It has a clean object-oriented design and strong integration and text processing features, meaning that it’s easy and quick to work with.</a:t>
            </a:r>
          </a:p>
          <a:p>
            <a:r>
              <a:rPr lang="en-US" dirty="0" smtClean="0"/>
              <a:t/>
            </a:r>
            <a:br>
              <a:rPr lang="en-US" dirty="0" smtClean="0"/>
            </a:br>
            <a:endParaRPr lang="en-IN" dirty="0"/>
          </a:p>
        </p:txBody>
      </p:sp>
    </p:spTree>
    <p:extLst>
      <p:ext uri="{BB962C8B-B14F-4D97-AF65-F5344CB8AC3E}">
        <p14:creationId xmlns:p14="http://schemas.microsoft.com/office/powerpoint/2010/main" val="11236812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Python?</a:t>
            </a:r>
            <a:endParaRPr lang="en-IN" dirty="0"/>
          </a:p>
        </p:txBody>
      </p:sp>
      <p:sp>
        <p:nvSpPr>
          <p:cNvPr id="3" name="Content Placeholder 2"/>
          <p:cNvSpPr>
            <a:spLocks noGrp="1"/>
          </p:cNvSpPr>
          <p:nvPr>
            <p:ph idx="1"/>
          </p:nvPr>
        </p:nvSpPr>
        <p:spPr/>
        <p:txBody>
          <a:bodyPr>
            <a:normAutofit fontScale="92500" lnSpcReduction="20000"/>
          </a:bodyPr>
          <a:lstStyle/>
          <a:p>
            <a:pPr fontAlgn="base"/>
            <a:r>
              <a:rPr lang="en-US" b="1" dirty="0"/>
              <a:t>11: Fast prototype development</a:t>
            </a:r>
          </a:p>
          <a:p>
            <a:pPr fontAlgn="base"/>
            <a:r>
              <a:rPr lang="en-US" dirty="0"/>
              <a:t>So far, we know that Python is easy to learn and quick to work with.</a:t>
            </a:r>
          </a:p>
          <a:p>
            <a:pPr fontAlgn="base"/>
            <a:r>
              <a:rPr lang="en-US" dirty="0"/>
              <a:t>Say you want to create a web app, and you need to get your minimum viable product (MVP) up and running as fast as possible. Python is a quick tool you can use to get a simple web application on its feet in a matter of days.</a:t>
            </a:r>
          </a:p>
          <a:p>
            <a:pPr fontAlgn="base"/>
            <a:r>
              <a:rPr lang="en-US" dirty="0"/>
              <a:t>In fact, when I started learning to code, my first big project was to build a small web application using Python and Django.</a:t>
            </a:r>
          </a:p>
          <a:p>
            <a:pPr fontAlgn="base"/>
            <a:r>
              <a:rPr lang="en-US" dirty="0"/>
              <a:t>Even though I was entirely new to coding, I managed to create a super simple web app much quicker than I expected.</a:t>
            </a:r>
          </a:p>
          <a:p>
            <a:r>
              <a:rPr lang="en-US" dirty="0" smtClean="0"/>
              <a:t/>
            </a:r>
            <a:br>
              <a:rPr lang="en-US" dirty="0" smtClean="0"/>
            </a:br>
            <a:endParaRPr lang="en-IN" dirty="0"/>
          </a:p>
        </p:txBody>
      </p:sp>
    </p:spTree>
    <p:extLst>
      <p:ext uri="{BB962C8B-B14F-4D97-AF65-F5344CB8AC3E}">
        <p14:creationId xmlns:p14="http://schemas.microsoft.com/office/powerpoint/2010/main" val="34877444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Python?</a:t>
            </a:r>
            <a:endParaRPr lang="en-IN" dirty="0"/>
          </a:p>
        </p:txBody>
      </p:sp>
      <p:sp>
        <p:nvSpPr>
          <p:cNvPr id="3" name="Content Placeholder 2"/>
          <p:cNvSpPr>
            <a:spLocks noGrp="1"/>
          </p:cNvSpPr>
          <p:nvPr>
            <p:ph idx="1"/>
          </p:nvPr>
        </p:nvSpPr>
        <p:spPr/>
        <p:txBody>
          <a:bodyPr>
            <a:normAutofit fontScale="92500" lnSpcReduction="20000"/>
          </a:bodyPr>
          <a:lstStyle/>
          <a:p>
            <a:pPr fontAlgn="base"/>
            <a:r>
              <a:rPr lang="en-US" b="1" dirty="0"/>
              <a:t>12: Free and open-source</a:t>
            </a:r>
          </a:p>
          <a:p>
            <a:pPr fontAlgn="base"/>
            <a:r>
              <a:rPr lang="en-US" b="1" dirty="0"/>
              <a:t>Last but not least, Python is 100% free to use.</a:t>
            </a:r>
            <a:r>
              <a:rPr lang="en-US" dirty="0"/>
              <a:t> You don’t need a particular subscription or a custom-built platform to start building projects with it.</a:t>
            </a:r>
          </a:p>
          <a:p>
            <a:pPr fontAlgn="base"/>
            <a:r>
              <a:rPr lang="en-US" dirty="0"/>
              <a:t/>
            </a:r>
            <a:br>
              <a:rPr lang="en-US" dirty="0"/>
            </a:br>
            <a:r>
              <a:rPr lang="en-US" dirty="0"/>
              <a:t>Being open-source means that you can download its source code, make changes to it, and even distribute it as you like. All the tools you need for Python coding are absolutely free.</a:t>
            </a:r>
          </a:p>
          <a:p>
            <a:pPr fontAlgn="base"/>
            <a:r>
              <a:rPr lang="en-US" dirty="0"/>
              <a:t>In fact, chances are that you already have Python installed on your computer. Thus, you can get started with practicing coding with Python starting today if you want to.</a:t>
            </a:r>
          </a:p>
          <a:p>
            <a:r>
              <a:rPr lang="en-US" dirty="0"/>
              <a:t/>
            </a:r>
            <a:br>
              <a:rPr lang="en-US" dirty="0"/>
            </a:br>
            <a:endParaRPr lang="en-IN" dirty="0"/>
          </a:p>
        </p:txBody>
      </p:sp>
    </p:spTree>
    <p:extLst>
      <p:ext uri="{BB962C8B-B14F-4D97-AF65-F5344CB8AC3E}">
        <p14:creationId xmlns:p14="http://schemas.microsoft.com/office/powerpoint/2010/main" val="30503357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Python?</a:t>
            </a:r>
            <a:endParaRPr lang="en-IN" dirty="0"/>
          </a:p>
        </p:txBody>
      </p:sp>
      <p:sp>
        <p:nvSpPr>
          <p:cNvPr id="3" name="Content Placeholder 2"/>
          <p:cNvSpPr>
            <a:spLocks noGrp="1"/>
          </p:cNvSpPr>
          <p:nvPr>
            <p:ph idx="1"/>
          </p:nvPr>
        </p:nvSpPr>
        <p:spPr/>
        <p:txBody>
          <a:bodyPr>
            <a:normAutofit fontScale="92500"/>
          </a:bodyPr>
          <a:lstStyle/>
          <a:p>
            <a:pPr fontAlgn="base"/>
            <a:r>
              <a:rPr lang="en-US" b="1" dirty="0"/>
              <a:t>Final thoughts: Advantages of Python (why you should learn Python)</a:t>
            </a:r>
          </a:p>
          <a:p>
            <a:pPr fontAlgn="base"/>
            <a:r>
              <a:rPr lang="en-US" dirty="0"/>
              <a:t>All in all, there are so many advantages of Python that there’s no reason why you shouldn’t try it out. If you are new to coding, you will love how easy the language is to work with.</a:t>
            </a:r>
          </a:p>
          <a:p>
            <a:pPr fontAlgn="base"/>
            <a:r>
              <a:rPr lang="en-US" dirty="0"/>
              <a:t>All in all, Python is a robust programming language that allows you to manage your coding project more efficiently – and it’s easy to debug, too.</a:t>
            </a:r>
          </a:p>
          <a:p>
            <a:pPr fontAlgn="base"/>
            <a:r>
              <a:rPr lang="en-US" dirty="0"/>
              <a:t>More recently, it’s gained in popularity worldwide since Google made it one of its official programming languages.</a:t>
            </a:r>
          </a:p>
          <a:p>
            <a:r>
              <a:rPr lang="en-US" dirty="0" smtClean="0"/>
              <a:t/>
            </a:r>
            <a:br>
              <a:rPr lang="en-US" dirty="0" smtClean="0"/>
            </a:br>
            <a:endParaRPr lang="en-IN" dirty="0"/>
          </a:p>
        </p:txBody>
      </p:sp>
    </p:spTree>
    <p:extLst>
      <p:ext uri="{BB962C8B-B14F-4D97-AF65-F5344CB8AC3E}">
        <p14:creationId xmlns:p14="http://schemas.microsoft.com/office/powerpoint/2010/main" val="33511276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Python?</a:t>
            </a:r>
            <a:endParaRPr lang="en-IN" dirty="0"/>
          </a:p>
        </p:txBody>
      </p:sp>
      <p:sp>
        <p:nvSpPr>
          <p:cNvPr id="3" name="Content Placeholder 2"/>
          <p:cNvSpPr>
            <a:spLocks noGrp="1"/>
          </p:cNvSpPr>
          <p:nvPr>
            <p:ph idx="1"/>
          </p:nvPr>
        </p:nvSpPr>
        <p:spPr/>
        <p:txBody>
          <a:bodyPr>
            <a:normAutofit/>
          </a:bodyPr>
          <a:lstStyle/>
          <a:p>
            <a:pPr fontAlgn="base"/>
            <a:endParaRPr lang="en-IN" dirty="0"/>
          </a:p>
        </p:txBody>
      </p:sp>
    </p:spTree>
    <p:extLst>
      <p:ext uri="{BB962C8B-B14F-4D97-AF65-F5344CB8AC3E}">
        <p14:creationId xmlns:p14="http://schemas.microsoft.com/office/powerpoint/2010/main" val="9060548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Python?</a:t>
            </a:r>
            <a:endParaRPr lang="en-IN" dirty="0"/>
          </a:p>
        </p:txBody>
      </p:sp>
      <p:sp>
        <p:nvSpPr>
          <p:cNvPr id="3" name="Content Placeholder 2"/>
          <p:cNvSpPr>
            <a:spLocks noGrp="1"/>
          </p:cNvSpPr>
          <p:nvPr>
            <p:ph idx="1"/>
          </p:nvPr>
        </p:nvSpPr>
        <p:spPr/>
        <p:txBody>
          <a:bodyPr>
            <a:normAutofit fontScale="92500" lnSpcReduction="20000"/>
          </a:bodyPr>
          <a:lstStyle/>
          <a:p>
            <a:pPr fontAlgn="base"/>
            <a:r>
              <a:rPr lang="en-US" b="1" dirty="0"/>
              <a:t>Although the most important thing is that you just start learning programming, the language you choose has a massive effect on how quickly you will see progress.</a:t>
            </a:r>
            <a:endParaRPr lang="en-US" dirty="0"/>
          </a:p>
          <a:p>
            <a:pPr fontAlgn="base"/>
            <a:r>
              <a:rPr lang="en-US" dirty="0"/>
              <a:t>Some programming languages are simply easier to learn than others. And depending on what you want to do as a developer in the future, Python might just be the best tool you can learn right now.</a:t>
            </a:r>
          </a:p>
          <a:p>
            <a:pPr fontAlgn="base"/>
            <a:r>
              <a:rPr lang="en-US" dirty="0"/>
              <a:t>By the end of this article, you’ll be familiar with the biggest benefits and advantages of Python. You will know whether it’s the right programming language for your coding goals – and you can start learning it right away.</a:t>
            </a:r>
          </a:p>
          <a:p>
            <a:pPr fontAlgn="base"/>
            <a:r>
              <a:rPr lang="en-US" dirty="0"/>
              <a:t>Without further ado, let’s dive right in!</a:t>
            </a:r>
          </a:p>
          <a:p>
            <a:r>
              <a:rPr lang="en-US" dirty="0" smtClean="0"/>
              <a:t/>
            </a:r>
            <a:br>
              <a:rPr lang="en-US" dirty="0" smtClean="0"/>
            </a:br>
            <a:endParaRPr lang="en-IN" dirty="0"/>
          </a:p>
        </p:txBody>
      </p:sp>
    </p:spTree>
    <p:extLst>
      <p:ext uri="{BB962C8B-B14F-4D97-AF65-F5344CB8AC3E}">
        <p14:creationId xmlns:p14="http://schemas.microsoft.com/office/powerpoint/2010/main" val="26003211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Python?</a:t>
            </a:r>
            <a:endParaRPr lang="en-IN" dirty="0"/>
          </a:p>
        </p:txBody>
      </p:sp>
      <p:sp>
        <p:nvSpPr>
          <p:cNvPr id="3" name="Content Placeholder 2"/>
          <p:cNvSpPr>
            <a:spLocks noGrp="1"/>
          </p:cNvSpPr>
          <p:nvPr>
            <p:ph idx="1"/>
          </p:nvPr>
        </p:nvSpPr>
        <p:spPr/>
        <p:txBody>
          <a:bodyPr/>
          <a:lstStyle/>
          <a:p>
            <a:pPr fontAlgn="base"/>
            <a:r>
              <a:rPr lang="en-US" b="1" dirty="0"/>
              <a:t>What is Python?</a:t>
            </a:r>
          </a:p>
          <a:p>
            <a:pPr fontAlgn="base"/>
            <a:r>
              <a:rPr lang="en-US" dirty="0"/>
              <a:t>If you’re not familiar, Python is a multi-purpose programming language that’s been around since the mid-90s.</a:t>
            </a:r>
          </a:p>
          <a:p>
            <a:pPr fontAlgn="base"/>
            <a:r>
              <a:rPr lang="en-US" b="1" dirty="0"/>
              <a:t>Since then, it has steadily grown into one of the most popular programming languages worldwide.</a:t>
            </a:r>
            <a:endParaRPr lang="en-US" dirty="0"/>
          </a:p>
          <a:p>
            <a:r>
              <a:rPr lang="en-US" dirty="0" smtClean="0"/>
              <a:t/>
            </a:r>
            <a:br>
              <a:rPr lang="en-US" dirty="0" smtClean="0"/>
            </a:br>
            <a:endParaRPr lang="en-IN" dirty="0"/>
          </a:p>
        </p:txBody>
      </p:sp>
    </p:spTree>
    <p:extLst>
      <p:ext uri="{BB962C8B-B14F-4D97-AF65-F5344CB8AC3E}">
        <p14:creationId xmlns:p14="http://schemas.microsoft.com/office/powerpoint/2010/main" val="8021613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Python?</a:t>
            </a:r>
            <a:endParaRPr lang="en-IN" dirty="0"/>
          </a:p>
        </p:txBody>
      </p:sp>
      <p:sp>
        <p:nvSpPr>
          <p:cNvPr id="3" name="Content Placeholder 2"/>
          <p:cNvSpPr>
            <a:spLocks noGrp="1"/>
          </p:cNvSpPr>
          <p:nvPr>
            <p:ph idx="1"/>
          </p:nvPr>
        </p:nvSpPr>
        <p:spPr/>
        <p:txBody>
          <a:bodyPr/>
          <a:lstStyle/>
          <a:p>
            <a:pPr fontAlgn="base"/>
            <a:r>
              <a:rPr lang="en-US" dirty="0"/>
              <a:t>In 2008, we saw the release of Python 3.0, the latest major version of the language.</a:t>
            </a:r>
          </a:p>
          <a:p>
            <a:pPr fontAlgn="base"/>
            <a:r>
              <a:rPr lang="en-US" dirty="0"/>
              <a:t>And although many developers and businesses still use Python 2.0, the newer version comes with a few new features, and it’s definitely worth learning and using.</a:t>
            </a:r>
          </a:p>
          <a:p>
            <a:r>
              <a:rPr lang="en-US" dirty="0" smtClean="0"/>
              <a:t/>
            </a:r>
            <a:br>
              <a:rPr lang="en-US" dirty="0" smtClean="0"/>
            </a:br>
            <a:endParaRPr lang="en-IN" dirty="0"/>
          </a:p>
        </p:txBody>
      </p:sp>
    </p:spTree>
    <p:extLst>
      <p:ext uri="{BB962C8B-B14F-4D97-AF65-F5344CB8AC3E}">
        <p14:creationId xmlns:p14="http://schemas.microsoft.com/office/powerpoint/2010/main" val="17585791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Python?</a:t>
            </a:r>
            <a:endParaRPr lang="en-IN" dirty="0"/>
          </a:p>
        </p:txBody>
      </p:sp>
      <p:sp>
        <p:nvSpPr>
          <p:cNvPr id="3" name="Content Placeholder 2"/>
          <p:cNvSpPr>
            <a:spLocks noGrp="1"/>
          </p:cNvSpPr>
          <p:nvPr>
            <p:ph idx="1"/>
          </p:nvPr>
        </p:nvSpPr>
        <p:spPr/>
        <p:txBody>
          <a:bodyPr>
            <a:normAutofit fontScale="92500" lnSpcReduction="10000"/>
          </a:bodyPr>
          <a:lstStyle/>
          <a:p>
            <a:pPr fontAlgn="base"/>
            <a:r>
              <a:rPr lang="en-US" dirty="0"/>
              <a:t>These days, Python is used by some of the biggest tech companies on the planet, including:</a:t>
            </a:r>
          </a:p>
          <a:p>
            <a:pPr fontAlgn="base"/>
            <a:r>
              <a:rPr lang="en-US" dirty="0"/>
              <a:t>Google</a:t>
            </a:r>
          </a:p>
          <a:p>
            <a:pPr fontAlgn="base"/>
            <a:r>
              <a:rPr lang="en-US" dirty="0"/>
              <a:t>Amazon</a:t>
            </a:r>
          </a:p>
          <a:p>
            <a:pPr fontAlgn="base"/>
            <a:r>
              <a:rPr lang="en-US" dirty="0"/>
              <a:t>Facebook and Meta</a:t>
            </a:r>
          </a:p>
          <a:p>
            <a:pPr fontAlgn="base"/>
            <a:r>
              <a:rPr lang="en-US" dirty="0"/>
              <a:t>Instagram</a:t>
            </a:r>
          </a:p>
          <a:p>
            <a:pPr fontAlgn="base"/>
            <a:r>
              <a:rPr lang="en-US" dirty="0"/>
              <a:t>Dropbox</a:t>
            </a:r>
          </a:p>
          <a:p>
            <a:pPr fontAlgn="base"/>
            <a:r>
              <a:rPr lang="en-US" dirty="0"/>
              <a:t>etc.</a:t>
            </a:r>
          </a:p>
          <a:p>
            <a:r>
              <a:rPr lang="en-US" dirty="0" smtClean="0"/>
              <a:t/>
            </a:r>
            <a:br>
              <a:rPr lang="en-US" dirty="0" smtClean="0"/>
            </a:br>
            <a:endParaRPr lang="en-IN" dirty="0"/>
          </a:p>
        </p:txBody>
      </p:sp>
    </p:spTree>
    <p:extLst>
      <p:ext uri="{BB962C8B-B14F-4D97-AF65-F5344CB8AC3E}">
        <p14:creationId xmlns:p14="http://schemas.microsoft.com/office/powerpoint/2010/main" val="29402777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Python?</a:t>
            </a:r>
            <a:endParaRPr lang="en-IN" dirty="0"/>
          </a:p>
        </p:txBody>
      </p:sp>
      <p:sp>
        <p:nvSpPr>
          <p:cNvPr id="3" name="Content Placeholder 2"/>
          <p:cNvSpPr>
            <a:spLocks noGrp="1"/>
          </p:cNvSpPr>
          <p:nvPr>
            <p:ph idx="1"/>
          </p:nvPr>
        </p:nvSpPr>
        <p:spPr/>
        <p:txBody>
          <a:bodyPr>
            <a:normAutofit fontScale="92500" lnSpcReduction="20000"/>
          </a:bodyPr>
          <a:lstStyle/>
          <a:p>
            <a:pPr fontAlgn="base"/>
            <a:r>
              <a:rPr lang="en-US" b="1" dirty="0"/>
              <a:t>What can you use Python for?</a:t>
            </a:r>
          </a:p>
          <a:p>
            <a:pPr fontAlgn="base"/>
            <a:r>
              <a:rPr lang="en-US" dirty="0"/>
              <a:t>Ok, so Python is popular and powerful, check. But what can you use it for?</a:t>
            </a:r>
          </a:p>
          <a:p>
            <a:pPr fontAlgn="base"/>
            <a:r>
              <a:rPr lang="en-US" dirty="0"/>
              <a:t>Just like any other programming language, Python is simply a tool for building something useful with code.</a:t>
            </a:r>
          </a:p>
          <a:p>
            <a:pPr fontAlgn="base"/>
            <a:r>
              <a:rPr lang="en-US" dirty="0"/>
              <a:t>Hence, the language itself is just a means to an end.</a:t>
            </a:r>
          </a:p>
          <a:p>
            <a:pPr fontAlgn="base"/>
            <a:r>
              <a:rPr lang="en-US" b="1" dirty="0"/>
              <a:t>So when you start learning your first programming language, you should be aware of what you can build with it.</a:t>
            </a:r>
            <a:endParaRPr lang="en-US" dirty="0"/>
          </a:p>
          <a:p>
            <a:pPr fontAlgn="base"/>
            <a:r>
              <a:rPr lang="en-US" dirty="0"/>
              <a:t>Say you want to specialize in machine learning and artificial intelligence. To work in those fields, you need to pick the right programming language that supports those sorts of projects.</a:t>
            </a:r>
          </a:p>
          <a:p>
            <a:r>
              <a:rPr lang="en-US" dirty="0" smtClean="0"/>
              <a:t/>
            </a:r>
            <a:br>
              <a:rPr lang="en-US" dirty="0" smtClean="0"/>
            </a:br>
            <a:endParaRPr lang="en-IN" dirty="0"/>
          </a:p>
        </p:txBody>
      </p:sp>
    </p:spTree>
    <p:extLst>
      <p:ext uri="{BB962C8B-B14F-4D97-AF65-F5344CB8AC3E}">
        <p14:creationId xmlns:p14="http://schemas.microsoft.com/office/powerpoint/2010/main" val="36611306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Python?</a:t>
            </a:r>
            <a:endParaRPr lang="en-IN" dirty="0"/>
          </a:p>
        </p:txBody>
      </p:sp>
      <p:sp>
        <p:nvSpPr>
          <p:cNvPr id="3" name="Content Placeholder 2"/>
          <p:cNvSpPr>
            <a:spLocks noGrp="1"/>
          </p:cNvSpPr>
          <p:nvPr>
            <p:ph idx="1"/>
          </p:nvPr>
        </p:nvSpPr>
        <p:spPr/>
        <p:txBody>
          <a:bodyPr>
            <a:normAutofit fontScale="85000" lnSpcReduction="20000"/>
          </a:bodyPr>
          <a:lstStyle/>
          <a:p>
            <a:pPr fontAlgn="base"/>
            <a:r>
              <a:rPr lang="en-US" b="1" dirty="0"/>
              <a:t>Here are just a few things you can do with Python:</a:t>
            </a:r>
            <a:endParaRPr lang="en-US" dirty="0"/>
          </a:p>
          <a:p>
            <a:pPr fontAlgn="base"/>
            <a:r>
              <a:rPr lang="en-US" dirty="0"/>
              <a:t>Web applications and frameworks</a:t>
            </a:r>
          </a:p>
          <a:p>
            <a:pPr fontAlgn="base"/>
            <a:r>
              <a:rPr lang="en-US" dirty="0"/>
              <a:t>Game development</a:t>
            </a:r>
          </a:p>
          <a:p>
            <a:pPr fontAlgn="base"/>
            <a:r>
              <a:rPr lang="en-US" dirty="0"/>
              <a:t>Data analysis</a:t>
            </a:r>
          </a:p>
          <a:p>
            <a:pPr fontAlgn="base"/>
            <a:r>
              <a:rPr lang="en-US" dirty="0"/>
              <a:t>Machine learning and artificial intelligence</a:t>
            </a:r>
          </a:p>
          <a:p>
            <a:pPr fontAlgn="base"/>
            <a:r>
              <a:rPr lang="en-US" dirty="0"/>
              <a:t>GUI based desktop applications</a:t>
            </a:r>
          </a:p>
          <a:p>
            <a:pPr fontAlgn="base"/>
            <a:r>
              <a:rPr lang="en-US" dirty="0"/>
              <a:t>Enterprise and business applications</a:t>
            </a:r>
          </a:p>
          <a:p>
            <a:pPr fontAlgn="base"/>
            <a:r>
              <a:rPr lang="en-US" dirty="0"/>
              <a:t>Hence, Python is a very versatile programming language you can use across a variety of different fields. This is, without a doubt, one of the best advantages of Python – which we’ll come back to in a minute.</a:t>
            </a:r>
          </a:p>
          <a:p>
            <a:r>
              <a:rPr lang="en-US" dirty="0" smtClean="0"/>
              <a:t/>
            </a:r>
            <a:br>
              <a:rPr lang="en-US" dirty="0" smtClean="0"/>
            </a:br>
            <a:endParaRPr lang="en-IN" dirty="0"/>
          </a:p>
        </p:txBody>
      </p:sp>
    </p:spTree>
    <p:extLst>
      <p:ext uri="{BB962C8B-B14F-4D97-AF65-F5344CB8AC3E}">
        <p14:creationId xmlns:p14="http://schemas.microsoft.com/office/powerpoint/2010/main" val="21570356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Python?</a:t>
            </a:r>
            <a:endParaRPr lang="en-IN" dirty="0"/>
          </a:p>
        </p:txBody>
      </p:sp>
      <p:sp>
        <p:nvSpPr>
          <p:cNvPr id="3" name="Content Placeholder 2"/>
          <p:cNvSpPr>
            <a:spLocks noGrp="1"/>
          </p:cNvSpPr>
          <p:nvPr>
            <p:ph idx="1"/>
          </p:nvPr>
        </p:nvSpPr>
        <p:spPr/>
        <p:txBody>
          <a:bodyPr/>
          <a:lstStyle/>
          <a:p>
            <a:pPr fontAlgn="base"/>
            <a:r>
              <a:rPr lang="en-US" b="1" dirty="0"/>
              <a:t>Advantages of Python: Why learn Python in 2022?</a:t>
            </a:r>
          </a:p>
          <a:p>
            <a:pPr fontAlgn="base"/>
            <a:r>
              <a:rPr lang="en-US" dirty="0"/>
              <a:t>So far, you know that Python is a versatile and popular programming language you can use for a variety of different projects.</a:t>
            </a:r>
          </a:p>
          <a:p>
            <a:pPr fontAlgn="base"/>
            <a:r>
              <a:rPr lang="en-US" dirty="0"/>
              <a:t>But what makes Python better than other languages, then?</a:t>
            </a:r>
          </a:p>
          <a:p>
            <a:pPr marL="0" indent="0">
              <a:buNone/>
            </a:pPr>
            <a:r>
              <a:rPr lang="en-US" dirty="0" smtClean="0"/>
              <a:t/>
            </a:r>
            <a:br>
              <a:rPr lang="en-US" dirty="0" smtClean="0"/>
            </a:br>
            <a:endParaRPr lang="en-IN" dirty="0"/>
          </a:p>
        </p:txBody>
      </p:sp>
    </p:spTree>
    <p:extLst>
      <p:ext uri="{BB962C8B-B14F-4D97-AF65-F5344CB8AC3E}">
        <p14:creationId xmlns:p14="http://schemas.microsoft.com/office/powerpoint/2010/main" val="37890987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TotalTime>
  <Words>2235</Words>
  <Application>Microsoft Office PowerPoint</Application>
  <PresentationFormat>Widescreen</PresentationFormat>
  <Paragraphs>159</Paragraphs>
  <Slides>25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Calibri</vt:lpstr>
      <vt:lpstr>Calibri Light</vt:lpstr>
      <vt:lpstr>Office Theme</vt:lpstr>
      <vt:lpstr>Why Python ? </vt:lpstr>
      <vt:lpstr>Why Python?</vt:lpstr>
      <vt:lpstr>Why Python?</vt:lpstr>
      <vt:lpstr>Why Python?</vt:lpstr>
      <vt:lpstr>Why Python?</vt:lpstr>
      <vt:lpstr>Why Python?</vt:lpstr>
      <vt:lpstr>Why Python?</vt:lpstr>
      <vt:lpstr>Why Python?</vt:lpstr>
      <vt:lpstr>Why Python?</vt:lpstr>
      <vt:lpstr>Why Python?</vt:lpstr>
      <vt:lpstr>Why Python?</vt:lpstr>
      <vt:lpstr>Why Python?</vt:lpstr>
      <vt:lpstr>Why Python?</vt:lpstr>
      <vt:lpstr>Why Python?</vt:lpstr>
      <vt:lpstr>Why Python?</vt:lpstr>
      <vt:lpstr>Why Python?</vt:lpstr>
      <vt:lpstr>Why Python?</vt:lpstr>
      <vt:lpstr>Why Python?</vt:lpstr>
      <vt:lpstr>Why Python?</vt:lpstr>
      <vt:lpstr>Why Python?</vt:lpstr>
      <vt:lpstr>Why Python?</vt:lpstr>
      <vt:lpstr>Why Python?</vt:lpstr>
      <vt:lpstr>Why Python?</vt:lpstr>
      <vt:lpstr>Why Python?</vt:lpstr>
      <vt:lpstr>Why Python?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Why Python ? </dc:title>
  <dc:creator>splpt718</dc:creator>
  <cp:lastModifiedBy>splpt718</cp:lastModifiedBy>
  <cp:revision>3</cp:revision>
  <dcterms:created xsi:type="dcterms:W3CDTF">2022-05-08T21:25:17Z</dcterms:created>
  <dcterms:modified xsi:type="dcterms:W3CDTF">2022-05-08T21:34:42Z</dcterms:modified>
</cp:coreProperties>
</file>