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scene3d>
              <a:camera prst="orthographicFront"/>
              <a:lightRig rig="threePt" dir="t"/>
            </a:scene3d>
          </a:bodyPr>
          <a:lstStyle/>
          <a:p>
            <a:pPr algn="ctr"/>
            <a:r>
              <a:rPr lang="en-US" b="1"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KEY LOGGER AND SECURITY</a:t>
            </a:r>
            <a:endParaRPr lang="en-US" b="1" dirty="0" smtClean="0">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Vijayan P-SSM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pPr marL="0" indent="0">
              <a:buNone/>
            </a:pPr>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b="1">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11492</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Orange Waves</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34</cp:revision>
  <dcterms:created xsi:type="dcterms:W3CDTF">2021-05-26T16:50:00Z</dcterms:created>
  <dcterms:modified xsi:type="dcterms:W3CDTF">2024-04-08T08:05:33Z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1629EF7A166F4F50B2830D89E20E52D2_13</vt:lpwstr>
  </property>
  <property fmtid="{D5CDD505-2E9C-101B-9397-08002B2CF9AE}" pid="4" name="KSOProductBuildVer">
    <vt:lpwstr>1033-12.2.0.13489</vt:lpwstr>
  </property>
</Properties>
</file>