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306"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100212" y="3919120"/>
            <a:ext cx="2683767"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 Vijayan.N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au510421205058</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Arunai</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 engineering college ,</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5" name="Picture 4"/>
          <p:cNvPicPr>
            <a:picLocks noChangeAspect="1"/>
          </p:cNvPicPr>
          <p:nvPr/>
        </p:nvPicPr>
        <p:blipFill>
          <a:blip r:embed="rId1"/>
          <a:stretch>
            <a:fillRect/>
          </a:stretch>
        </p:blipFill>
        <p:spPr>
          <a:xfrm>
            <a:off x="564541" y="1209053"/>
            <a:ext cx="6289482" cy="35404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Admin page</a:t>
            </a:r>
            <a:endParaRPr lang="en-US" b="1" dirty="0"/>
          </a:p>
        </p:txBody>
      </p:sp>
      <p:pic>
        <p:nvPicPr>
          <p:cNvPr id="4" name="Picture 3"/>
          <p:cNvPicPr>
            <a:picLocks noChangeAspect="1"/>
          </p:cNvPicPr>
          <p:nvPr/>
        </p:nvPicPr>
        <p:blipFill>
          <a:blip r:embed="rId1"/>
          <a:stretch>
            <a:fillRect/>
          </a:stretch>
        </p:blipFill>
        <p:spPr>
          <a:xfrm>
            <a:off x="954157" y="1132477"/>
            <a:ext cx="6716341" cy="37800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Finding the bus-Page</a:t>
            </a:r>
            <a:endParaRPr lang="en-US" b="1" dirty="0"/>
          </a:p>
        </p:txBody>
      </p:sp>
      <p:pic>
        <p:nvPicPr>
          <p:cNvPr id="4" name="Picture 3"/>
          <p:cNvPicPr>
            <a:picLocks noChangeAspect="1"/>
          </p:cNvPicPr>
          <p:nvPr/>
        </p:nvPicPr>
        <p:blipFill>
          <a:blip r:embed="rId1"/>
          <a:stretch>
            <a:fillRect/>
          </a:stretch>
        </p:blipFill>
        <p:spPr>
          <a:xfrm>
            <a:off x="341905" y="1106484"/>
            <a:ext cx="6946929" cy="39097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a:t>Booking-Page</a:t>
            </a:r>
            <a:endParaRPr lang="en-US" b="1" dirty="0"/>
          </a:p>
        </p:txBody>
      </p:sp>
      <p:pic>
        <p:nvPicPr>
          <p:cNvPr id="4" name="Picture 3"/>
          <p:cNvPicPr>
            <a:picLocks noChangeAspect="1"/>
          </p:cNvPicPr>
          <p:nvPr/>
        </p:nvPicPr>
        <p:blipFill>
          <a:blip r:embed="rId1"/>
          <a:stretch>
            <a:fillRect/>
          </a:stretch>
        </p:blipFill>
        <p:spPr>
          <a:xfrm>
            <a:off x="230320" y="1184744"/>
            <a:ext cx="6684804" cy="37622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endParaRPr lang="en-IN" b="1" i="0" dirty="0">
              <a:solidFill>
                <a:srgbClr val="0D0D0D"/>
              </a:solidFill>
              <a:effectLst/>
              <a:latin typeface="Söhne"/>
            </a:endParaRPr>
          </a:p>
          <a:p>
            <a:pPr marL="342900" indent="-342900">
              <a:buAutoNum type="arabicPeriod"/>
            </a:pPr>
            <a:r>
              <a:rPr lang="en-US" b="1" i="0" dirty="0">
                <a:solidFill>
                  <a:srgbClr val="0D0D0D"/>
                </a:solidFill>
                <a:effectLst/>
                <a:latin typeface="Söhne"/>
              </a:rPr>
              <a:t>Integration with Transit APIs</a:t>
            </a:r>
            <a:endParaRPr lang="en-US" b="1" i="0" dirty="0">
              <a:solidFill>
                <a:srgbClr val="0D0D0D"/>
              </a:solidFill>
              <a:effectLst/>
              <a:latin typeface="Söhne"/>
            </a:endParaRP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endParaRPr lang="en-US" b="0" i="0" dirty="0">
              <a:solidFill>
                <a:srgbClr val="0D0D0D"/>
              </a:solidFill>
              <a:effectLst/>
              <a:latin typeface="Söhne"/>
            </a:endParaRP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endParaRPr lang="en-US"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endParaRPr lang="en-US" sz="1100" b="0" i="0" dirty="0">
              <a:solidFill>
                <a:srgbClr val="0D0D0D"/>
              </a:solidFill>
              <a:effectLst/>
              <a:latin typeface="Söhne"/>
            </a:endParaRPr>
          </a:p>
          <a:p>
            <a:pPr>
              <a:buSzPts val="2800"/>
            </a:pPr>
            <a:endParaRPr lang="en-IN" sz="1000" dirty="0">
              <a:solidFill>
                <a:schemeClr val="tx1"/>
              </a:solidFill>
            </a:endParaRPr>
          </a:p>
        </p:txBody>
      </p:sp>
      <p:sp>
        <p:nvSpPr>
          <p:cNvPr id="5" name="TextBox 4"/>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endParaRPr lang="en-US" b="0" i="0" dirty="0">
              <a:solidFill>
                <a:srgbClr val="0D0D0D"/>
              </a:solidFill>
              <a:effectLst/>
              <a:latin typeface="Söhne"/>
            </a:endParaRP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endParaRPr lang="en-US" b="0" i="0" dirty="0">
              <a:solidFill>
                <a:srgbClr val="0D0D0D"/>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endParaRPr lang="en-US" b="0" i="0" dirty="0">
              <a:solidFill>
                <a:srgbClr val="0D0D0D"/>
              </a:solidFill>
              <a:effectLst/>
              <a:latin typeface="Söhne"/>
            </a:endParaRPr>
          </a:p>
          <a:p>
            <a:pPr algn="l"/>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endParaRPr lang="en-US" b="0" i="0" dirty="0">
              <a:solidFill>
                <a:srgbClr val="0D0D0D"/>
              </a:solidFill>
              <a:effectLst/>
              <a:latin typeface="Söhne"/>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dirty="0">
              <a:solidFill>
                <a:schemeClr val="tx1"/>
              </a:solidFill>
            </a:endParaRPr>
          </a:p>
        </p:txBody>
      </p:sp>
      <p:sp>
        <p:nvSpPr>
          <p:cNvPr id="6" name="Rectangle 3"/>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10245</Words>
  <Application>WPS Presentation</Application>
  <PresentationFormat>On-screen Show (16:9)</PresentationFormat>
  <Paragraphs>147</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   </vt:lpstr>
      <vt:lpstr>PowerPoint 演示文稿</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Gayathri</cp:lastModifiedBy>
  <cp:revision>9</cp:revision>
  <dcterms:created xsi:type="dcterms:W3CDTF">2024-04-09T13:55:42Z</dcterms:created>
  <dcterms:modified xsi:type="dcterms:W3CDTF">2024-04-09T13:59:10Z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80009B57849E4E49BE1D72BB899817E2</vt:lpwstr>
  </property>
  <property fmtid="{D5CDD505-2E9C-101B-9397-08002B2CF9AE}" pid="4" name="KSOProductBuildVer">
    <vt:lpwstr>1033-11.2.0.11219</vt:lpwstr>
  </property>
</Properties>
</file>