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0B10-5193-4EC5-BE75-AC31276F692F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517D-C715-4926-A248-C5BBD9EE41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98120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TEAM NAME  </a:t>
            </a:r>
            <a:r>
              <a:rPr lang="en-US" sz="4400" dirty="0" smtClean="0"/>
              <a:t>:  VVT DAZZLERS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00400"/>
            <a:ext cx="5073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TEAM NUMBER  </a:t>
            </a:r>
            <a:r>
              <a:rPr lang="en-US" sz="4400" dirty="0" smtClean="0"/>
              <a:t>:  30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itchFamily="82" charset="0"/>
              </a:rPr>
              <a:t>LEVEL 2</a:t>
            </a:r>
            <a:endParaRPr lang="en-IN" sz="4000" dirty="0">
              <a:latin typeface="Algerian" pitchFamily="82" charset="0"/>
            </a:endParaRPr>
          </a:p>
        </p:txBody>
      </p:sp>
      <p:pic>
        <p:nvPicPr>
          <p:cNvPr id="4" name="Picture 3" descr="imag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199" y="1066800"/>
            <a:ext cx="6909249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lettering-with-curls_1262-69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81065"/>
            <a:ext cx="7550177" cy="533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09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ACADEMIC MENTOR  </a:t>
            </a:r>
            <a:r>
              <a:rPr lang="en-US" sz="3200" dirty="0" smtClean="0"/>
              <a:t>:  </a:t>
            </a:r>
            <a:r>
              <a:rPr lang="en-US" sz="3200" dirty="0" err="1" smtClean="0"/>
              <a:t>Er</a:t>
            </a:r>
            <a:r>
              <a:rPr lang="en-US" sz="3200" dirty="0" smtClean="0"/>
              <a:t> SATHISH R M.E.,(PhD)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81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INDUSTRY MENTOR  </a:t>
            </a:r>
            <a:r>
              <a:rPr lang="en-US" sz="3200" dirty="0" smtClean="0"/>
              <a:t>:  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Algerian" pitchFamily="82" charset="0"/>
              </a:rPr>
              <a:t>F1 DASH</a:t>
            </a:r>
            <a:endParaRPr lang="en-IN" sz="88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58219677-ilustración-vectorial-coche-de-carreras-de-fórmula-rápida-de-dibujos-animados-divertido-del-niñ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7543800" cy="5274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ABSTRACT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TITLE OF OUR PROJECT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F1 DASH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A PYTHON PROGRAM USED TO CREATE A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RACING  GAME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IT IS A STRATEGY BASED GAME , THE MAIN OBJECTIVE IS TO COMPLETE A TASKWITHIN 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PARTICULAR TIME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IT CONSIST OF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LEVELS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HAS ONLY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ONE PLAYER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THE PLAYER HAS TO PASS THE COMPLEX PATH CREATED BY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OBSTACLE BLOCK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AFTER COMPLETING THE TASK, THE PLAYER MOVES TO THE NEXT LEVEL, WHERE HE HAD TO PASS THE MORE COMPLEX PATH WHEN COMPARED TO PREVIOUS LEVEL. AFTER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COMPLETING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BOTH THE TASK THE PLAYER IS ANNOUNCED AS THE WINNER. THIS IS THE END OF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GAME.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MODULES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4384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TIMER</a:t>
            </a:r>
            <a:r>
              <a:rPr lang="en-US" sz="2400" dirty="0" smtClean="0"/>
              <a:t>  :  </a:t>
            </a:r>
            <a:r>
              <a:rPr lang="en-US" sz="2200" dirty="0" smtClean="0"/>
              <a:t>WITHIN A PARTICULAR TIME, THE TASK SHOULD BE  COMPLETED.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LEVELS</a:t>
            </a:r>
            <a:r>
              <a:rPr lang="en-US" sz="2200" dirty="0" smtClean="0"/>
              <a:t> :  THE GAME CONSISTS OF TWO LEVELS.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CAR</a:t>
            </a:r>
            <a:r>
              <a:rPr lang="en-US" sz="2200" dirty="0" smtClean="0"/>
              <a:t>        :  WE HAVE USED AN ATTRACTIVE F1 SPORTS CAR.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BLOCKS</a:t>
            </a:r>
            <a:r>
              <a:rPr lang="en-US" sz="2200" dirty="0" smtClean="0"/>
              <a:t>  :  THE PLAYER MUST PASS THROUGH THE GABS BETWEEN BLOCKS</a:t>
            </a:r>
          </a:p>
          <a:p>
            <a:r>
              <a:rPr lang="en-US" sz="2200" dirty="0" smtClean="0"/>
              <a:t>                      TO SUCCEED.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REQUIREMENTS</a:t>
            </a:r>
            <a:endParaRPr lang="en-IN" sz="66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8077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/>
              <a:t>OS</a:t>
            </a:r>
            <a:r>
              <a:rPr lang="en-US" sz="3200" dirty="0" smtClean="0"/>
              <a:t>  :  WINDOWS, LINUX, MAC</a:t>
            </a:r>
            <a:r>
              <a:rPr lang="en-US" sz="3200" dirty="0"/>
              <a:t> </a:t>
            </a:r>
            <a:r>
              <a:rPr lang="en-US" sz="3200" dirty="0" smtClean="0"/>
              <a:t>(ANY)</a:t>
            </a:r>
          </a:p>
          <a:p>
            <a:pPr>
              <a:buFont typeface="Wingdings" pitchFamily="2" charset="2"/>
              <a:buChar char="Ø"/>
            </a:pP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b="1" dirty="0" smtClean="0"/>
              <a:t>SOFTWARE</a:t>
            </a:r>
            <a:r>
              <a:rPr lang="en-US" sz="2400" dirty="0" smtClean="0"/>
              <a:t>  :  </a:t>
            </a:r>
            <a:r>
              <a:rPr lang="en-US" sz="3000" dirty="0" smtClean="0"/>
              <a:t>THONNY(ANYOTHER IDE),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                        </a:t>
            </a:r>
            <a:r>
              <a:rPr lang="en-US" sz="3000" dirty="0" smtClean="0"/>
              <a:t>   PYGAME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b="1" dirty="0" smtClean="0"/>
              <a:t>LANGUAGE</a:t>
            </a:r>
            <a:r>
              <a:rPr lang="en-US" sz="3200" dirty="0" smtClean="0"/>
              <a:t>  : 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lgerian" pitchFamily="82" charset="0"/>
              </a:rPr>
              <a:t>MODEL ARCHITECTURE</a:t>
            </a:r>
            <a:endParaRPr lang="en-IN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RUN THE CODE.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FOLLOW THE INSTRUCTION TO BEGIN.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FINISH LEVEL 1 TO ENTER LEVEL 2.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FINISH LEVEL 2 THE YOU’RE THE </a:t>
            </a:r>
            <a:r>
              <a:rPr lang="en-US" sz="2800" b="1" dirty="0" smtClean="0"/>
              <a:t>WINNER.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lgerian" pitchFamily="82" charset="0"/>
              </a:rPr>
              <a:t>PYGAME</a:t>
            </a:r>
            <a:endParaRPr lang="en-IN" sz="96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LEVEL</a:t>
            </a:r>
            <a:r>
              <a:rPr lang="en-US" dirty="0" smtClean="0"/>
              <a:t> </a:t>
            </a:r>
            <a:r>
              <a:rPr lang="en-US" dirty="0" smtClean="0">
                <a:latin typeface="Algerian" pitchFamily="82" charset="0"/>
              </a:rPr>
              <a:t>1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3" name="Picture 2" descr="image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143000"/>
            <a:ext cx="6925604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135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F1 DASH</vt:lpstr>
      <vt:lpstr>Slide 4</vt:lpstr>
      <vt:lpstr>Slide 5</vt:lpstr>
      <vt:lpstr>Slide 6</vt:lpstr>
      <vt:lpstr>Slide 7</vt:lpstr>
      <vt:lpstr>PYGAME</vt:lpstr>
      <vt:lpstr>LEVEL 1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DASH</dc:title>
  <dc:creator>ITLAB</dc:creator>
  <cp:lastModifiedBy>ITLAB</cp:lastModifiedBy>
  <cp:revision>6</cp:revision>
  <dcterms:created xsi:type="dcterms:W3CDTF">2019-01-23T04:42:01Z</dcterms:created>
  <dcterms:modified xsi:type="dcterms:W3CDTF">2019-01-23T05:25:28Z</dcterms:modified>
</cp:coreProperties>
</file>