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sldIdLst>
    <p:sldId id="257" r:id="rId5"/>
    <p:sldId id="258" r:id="rId6"/>
    <p:sldId id="259" r:id="rId7"/>
    <p:sldId id="264" r:id="rId8"/>
    <p:sldId id="260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5C5D5D4-DFE0-4839-A9C4-8B3CF899B12F}" v="8" dt="2025-08-05T13:22:07.8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19" autoAdjust="0"/>
  </p:normalViewPr>
  <p:slideViewPr>
    <p:cSldViewPr snapToGrid="0">
      <p:cViewPr varScale="1">
        <p:scale>
          <a:sx n="70" d="100"/>
          <a:sy n="70" d="100"/>
        </p:scale>
        <p:origin x="525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jayanand Kuttikattu Vadakeppattu" userId="844320508617db3f" providerId="LiveId" clId="{F5C5D5D4-DFE0-4839-A9C4-8B3CF899B12F}"/>
    <pc:docChg chg="custSel addSld delSld modSld">
      <pc:chgData name="Vijayanand Kuttikattu Vadakeppattu" userId="844320508617db3f" providerId="LiveId" clId="{F5C5D5D4-DFE0-4839-A9C4-8B3CF899B12F}" dt="2025-08-12T11:10:41.897" v="798" actId="47"/>
      <pc:docMkLst>
        <pc:docMk/>
      </pc:docMkLst>
      <pc:sldChg chg="modSp mod">
        <pc:chgData name="Vijayanand Kuttikattu Vadakeppattu" userId="844320508617db3f" providerId="LiveId" clId="{F5C5D5D4-DFE0-4839-A9C4-8B3CF899B12F}" dt="2025-07-29T10:06:35.148" v="31" actId="20577"/>
        <pc:sldMkLst>
          <pc:docMk/>
          <pc:sldMk cId="2475805559" sldId="257"/>
        </pc:sldMkLst>
        <pc:spChg chg="mod">
          <ac:chgData name="Vijayanand Kuttikattu Vadakeppattu" userId="844320508617db3f" providerId="LiveId" clId="{F5C5D5D4-DFE0-4839-A9C4-8B3CF899B12F}" dt="2025-07-29T10:06:35.148" v="31" actId="20577"/>
          <ac:spMkLst>
            <pc:docMk/>
            <pc:sldMk cId="2475805559" sldId="257"/>
            <ac:spMk id="2" creationId="{1C21E816-31F5-48BB-BD02-D15F2F18B48A}"/>
          </ac:spMkLst>
        </pc:spChg>
      </pc:sldChg>
      <pc:sldChg chg="addSp delSp modSp mod">
        <pc:chgData name="Vijayanand Kuttikattu Vadakeppattu" userId="844320508617db3f" providerId="LiveId" clId="{F5C5D5D4-DFE0-4839-A9C4-8B3CF899B12F}" dt="2025-07-29T10:26:29.929" v="268" actId="14100"/>
        <pc:sldMkLst>
          <pc:docMk/>
          <pc:sldMk cId="263784652" sldId="258"/>
        </pc:sldMkLst>
        <pc:spChg chg="mod">
          <ac:chgData name="Vijayanand Kuttikattu Vadakeppattu" userId="844320508617db3f" providerId="LiveId" clId="{F5C5D5D4-DFE0-4839-A9C4-8B3CF899B12F}" dt="2025-07-29T10:06:51.283" v="70" actId="20577"/>
          <ac:spMkLst>
            <pc:docMk/>
            <pc:sldMk cId="263784652" sldId="258"/>
            <ac:spMk id="2" creationId="{5E562972-3449-42D1-8185-B4BEFD52AB44}"/>
          </ac:spMkLst>
        </pc:spChg>
        <pc:spChg chg="mod">
          <ac:chgData name="Vijayanand Kuttikattu Vadakeppattu" userId="844320508617db3f" providerId="LiveId" clId="{F5C5D5D4-DFE0-4839-A9C4-8B3CF899B12F}" dt="2025-07-29T10:22:04.207" v="254" actId="14100"/>
          <ac:spMkLst>
            <pc:docMk/>
            <pc:sldMk cId="263784652" sldId="258"/>
            <ac:spMk id="5" creationId="{3F97FAC4-710F-ECDC-371E-664E90684713}"/>
          </ac:spMkLst>
        </pc:spChg>
        <pc:picChg chg="add mod">
          <ac:chgData name="Vijayanand Kuttikattu Vadakeppattu" userId="844320508617db3f" providerId="LiveId" clId="{F5C5D5D4-DFE0-4839-A9C4-8B3CF899B12F}" dt="2025-07-29T10:26:29.929" v="268" actId="14100"/>
          <ac:picMkLst>
            <pc:docMk/>
            <pc:sldMk cId="263784652" sldId="258"/>
            <ac:picMk id="6" creationId="{A61DFFAD-5963-BAF6-A36E-A976AEB36050}"/>
          </ac:picMkLst>
        </pc:picChg>
      </pc:sldChg>
      <pc:sldChg chg="addSp delSp modSp mod">
        <pc:chgData name="Vijayanand Kuttikattu Vadakeppattu" userId="844320508617db3f" providerId="LiveId" clId="{F5C5D5D4-DFE0-4839-A9C4-8B3CF899B12F}" dt="2025-07-29T10:39:12.048" v="272" actId="962"/>
        <pc:sldMkLst>
          <pc:docMk/>
          <pc:sldMk cId="312211764" sldId="259"/>
        </pc:sldMkLst>
        <pc:picChg chg="add mod">
          <ac:chgData name="Vijayanand Kuttikattu Vadakeppattu" userId="844320508617db3f" providerId="LiveId" clId="{F5C5D5D4-DFE0-4839-A9C4-8B3CF899B12F}" dt="2025-07-29T10:39:12.048" v="272" actId="962"/>
          <ac:picMkLst>
            <pc:docMk/>
            <pc:sldMk cId="312211764" sldId="259"/>
            <ac:picMk id="7" creationId="{5E81DACA-01CD-4E02-B1F6-E748E9BD8E99}"/>
          </ac:picMkLst>
        </pc:picChg>
      </pc:sldChg>
      <pc:sldChg chg="addSp delSp modSp mod">
        <pc:chgData name="Vijayanand Kuttikattu Vadakeppattu" userId="844320508617db3f" providerId="LiveId" clId="{F5C5D5D4-DFE0-4839-A9C4-8B3CF899B12F}" dt="2025-07-29T10:45:20.283" v="377" actId="20577"/>
        <pc:sldMkLst>
          <pc:docMk/>
          <pc:sldMk cId="2596736845" sldId="260"/>
        </pc:sldMkLst>
        <pc:spChg chg="mod">
          <ac:chgData name="Vijayanand Kuttikattu Vadakeppattu" userId="844320508617db3f" providerId="LiveId" clId="{F5C5D5D4-DFE0-4839-A9C4-8B3CF899B12F}" dt="2025-07-29T10:45:20.283" v="377" actId="20577"/>
          <ac:spMkLst>
            <pc:docMk/>
            <pc:sldMk cId="2596736845" sldId="260"/>
            <ac:spMk id="2" creationId="{5D4FB5F5-32EA-520A-037F-38CC8FC2127D}"/>
          </ac:spMkLst>
        </pc:spChg>
        <pc:picChg chg="add mod">
          <ac:chgData name="Vijayanand Kuttikattu Vadakeppattu" userId="844320508617db3f" providerId="LiveId" clId="{F5C5D5D4-DFE0-4839-A9C4-8B3CF899B12F}" dt="2025-07-29T10:43:07.321" v="307" actId="14100"/>
          <ac:picMkLst>
            <pc:docMk/>
            <pc:sldMk cId="2596736845" sldId="260"/>
            <ac:picMk id="8" creationId="{549DAE11-8C0D-516A-0A22-F3D28593A6A1}"/>
          </ac:picMkLst>
        </pc:picChg>
      </pc:sldChg>
      <pc:sldChg chg="del">
        <pc:chgData name="Vijayanand Kuttikattu Vadakeppattu" userId="844320508617db3f" providerId="LiveId" clId="{F5C5D5D4-DFE0-4839-A9C4-8B3CF899B12F}" dt="2025-07-29T10:45:40.875" v="378" actId="47"/>
        <pc:sldMkLst>
          <pc:docMk/>
          <pc:sldMk cId="1983806369" sldId="261"/>
        </pc:sldMkLst>
      </pc:sldChg>
      <pc:sldChg chg="del">
        <pc:chgData name="Vijayanand Kuttikattu Vadakeppattu" userId="844320508617db3f" providerId="LiveId" clId="{F5C5D5D4-DFE0-4839-A9C4-8B3CF899B12F}" dt="2025-07-29T10:45:42.797" v="379" actId="47"/>
        <pc:sldMkLst>
          <pc:docMk/>
          <pc:sldMk cId="3106166370" sldId="262"/>
        </pc:sldMkLst>
      </pc:sldChg>
      <pc:sldChg chg="del">
        <pc:chgData name="Vijayanand Kuttikattu Vadakeppattu" userId="844320508617db3f" providerId="LiveId" clId="{F5C5D5D4-DFE0-4839-A9C4-8B3CF899B12F}" dt="2025-07-29T10:45:45.762" v="380" actId="47"/>
        <pc:sldMkLst>
          <pc:docMk/>
          <pc:sldMk cId="3699315126" sldId="263"/>
        </pc:sldMkLst>
      </pc:sldChg>
      <pc:sldChg chg="addSp delSp modSp mod">
        <pc:chgData name="Vijayanand Kuttikattu Vadakeppattu" userId="844320508617db3f" providerId="LiveId" clId="{F5C5D5D4-DFE0-4839-A9C4-8B3CF899B12F}" dt="2025-07-29T10:41:59.773" v="299" actId="14100"/>
        <pc:sldMkLst>
          <pc:docMk/>
          <pc:sldMk cId="631309456" sldId="264"/>
        </pc:sldMkLst>
        <pc:spChg chg="mod">
          <ac:chgData name="Vijayanand Kuttikattu Vadakeppattu" userId="844320508617db3f" providerId="LiveId" clId="{F5C5D5D4-DFE0-4839-A9C4-8B3CF899B12F}" dt="2025-07-29T10:41:55.759" v="298" actId="1076"/>
          <ac:spMkLst>
            <pc:docMk/>
            <pc:sldMk cId="631309456" sldId="264"/>
            <ac:spMk id="2" creationId="{3D57A138-2B6A-2048-0E2C-278A67E6D1FE}"/>
          </ac:spMkLst>
        </pc:spChg>
        <pc:picChg chg="add mod">
          <ac:chgData name="Vijayanand Kuttikattu Vadakeppattu" userId="844320508617db3f" providerId="LiveId" clId="{F5C5D5D4-DFE0-4839-A9C4-8B3CF899B12F}" dt="2025-07-29T10:41:59.773" v="299" actId="14100"/>
          <ac:picMkLst>
            <pc:docMk/>
            <pc:sldMk cId="631309456" sldId="264"/>
            <ac:picMk id="7" creationId="{756B8AF1-5B90-1769-FACF-E6CE1B59FCD5}"/>
          </ac:picMkLst>
        </pc:picChg>
      </pc:sldChg>
      <pc:sldChg chg="del">
        <pc:chgData name="Vijayanand Kuttikattu Vadakeppattu" userId="844320508617db3f" providerId="LiveId" clId="{F5C5D5D4-DFE0-4839-A9C4-8B3CF899B12F}" dt="2025-07-29T10:45:49.617" v="381" actId="47"/>
        <pc:sldMkLst>
          <pc:docMk/>
          <pc:sldMk cId="1350564121" sldId="265"/>
        </pc:sldMkLst>
      </pc:sldChg>
      <pc:sldChg chg="modSp new mod">
        <pc:chgData name="Vijayanand Kuttikattu Vadakeppattu" userId="844320508617db3f" providerId="LiveId" clId="{F5C5D5D4-DFE0-4839-A9C4-8B3CF899B12F}" dt="2025-08-05T09:26:30.091" v="709" actId="20577"/>
        <pc:sldMkLst>
          <pc:docMk/>
          <pc:sldMk cId="2379729477" sldId="265"/>
        </pc:sldMkLst>
        <pc:spChg chg="mod">
          <ac:chgData name="Vijayanand Kuttikattu Vadakeppattu" userId="844320508617db3f" providerId="LiveId" clId="{F5C5D5D4-DFE0-4839-A9C4-8B3CF899B12F}" dt="2025-08-05T09:21:28.363" v="398" actId="122"/>
          <ac:spMkLst>
            <pc:docMk/>
            <pc:sldMk cId="2379729477" sldId="265"/>
            <ac:spMk id="2" creationId="{5823D6E4-EEBD-8381-C7E4-0FFF5ED8FA91}"/>
          </ac:spMkLst>
        </pc:spChg>
        <pc:spChg chg="mod">
          <ac:chgData name="Vijayanand Kuttikattu Vadakeppattu" userId="844320508617db3f" providerId="LiveId" clId="{F5C5D5D4-DFE0-4839-A9C4-8B3CF899B12F}" dt="2025-08-05T09:26:30.091" v="709" actId="20577"/>
          <ac:spMkLst>
            <pc:docMk/>
            <pc:sldMk cId="2379729477" sldId="265"/>
            <ac:spMk id="3" creationId="{94217C7A-2CA5-7F13-6CC9-89FED033F868}"/>
          </ac:spMkLst>
        </pc:spChg>
      </pc:sldChg>
      <pc:sldChg chg="modSp new mod">
        <pc:chgData name="Vijayanand Kuttikattu Vadakeppattu" userId="844320508617db3f" providerId="LiveId" clId="{F5C5D5D4-DFE0-4839-A9C4-8B3CF899B12F}" dt="2025-08-05T09:26:46.041" v="750" actId="20577"/>
        <pc:sldMkLst>
          <pc:docMk/>
          <pc:sldMk cId="3323128699" sldId="266"/>
        </pc:sldMkLst>
        <pc:spChg chg="mod">
          <ac:chgData name="Vijayanand Kuttikattu Vadakeppattu" userId="844320508617db3f" providerId="LiveId" clId="{F5C5D5D4-DFE0-4839-A9C4-8B3CF899B12F}" dt="2025-08-05T09:23:03.345" v="521" actId="122"/>
          <ac:spMkLst>
            <pc:docMk/>
            <pc:sldMk cId="3323128699" sldId="266"/>
            <ac:spMk id="2" creationId="{66BED0EA-AEF2-C591-81E9-3D4963A769E0}"/>
          </ac:spMkLst>
        </pc:spChg>
        <pc:spChg chg="mod">
          <ac:chgData name="Vijayanand Kuttikattu Vadakeppattu" userId="844320508617db3f" providerId="LiveId" clId="{F5C5D5D4-DFE0-4839-A9C4-8B3CF899B12F}" dt="2025-08-05T09:26:46.041" v="750" actId="20577"/>
          <ac:spMkLst>
            <pc:docMk/>
            <pc:sldMk cId="3323128699" sldId="266"/>
            <ac:spMk id="3" creationId="{21026C54-7100-9723-260F-93FB4053F52D}"/>
          </ac:spMkLst>
        </pc:spChg>
      </pc:sldChg>
      <pc:sldChg chg="addSp delSp modSp new mod">
        <pc:chgData name="Vijayanand Kuttikattu Vadakeppattu" userId="844320508617db3f" providerId="LiveId" clId="{F5C5D5D4-DFE0-4839-A9C4-8B3CF899B12F}" dt="2025-08-05T13:04:54.375" v="760" actId="478"/>
        <pc:sldMkLst>
          <pc:docMk/>
          <pc:sldMk cId="4223625824" sldId="267"/>
        </pc:sldMkLst>
        <pc:picChg chg="add mod">
          <ac:chgData name="Vijayanand Kuttikattu Vadakeppattu" userId="844320508617db3f" providerId="LiveId" clId="{F5C5D5D4-DFE0-4839-A9C4-8B3CF899B12F}" dt="2025-08-05T13:04:41.592" v="759" actId="962"/>
          <ac:picMkLst>
            <pc:docMk/>
            <pc:sldMk cId="4223625824" sldId="267"/>
            <ac:picMk id="5" creationId="{167BAD9A-5C6E-C54D-FEB5-C47FAF43E4ED}"/>
          </ac:picMkLst>
        </pc:picChg>
      </pc:sldChg>
      <pc:sldChg chg="addSp delSp modSp new mod">
        <pc:chgData name="Vijayanand Kuttikattu Vadakeppattu" userId="844320508617db3f" providerId="LiveId" clId="{F5C5D5D4-DFE0-4839-A9C4-8B3CF899B12F}" dt="2025-08-05T13:22:17.802" v="773" actId="14100"/>
        <pc:sldMkLst>
          <pc:docMk/>
          <pc:sldMk cId="3889463498" sldId="268"/>
        </pc:sldMkLst>
        <pc:picChg chg="add mod">
          <ac:chgData name="Vijayanand Kuttikattu Vadakeppattu" userId="844320508617db3f" providerId="LiveId" clId="{F5C5D5D4-DFE0-4839-A9C4-8B3CF899B12F}" dt="2025-08-05T13:22:17.802" v="773" actId="14100"/>
          <ac:picMkLst>
            <pc:docMk/>
            <pc:sldMk cId="3889463498" sldId="268"/>
            <ac:picMk id="9" creationId="{AD5F1F2D-E72A-1C76-9031-D511A60BBE67}"/>
          </ac:picMkLst>
        </pc:picChg>
      </pc:sldChg>
      <pc:sldChg chg="modSp new del mod">
        <pc:chgData name="Vijayanand Kuttikattu Vadakeppattu" userId="844320508617db3f" providerId="LiveId" clId="{F5C5D5D4-DFE0-4839-A9C4-8B3CF899B12F}" dt="2025-08-12T11:10:41.897" v="798" actId="47"/>
        <pc:sldMkLst>
          <pc:docMk/>
          <pc:sldMk cId="520949062" sldId="269"/>
        </pc:sldMkLst>
        <pc:spChg chg="mod">
          <ac:chgData name="Vijayanand Kuttikattu Vadakeppattu" userId="844320508617db3f" providerId="LiveId" clId="{F5C5D5D4-DFE0-4839-A9C4-8B3CF899B12F}" dt="2025-08-12T07:55:24.592" v="797" actId="122"/>
          <ac:spMkLst>
            <pc:docMk/>
            <pc:sldMk cId="520949062" sldId="269"/>
            <ac:spMk id="2" creationId="{730C9858-7FD9-425C-F187-BEB7639AC38D}"/>
          </ac:spMkLst>
        </pc:spChg>
      </pc:sldChg>
    </pc:docChg>
  </pc:docChgLst>
  <pc:docChgLst>
    <pc:chgData name="Vijayanand Kuttikattu Vadakeppattu" userId="844320508617db3f" providerId="LiveId" clId="{1EDF5282-0F2B-4586-ACFA-DF0B860ACE6E}"/>
    <pc:docChg chg="undo custSel addSld delSld modSld">
      <pc:chgData name="Vijayanand Kuttikattu Vadakeppattu" userId="844320508617db3f" providerId="LiveId" clId="{1EDF5282-0F2B-4586-ACFA-DF0B860ACE6E}" dt="2025-07-29T09:50:50.365" v="954" actId="5793"/>
      <pc:docMkLst>
        <pc:docMk/>
      </pc:docMkLst>
      <pc:sldChg chg="addSp delSp modSp new mod">
        <pc:chgData name="Vijayanand Kuttikattu Vadakeppattu" userId="844320508617db3f" providerId="LiveId" clId="{1EDF5282-0F2B-4586-ACFA-DF0B860ACE6E}" dt="2025-07-22T08:35:49.478" v="218" actId="20577"/>
        <pc:sldMkLst>
          <pc:docMk/>
          <pc:sldMk cId="312211764" sldId="259"/>
        </pc:sldMkLst>
        <pc:spChg chg="mod">
          <ac:chgData name="Vijayanand Kuttikattu Vadakeppattu" userId="844320508617db3f" providerId="LiveId" clId="{1EDF5282-0F2B-4586-ACFA-DF0B860ACE6E}" dt="2025-07-22T08:35:49.478" v="218" actId="20577"/>
          <ac:spMkLst>
            <pc:docMk/>
            <pc:sldMk cId="312211764" sldId="259"/>
            <ac:spMk id="2" creationId="{96C2E3DE-DC8D-0471-0D2E-C943578CD668}"/>
          </ac:spMkLst>
        </pc:spChg>
      </pc:sldChg>
      <pc:sldChg chg="addSp delSp modSp new mod">
        <pc:chgData name="Vijayanand Kuttikattu Vadakeppattu" userId="844320508617db3f" providerId="LiveId" clId="{1EDF5282-0F2B-4586-ACFA-DF0B860ACE6E}" dt="2025-07-22T06:11:01.071" v="119" actId="20577"/>
        <pc:sldMkLst>
          <pc:docMk/>
          <pc:sldMk cId="2596736845" sldId="260"/>
        </pc:sldMkLst>
        <pc:spChg chg="mod">
          <ac:chgData name="Vijayanand Kuttikattu Vadakeppattu" userId="844320508617db3f" providerId="LiveId" clId="{1EDF5282-0F2B-4586-ACFA-DF0B860ACE6E}" dt="2025-07-22T06:11:01.071" v="119" actId="20577"/>
          <ac:spMkLst>
            <pc:docMk/>
            <pc:sldMk cId="2596736845" sldId="260"/>
            <ac:spMk id="2" creationId="{5D4FB5F5-32EA-520A-037F-38CC8FC2127D}"/>
          </ac:spMkLst>
        </pc:spChg>
      </pc:sldChg>
      <pc:sldChg chg="addSp delSp modSp new mod">
        <pc:chgData name="Vijayanand Kuttikattu Vadakeppattu" userId="844320508617db3f" providerId="LiveId" clId="{1EDF5282-0F2B-4586-ACFA-DF0B860ACE6E}" dt="2025-07-22T06:14:06.713" v="160" actId="1076"/>
        <pc:sldMkLst>
          <pc:docMk/>
          <pc:sldMk cId="1983806369" sldId="261"/>
        </pc:sldMkLst>
      </pc:sldChg>
      <pc:sldChg chg="addSp delSp modSp new mod">
        <pc:chgData name="Vijayanand Kuttikattu Vadakeppattu" userId="844320508617db3f" providerId="LiveId" clId="{1EDF5282-0F2B-4586-ACFA-DF0B860ACE6E}" dt="2025-07-29T09:34:41.973" v="601" actId="478"/>
        <pc:sldMkLst>
          <pc:docMk/>
          <pc:sldMk cId="3106166370" sldId="262"/>
        </pc:sldMkLst>
      </pc:sldChg>
      <pc:sldChg chg="addSp delSp modSp new del mod">
        <pc:chgData name="Vijayanand Kuttikattu Vadakeppattu" userId="844320508617db3f" providerId="LiveId" clId="{1EDF5282-0F2B-4586-ACFA-DF0B860ACE6E}" dt="2025-07-22T08:34:53.812" v="198" actId="47"/>
        <pc:sldMkLst>
          <pc:docMk/>
          <pc:sldMk cId="3375564553" sldId="262"/>
        </pc:sldMkLst>
      </pc:sldChg>
      <pc:sldChg chg="addSp delSp modSp new mod">
        <pc:chgData name="Vijayanand Kuttikattu Vadakeppattu" userId="844320508617db3f" providerId="LiveId" clId="{1EDF5282-0F2B-4586-ACFA-DF0B860ACE6E}" dt="2025-07-29T09:40:00.947" v="644" actId="122"/>
        <pc:sldMkLst>
          <pc:docMk/>
          <pc:sldMk cId="3699315126" sldId="263"/>
        </pc:sldMkLst>
      </pc:sldChg>
      <pc:sldChg chg="addSp delSp modSp new mod">
        <pc:chgData name="Vijayanand Kuttikattu Vadakeppattu" userId="844320508617db3f" providerId="LiveId" clId="{1EDF5282-0F2B-4586-ACFA-DF0B860ACE6E}" dt="2025-07-29T09:49:36.842" v="827" actId="14100"/>
        <pc:sldMkLst>
          <pc:docMk/>
          <pc:sldMk cId="631309456" sldId="264"/>
        </pc:sldMkLst>
        <pc:spChg chg="mod">
          <ac:chgData name="Vijayanand Kuttikattu Vadakeppattu" userId="844320508617db3f" providerId="LiveId" clId="{1EDF5282-0F2B-4586-ACFA-DF0B860ACE6E}" dt="2025-07-29T09:41:12.593" v="679" actId="122"/>
          <ac:spMkLst>
            <pc:docMk/>
            <pc:sldMk cId="631309456" sldId="264"/>
            <ac:spMk id="2" creationId="{3D57A138-2B6A-2048-0E2C-278A67E6D1FE}"/>
          </ac:spMkLst>
        </pc:spChg>
        <pc:spChg chg="add del mod">
          <ac:chgData name="Vijayanand Kuttikattu Vadakeppattu" userId="844320508617db3f" providerId="LiveId" clId="{1EDF5282-0F2B-4586-ACFA-DF0B860ACE6E}" dt="2025-07-29T09:43:43.154" v="689" actId="47"/>
          <ac:spMkLst>
            <pc:docMk/>
            <pc:sldMk cId="631309456" sldId="264"/>
            <ac:spMk id="6" creationId="{3E4D087F-7D86-AB61-262B-5E50E7114A57}"/>
          </ac:spMkLst>
        </pc:spChg>
      </pc:sldChg>
      <pc:sldChg chg="modSp new mod">
        <pc:chgData name="Vijayanand Kuttikattu Vadakeppattu" userId="844320508617db3f" providerId="LiveId" clId="{1EDF5282-0F2B-4586-ACFA-DF0B860ACE6E}" dt="2025-07-29T09:50:50.365" v="954" actId="5793"/>
        <pc:sldMkLst>
          <pc:docMk/>
          <pc:sldMk cId="1350564121" sldId="265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18872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340864"/>
            <a:ext cx="11029615" cy="363448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356D3B5-6063-4A89-B88F-9D3043916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2B78BF7-69D3-4CE0-A631-50EFD41E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19476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2228003"/>
            <a:ext cx="5194769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2"/>
            <a:ext cx="11029616" cy="365204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D6D7A0BC-0046-4CAA-8E7F-DCAFE511EA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C21E816-31F5-48BB-BD02-D15F2F18B4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</p:spPr>
        <p:txBody>
          <a:bodyPr>
            <a:normAutofit/>
          </a:bodyPr>
          <a:lstStyle/>
          <a:p>
            <a:r>
              <a:rPr lang="en-US" dirty="0" err="1"/>
              <a:t>Awg</a:t>
            </a:r>
            <a:r>
              <a:rPr lang="en-US" dirty="0"/>
              <a:t> automation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5D6E6B-3353-491C-A3C6-F278D6CED8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468233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7C6334F-6411-41EC-AD7D-179EDD8B5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B02CEE-3AF8-4349-9B3E-8970E6DF62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AA01CF0-3FB5-44EB-B7DE-F2E86374C2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6" name="Picture 5" descr="abstract image">
            <a:extLst>
              <a:ext uri="{FF2B5EF4-FFF2-40B4-BE49-F238E27FC236}">
                <a16:creationId xmlns:a16="http://schemas.microsoft.com/office/drawing/2014/main" id="{F1A8C364-94D4-4630-BAD0-78722F3470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8733" y="3081867"/>
            <a:ext cx="11260667" cy="3310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5805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62972-3449-42D1-8185-B4BEFD52A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635325"/>
          </a:xfrm>
        </p:spPr>
        <p:txBody>
          <a:bodyPr/>
          <a:lstStyle/>
          <a:p>
            <a:pPr algn="ctr"/>
            <a:r>
              <a:rPr lang="en-US" dirty="0"/>
              <a:t>Improved features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F97FAC4-710F-ECDC-371E-664E90684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2" y="2340864"/>
            <a:ext cx="3936217" cy="3634486"/>
          </a:xfrm>
        </p:spPr>
        <p:txBody>
          <a:bodyPr>
            <a:normAutofit/>
          </a:bodyPr>
          <a:lstStyle/>
          <a:p>
            <a:r>
              <a:rPr lang="en-IN" dirty="0"/>
              <a:t>Simplified the GUI for channels</a:t>
            </a:r>
          </a:p>
          <a:p>
            <a:r>
              <a:rPr lang="en-IN" dirty="0"/>
              <a:t>Option to develop multiple CSVs at a time</a:t>
            </a:r>
          </a:p>
          <a:p>
            <a:r>
              <a:rPr lang="en-IN" dirty="0"/>
              <a:t>Option to sweep over output amplitude</a:t>
            </a:r>
          </a:p>
        </p:txBody>
      </p:sp>
      <p:pic>
        <p:nvPicPr>
          <p:cNvPr id="6" name="Picture 5" descr="A black and white sign with a triangle&#10;&#10;AI-generated content may be incorrect.">
            <a:extLst>
              <a:ext uri="{FF2B5EF4-FFF2-40B4-BE49-F238E27FC236}">
                <a16:creationId xmlns:a16="http://schemas.microsoft.com/office/drawing/2014/main" id="{A61DFFAD-5963-BAF6-A36E-A976AEB36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41743" y="1403994"/>
            <a:ext cx="1671851" cy="5218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84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2E3DE-DC8D-0471-0D2E-C943578CD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935575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Training and validation loss for best model (</a:t>
            </a:r>
            <a:r>
              <a:rPr lang="en-IN"/>
              <a:t>trail continuing)</a:t>
            </a:r>
            <a:endParaRPr lang="en-IN" dirty="0"/>
          </a:p>
        </p:txBody>
      </p:sp>
      <p:pic>
        <p:nvPicPr>
          <p:cNvPr id="7" name="Content Placeholder 6" descr="A diagram of a cable&#10;&#10;AI-generated content may be incorrect.">
            <a:extLst>
              <a:ext uri="{FF2B5EF4-FFF2-40B4-BE49-F238E27FC236}">
                <a16:creationId xmlns:a16="http://schemas.microsoft.com/office/drawing/2014/main" id="{5E81DACA-01CD-4E02-B1F6-E748E9BD8E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24225" y="2867819"/>
            <a:ext cx="5543550" cy="2581275"/>
          </a:xfrm>
        </p:spPr>
      </p:pic>
    </p:spTree>
    <p:extLst>
      <p:ext uri="{BB962C8B-B14F-4D97-AF65-F5344CB8AC3E}">
        <p14:creationId xmlns:p14="http://schemas.microsoft.com/office/powerpoint/2010/main" val="312211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57A138-2B6A-2048-0E2C-278A67E6D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374610"/>
            <a:ext cx="11029616" cy="1188720"/>
          </a:xfrm>
        </p:spPr>
        <p:txBody>
          <a:bodyPr/>
          <a:lstStyle/>
          <a:p>
            <a:pPr algn="ctr"/>
            <a:r>
              <a:rPr lang="en-IN" dirty="0"/>
              <a:t>Running status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E4D087F-7D86-AB61-262B-5E50E7114A57}"/>
              </a:ext>
            </a:extLst>
          </p:cNvPr>
          <p:cNvSpPr txBox="1"/>
          <p:nvPr/>
        </p:nvSpPr>
        <p:spPr>
          <a:xfrm>
            <a:off x="484496" y="3316406"/>
            <a:ext cx="15080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7" name="Content Placeholder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6B8AF1-5B90-1769-FACF-E6CE1B59FC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7600" y="1562354"/>
            <a:ext cx="6329451" cy="4995395"/>
          </a:xfrm>
        </p:spPr>
      </p:pic>
    </p:spTree>
    <p:extLst>
      <p:ext uri="{BB962C8B-B14F-4D97-AF65-F5344CB8AC3E}">
        <p14:creationId xmlns:p14="http://schemas.microsoft.com/office/powerpoint/2010/main" val="631309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FB5F5-32EA-520A-037F-38CC8FC21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Output </a:t>
            </a:r>
          </a:p>
        </p:txBody>
      </p:sp>
      <p:pic>
        <p:nvPicPr>
          <p:cNvPr id="8" name="Content Placeholder 7" descr="A screen shot of a graph&#10;&#10;AI-generated content may be incorrect.">
            <a:extLst>
              <a:ext uri="{FF2B5EF4-FFF2-40B4-BE49-F238E27FC236}">
                <a16:creationId xmlns:a16="http://schemas.microsoft.com/office/drawing/2014/main" id="{549DAE11-8C0D-516A-0A22-F3D28593A6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5368" y="2252853"/>
            <a:ext cx="6296214" cy="4414078"/>
          </a:xfrm>
        </p:spPr>
      </p:pic>
    </p:spTree>
    <p:extLst>
      <p:ext uri="{BB962C8B-B14F-4D97-AF65-F5344CB8AC3E}">
        <p14:creationId xmlns:p14="http://schemas.microsoft.com/office/powerpoint/2010/main" val="25967368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23D6E4-EEBD-8381-C7E4-0FFF5ED8FA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Awg</a:t>
            </a:r>
            <a:r>
              <a:rPr lang="en-IN" dirty="0"/>
              <a:t>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17C7A-2CA5-7F13-6CC9-89FED033F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Establish connection using ssh or </a:t>
            </a:r>
            <a:r>
              <a:rPr lang="en-IN" dirty="0" err="1"/>
              <a:t>scp</a:t>
            </a:r>
            <a:endParaRPr lang="en-IN" dirty="0"/>
          </a:p>
          <a:p>
            <a:r>
              <a:rPr lang="en-IN" dirty="0"/>
              <a:t>Send the files through ssh</a:t>
            </a:r>
          </a:p>
          <a:p>
            <a:r>
              <a:rPr lang="en-IN" dirty="0"/>
              <a:t>Make the output more accurate</a:t>
            </a:r>
          </a:p>
          <a:p>
            <a:r>
              <a:rPr lang="en-IN" dirty="0"/>
              <a:t>Make the plots interactive</a:t>
            </a:r>
          </a:p>
        </p:txBody>
      </p:sp>
    </p:spTree>
    <p:extLst>
      <p:ext uri="{BB962C8B-B14F-4D97-AF65-F5344CB8AC3E}">
        <p14:creationId xmlns:p14="http://schemas.microsoft.com/office/powerpoint/2010/main" val="23797294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ED0EA-AEF2-C591-81E9-3D4963A76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err="1"/>
              <a:t>Awg</a:t>
            </a:r>
            <a:r>
              <a:rPr lang="en-IN" dirty="0"/>
              <a:t> automation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026C54-7100-9723-260F-93FB4053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Installed open ssh </a:t>
            </a:r>
          </a:p>
          <a:p>
            <a:r>
              <a:rPr lang="en-IN" dirty="0"/>
              <a:t>Implemented file transferring via ssh</a:t>
            </a:r>
          </a:p>
          <a:p>
            <a:r>
              <a:rPr lang="en-IN" dirty="0"/>
              <a:t>Tested file transfer with ssh</a:t>
            </a:r>
          </a:p>
          <a:p>
            <a:r>
              <a:rPr lang="en-IN" dirty="0"/>
              <a:t>The plots made interactive using </a:t>
            </a:r>
            <a:r>
              <a:rPr lang="en-IN" dirty="0" err="1"/>
              <a:t>plotly</a:t>
            </a: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3128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graph with red lines">
            <a:extLst>
              <a:ext uri="{FF2B5EF4-FFF2-40B4-BE49-F238E27FC236}">
                <a16:creationId xmlns:a16="http://schemas.microsoft.com/office/drawing/2014/main" id="{167BAD9A-5C6E-C54D-FEB5-C47FAF43E4E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6191" y="2341563"/>
            <a:ext cx="8168185" cy="4025118"/>
          </a:xfrm>
        </p:spPr>
      </p:pic>
    </p:spTree>
    <p:extLst>
      <p:ext uri="{BB962C8B-B14F-4D97-AF65-F5344CB8AC3E}">
        <p14:creationId xmlns:p14="http://schemas.microsoft.com/office/powerpoint/2010/main" val="42236258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9457F-22CF-64BC-8D38-CC8D8A339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 descr="A graph with red lines&#10;&#10;AI-generated content may be incorrect.">
            <a:extLst>
              <a:ext uri="{FF2B5EF4-FFF2-40B4-BE49-F238E27FC236}">
                <a16:creationId xmlns:a16="http://schemas.microsoft.com/office/drawing/2014/main" id="{AD5F1F2D-E72A-1C76-9031-D511A60BBE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6884" y="2341563"/>
            <a:ext cx="8980225" cy="3997822"/>
          </a:xfrm>
        </p:spPr>
      </p:pic>
    </p:spTree>
    <p:extLst>
      <p:ext uri="{BB962C8B-B14F-4D97-AF65-F5344CB8AC3E}">
        <p14:creationId xmlns:p14="http://schemas.microsoft.com/office/powerpoint/2010/main" val="3889463498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1E7CA09-9778-4414-AE97-8064B12DA30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{08928BC3-881E-4847-971F-6EF300D8A601}tf33552983_win32</Template>
  <TotalTime>746</TotalTime>
  <Words>80</Words>
  <Application>Microsoft Office PowerPoint</Application>
  <PresentationFormat>Widescreen</PresentationFormat>
  <Paragraphs>18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Franklin Gothic Book</vt:lpstr>
      <vt:lpstr>Franklin Gothic Demi</vt:lpstr>
      <vt:lpstr>Wingdings 2</vt:lpstr>
      <vt:lpstr>DividendVTI</vt:lpstr>
      <vt:lpstr>Awg automation</vt:lpstr>
      <vt:lpstr>Improved features</vt:lpstr>
      <vt:lpstr>Training and validation loss for best model (trail continuing)</vt:lpstr>
      <vt:lpstr>Running status</vt:lpstr>
      <vt:lpstr>Output </vt:lpstr>
      <vt:lpstr>Awg automation</vt:lpstr>
      <vt:lpstr>Awg automation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Vijayanand Kuttikattu Vadakeppattu</dc:creator>
  <cp:lastModifiedBy>Vijayanand Kuttikattu Vadakeppattu</cp:lastModifiedBy>
  <cp:revision>1</cp:revision>
  <dcterms:created xsi:type="dcterms:W3CDTF">2025-07-22T05:53:31Z</dcterms:created>
  <dcterms:modified xsi:type="dcterms:W3CDTF">2025-08-12T11:10:52Z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