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2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F3B8CD-96F3-4E1F-225B-6D536BE4E52A}"/>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1">
            <a:noAutofit/>
          </a:bodyPr>
          <a:lstStyle/>
          <a:p>
            <a:pPr marL="0" marR="0" lvl="0" indent="0" algn="l"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Arial Unicode MS" pitchFamily="2"/>
              <a:cs typeface="Arial Unicode MS" pitchFamily="2"/>
            </a:endParaRPr>
          </a:p>
        </p:txBody>
      </p:sp>
      <p:sp>
        <p:nvSpPr>
          <p:cNvPr id="3" name="Date Placeholder 2">
            <a:extLst>
              <a:ext uri="{FF2B5EF4-FFF2-40B4-BE49-F238E27FC236}">
                <a16:creationId xmlns:a16="http://schemas.microsoft.com/office/drawing/2014/main" id="{60686E9F-4021-01FA-D4B3-A8B2D298E07A}"/>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1">
            <a:noAutofit/>
          </a:bodyPr>
          <a:lstStyle/>
          <a:p>
            <a:pPr marL="0" marR="0" lvl="0" indent="0" algn="r"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Arial Unicode MS" pitchFamily="2"/>
              <a:cs typeface="Arial Unicode MS" pitchFamily="2"/>
            </a:endParaRPr>
          </a:p>
        </p:txBody>
      </p:sp>
      <p:sp>
        <p:nvSpPr>
          <p:cNvPr id="4" name="Footer Placeholder 3">
            <a:extLst>
              <a:ext uri="{FF2B5EF4-FFF2-40B4-BE49-F238E27FC236}">
                <a16:creationId xmlns:a16="http://schemas.microsoft.com/office/drawing/2014/main" id="{4BBE685A-D504-24A6-B0EA-9B22E58F0D7B}"/>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1">
            <a:noAutofit/>
          </a:bodyPr>
          <a:lstStyle/>
          <a:p>
            <a:pPr marL="0" marR="0" lvl="0" indent="0" algn="l"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Arial Unicode MS" pitchFamily="2"/>
              <a:cs typeface="Arial Unicode MS" pitchFamily="2"/>
            </a:endParaRPr>
          </a:p>
        </p:txBody>
      </p:sp>
      <p:sp>
        <p:nvSpPr>
          <p:cNvPr id="5" name="Slide Number Placeholder 4">
            <a:extLst>
              <a:ext uri="{FF2B5EF4-FFF2-40B4-BE49-F238E27FC236}">
                <a16:creationId xmlns:a16="http://schemas.microsoft.com/office/drawing/2014/main" id="{36E23117-82C3-B21F-AF36-591AAE8B69CA}"/>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1">
            <a:noAutofit/>
          </a:bodyPr>
          <a:lstStyle/>
          <a:p>
            <a:pPr marL="0" marR="0" lvl="0" indent="0" algn="r"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400" b="0" i="0" u="none" strike="noStrike" kern="0" cap="none" spc="0" baseline="0">
                <a:solidFill>
                  <a:srgbClr val="000000"/>
                </a:solidFill>
                <a:uFillTx/>
              </a:defRPr>
            </a:pPr>
            <a:fld id="{2481398A-627F-4C59-B372-4590C3AC8680}" type="slidenum">
              <a:t>‹#›</a:t>
            </a:fld>
            <a:endParaRPr lang="en-IN" sz="1400" b="0" i="0" u="none" strike="noStrike" kern="1200" cap="none" spc="0" baseline="0">
              <a:solidFill>
                <a:srgbClr val="000000"/>
              </a:solidFill>
              <a:uFillTx/>
              <a:latin typeface="Arial" pitchFamily="18"/>
              <a:ea typeface="Arial Unicode MS" pitchFamily="2"/>
              <a:cs typeface="Arial Unicode MS" pitchFamily="2"/>
            </a:endParaRPr>
          </a:p>
        </p:txBody>
      </p:sp>
    </p:spTree>
    <p:extLst>
      <p:ext uri="{BB962C8B-B14F-4D97-AF65-F5344CB8AC3E}">
        <p14:creationId xmlns:p14="http://schemas.microsoft.com/office/powerpoint/2010/main" val="3196929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1E1E4-7538-5A5C-7FD5-1052ABF47C79}"/>
              </a:ext>
            </a:extLst>
          </p:cNvPr>
          <p:cNvSpPr>
            <a:spLocks noMove="1" noResize="1"/>
          </p:cNvSpPr>
          <p:nvPr/>
        </p:nvSpPr>
        <p:spPr>
          <a:xfrm>
            <a:off x="0" y="0"/>
            <a:ext cx="7560003" cy="10691996"/>
          </a:xfrm>
          <a:prstGeom prst="rect">
            <a:avLst/>
          </a:prstGeom>
          <a:solidFill>
            <a:srgbClr val="FFFFFF"/>
          </a:solidFill>
          <a:ln cap="flat">
            <a:noFill/>
            <a:prstDash val="solid"/>
          </a:ln>
        </p:spPr>
        <p:txBody>
          <a:bodyPr vert="horz" wrap="none" lIns="90004" tIns="44997" rIns="90004" bIns="44997" anchor="ctr" anchorCtr="1" compatLnSpc="1">
            <a:noAutofit/>
          </a:bodyPr>
          <a:lstStyle/>
          <a:p>
            <a:pPr marL="0" marR="0" lvl="0" indent="0" algn="l"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Arial Unicode MS" pitchFamily="2"/>
              <a:cs typeface="Arial Unicode MS" pitchFamily="2"/>
            </a:endParaRPr>
          </a:p>
        </p:txBody>
      </p:sp>
      <p:sp>
        <p:nvSpPr>
          <p:cNvPr id="3" name="Slide Image Placeholder 2">
            <a:extLst>
              <a:ext uri="{FF2B5EF4-FFF2-40B4-BE49-F238E27FC236}">
                <a16:creationId xmlns:a16="http://schemas.microsoft.com/office/drawing/2014/main" id="{F606E01E-818C-2B82-D007-055DAC686EAE}"/>
              </a:ext>
            </a:extLst>
          </p:cNvPr>
          <p:cNvSpPr>
            <a:spLocks noGrp="1" noRot="1" noChangeAspect="1"/>
          </p:cNvSpPr>
          <p:nvPr>
            <p:ph type="sldImg" idx="2"/>
          </p:nvPr>
        </p:nvSpPr>
        <p:spPr>
          <a:xfrm>
            <a:off x="1106277" y="812883"/>
            <a:ext cx="5343479" cy="4006800"/>
          </a:xfrm>
          <a:prstGeom prst="rect">
            <a:avLst/>
          </a:prstGeom>
          <a:noFill/>
          <a:ln>
            <a:noFill/>
            <a:prstDash val="solid"/>
          </a:ln>
        </p:spPr>
      </p:sp>
      <p:sp>
        <p:nvSpPr>
          <p:cNvPr id="4" name="Notes Placeholder 3">
            <a:extLst>
              <a:ext uri="{FF2B5EF4-FFF2-40B4-BE49-F238E27FC236}">
                <a16:creationId xmlns:a16="http://schemas.microsoft.com/office/drawing/2014/main" id="{CD548311-F7A6-9DFA-0792-C38A69F25D9B}"/>
              </a:ext>
            </a:extLst>
          </p:cNvPr>
          <p:cNvSpPr txBox="1">
            <a:spLocks noGrp="1"/>
          </p:cNvSpPr>
          <p:nvPr>
            <p:ph type="body" sz="quarter" idx="3"/>
          </p:nvPr>
        </p:nvSpPr>
        <p:spPr>
          <a:xfrm>
            <a:off x="755276" y="5078156"/>
            <a:ext cx="6046918" cy="4809963"/>
          </a:xfrm>
          <a:prstGeom prst="rect">
            <a:avLst/>
          </a:prstGeom>
          <a:noFill/>
          <a:ln>
            <a:noFill/>
          </a:ln>
        </p:spPr>
        <p:txBody>
          <a:bodyPr vert="horz" wrap="square" lIns="0" tIns="0" rIns="0" bIns="0" anchor="t" anchorCtr="0" compatLnSpc="1">
            <a:noAutofit/>
          </a:bodyPr>
          <a:lstStyle/>
          <a:p>
            <a:pPr lvl="0"/>
            <a:endParaRPr lang="en-IN"/>
          </a:p>
        </p:txBody>
      </p:sp>
      <p:sp>
        <p:nvSpPr>
          <p:cNvPr id="5" name="Header Placeholder 4">
            <a:extLst>
              <a:ext uri="{FF2B5EF4-FFF2-40B4-BE49-F238E27FC236}">
                <a16:creationId xmlns:a16="http://schemas.microsoft.com/office/drawing/2014/main" id="{8C687E79-9E6F-E909-35F2-6CDEBFDA69A1}"/>
              </a:ext>
            </a:extLst>
          </p:cNvPr>
          <p:cNvSpPr txBox="1">
            <a:spLocks noGrp="1"/>
          </p:cNvSpPr>
          <p:nvPr>
            <p:ph type="hdr" sz="quarter"/>
          </p:nvPr>
        </p:nvSpPr>
        <p:spPr>
          <a:xfrm>
            <a:off x="0" y="0"/>
            <a:ext cx="3279596" cy="533515"/>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5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US" sz="1400" b="0" i="0" u="none" strike="noStrike" kern="1200" cap="none" spc="0" baseline="0">
                <a:solidFill>
                  <a:srgbClr val="000000"/>
                </a:solidFill>
                <a:uFillTx/>
                <a:latin typeface="Times New Roman" pitchFamily="18"/>
                <a:ea typeface="Arial Unicode MS" pitchFamily="2"/>
                <a:cs typeface="Arial Unicode MS" pitchFamily="2"/>
              </a:defRPr>
            </a:lvl1pPr>
          </a:lstStyle>
          <a:p>
            <a:pPr lvl="0"/>
            <a:endParaRPr lang="en-US"/>
          </a:p>
        </p:txBody>
      </p:sp>
      <p:sp>
        <p:nvSpPr>
          <p:cNvPr id="6" name="Date Placeholder 5">
            <a:extLst>
              <a:ext uri="{FF2B5EF4-FFF2-40B4-BE49-F238E27FC236}">
                <a16:creationId xmlns:a16="http://schemas.microsoft.com/office/drawing/2014/main" id="{50F19216-E203-9973-2285-BC4E5625C96B}"/>
              </a:ext>
            </a:extLst>
          </p:cNvPr>
          <p:cNvSpPr txBox="1">
            <a:spLocks noGrp="1"/>
          </p:cNvSpPr>
          <p:nvPr>
            <p:ph type="dt" idx="1"/>
          </p:nvPr>
        </p:nvSpPr>
        <p:spPr>
          <a:xfrm>
            <a:off x="4277883" y="0"/>
            <a:ext cx="3279961" cy="533515"/>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95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US" sz="1400" b="0" i="0" u="none" strike="noStrike" kern="1200" cap="none" spc="0" baseline="0">
                <a:solidFill>
                  <a:srgbClr val="000000"/>
                </a:solidFill>
                <a:uFillTx/>
                <a:latin typeface="Times New Roman" pitchFamily="18"/>
                <a:ea typeface="Arial Unicode MS" pitchFamily="2"/>
                <a:cs typeface="Arial Unicode MS" pitchFamily="2"/>
              </a:defRPr>
            </a:lvl1pPr>
          </a:lstStyle>
          <a:p>
            <a:pPr lvl="0"/>
            <a:endParaRPr lang="en-US"/>
          </a:p>
        </p:txBody>
      </p:sp>
      <p:sp>
        <p:nvSpPr>
          <p:cNvPr id="7" name="Footer Placeholder 6">
            <a:extLst>
              <a:ext uri="{FF2B5EF4-FFF2-40B4-BE49-F238E27FC236}">
                <a16:creationId xmlns:a16="http://schemas.microsoft.com/office/drawing/2014/main" id="{7EF7A901-9C78-5213-CA8D-0AA2D4E58048}"/>
              </a:ext>
            </a:extLst>
          </p:cNvPr>
          <p:cNvSpPr txBox="1">
            <a:spLocks noGrp="1"/>
          </p:cNvSpPr>
          <p:nvPr>
            <p:ph type="ftr" sz="quarter" idx="4"/>
          </p:nvPr>
        </p:nvSpPr>
        <p:spPr>
          <a:xfrm>
            <a:off x="0" y="10156679"/>
            <a:ext cx="3279596" cy="533515"/>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95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US" sz="1400" b="0" i="0" u="none" strike="noStrike" kern="1200" cap="none" spc="0" baseline="0">
                <a:solidFill>
                  <a:srgbClr val="000000"/>
                </a:solidFill>
                <a:uFillTx/>
                <a:latin typeface="Times New Roman" pitchFamily="18"/>
                <a:ea typeface="Arial Unicode MS" pitchFamily="2"/>
                <a:cs typeface="Arial Unicode MS" pitchFamily="2"/>
              </a:defRPr>
            </a:lvl1pPr>
          </a:lstStyle>
          <a:p>
            <a:pPr lvl="0"/>
            <a:endParaRPr lang="en-US"/>
          </a:p>
        </p:txBody>
      </p:sp>
      <p:sp>
        <p:nvSpPr>
          <p:cNvPr id="8" name="Slide Number Placeholder 7">
            <a:extLst>
              <a:ext uri="{FF2B5EF4-FFF2-40B4-BE49-F238E27FC236}">
                <a16:creationId xmlns:a16="http://schemas.microsoft.com/office/drawing/2014/main" id="{9F677006-8040-2360-E16A-2E610C499D90}"/>
              </a:ext>
            </a:extLst>
          </p:cNvPr>
          <p:cNvSpPr txBox="1">
            <a:spLocks noGrp="1"/>
          </p:cNvSpPr>
          <p:nvPr>
            <p:ph type="sldNum" sz="quarter" idx="5"/>
          </p:nvPr>
        </p:nvSpPr>
        <p:spPr>
          <a:xfrm>
            <a:off x="4277883" y="10156679"/>
            <a:ext cx="3279961" cy="533515"/>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95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US" sz="1400" b="0" i="0" u="none" strike="noStrike" kern="1200" cap="none" spc="0" baseline="0">
                <a:solidFill>
                  <a:srgbClr val="000000"/>
                </a:solidFill>
                <a:uFillTx/>
                <a:latin typeface="Times New Roman" pitchFamily="18"/>
                <a:ea typeface="Arial Unicode MS" pitchFamily="2"/>
                <a:cs typeface="Arial Unicode MS" pitchFamily="2"/>
              </a:defRPr>
            </a:lvl1pPr>
          </a:lstStyle>
          <a:p>
            <a:pPr lvl="0"/>
            <a:fld id="{16C11AE3-EE84-495C-8AAA-623A9F291081}" type="slidenum">
              <a:t>‹#›</a:t>
            </a:fld>
            <a:endParaRPr lang="en-US"/>
          </a:p>
        </p:txBody>
      </p:sp>
    </p:spTree>
    <p:extLst>
      <p:ext uri="{BB962C8B-B14F-4D97-AF65-F5344CB8AC3E}">
        <p14:creationId xmlns:p14="http://schemas.microsoft.com/office/powerpoint/2010/main" val="2991162601"/>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5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IN" sz="1200" b="0" i="0" u="none" strike="noStrike" kern="0" cap="none" spc="0" baseline="0">
        <a:solidFill>
          <a:srgbClr val="000000"/>
        </a:solidFill>
        <a:uFillTx/>
        <a:latin typeface="Times New Roman"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E7257710-9B35-9B47-4A83-B33BFB8A14F7}"/>
              </a:ext>
            </a:extLst>
          </p:cNvPr>
          <p:cNvSpPr txBox="1"/>
          <p:nvPr/>
        </p:nvSpPr>
        <p:spPr>
          <a:xfrm>
            <a:off x="4277883" y="10156679"/>
            <a:ext cx="3279961" cy="533515"/>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fld id="{77E4D15D-86FE-45EF-9E52-3FA876A4BED3}" type="slidenum">
              <a:t>1</a:t>
            </a:fld>
            <a:endParaRPr lang="en-US" sz="1400" b="0" i="0" u="none" strike="noStrike" kern="1200" cap="none" spc="0" baseline="0">
              <a:solidFill>
                <a:srgbClr val="000000"/>
              </a:solidFill>
              <a:uFillTx/>
              <a:latin typeface="Times New Roman" pitchFamily="18"/>
              <a:ea typeface="Arial Unicode MS" pitchFamily="2"/>
              <a:cs typeface="Arial Unicode MS" pitchFamily="2"/>
            </a:endParaRPr>
          </a:p>
        </p:txBody>
      </p:sp>
      <p:sp>
        <p:nvSpPr>
          <p:cNvPr id="3" name="Slide Image Placeholder 1">
            <a:extLst>
              <a:ext uri="{FF2B5EF4-FFF2-40B4-BE49-F238E27FC236}">
                <a16:creationId xmlns:a16="http://schemas.microsoft.com/office/drawing/2014/main" id="{0C36826C-D5FE-53D7-B48D-6991B10870A0}"/>
              </a:ext>
            </a:extLst>
          </p:cNvPr>
          <p:cNvSpPr>
            <a:spLocks noGrp="1" noRot="1" noChangeAspect="1"/>
          </p:cNvSpPr>
          <p:nvPr>
            <p:ph type="sldImg"/>
          </p:nvPr>
        </p:nvSpPr>
        <p:spPr>
          <a:xfrm>
            <a:off x="1106488" y="812800"/>
            <a:ext cx="5345112" cy="4008438"/>
          </a:xfrm>
          <a:solidFill>
            <a:srgbClr val="4472C4"/>
          </a:solidFill>
          <a:ln w="12701" cap="flat">
            <a:solidFill>
              <a:srgbClr val="172C51"/>
            </a:solidFill>
            <a:prstDash val="solid"/>
            <a:miter/>
          </a:ln>
        </p:spPr>
      </p:sp>
      <p:sp>
        <p:nvSpPr>
          <p:cNvPr id="4" name="Notes Placeholder 2">
            <a:extLst>
              <a:ext uri="{FF2B5EF4-FFF2-40B4-BE49-F238E27FC236}">
                <a16:creationId xmlns:a16="http://schemas.microsoft.com/office/drawing/2014/main" id="{FAD3A6E1-929B-20B2-00C1-945C3899136C}"/>
              </a:ext>
            </a:extLst>
          </p:cNvPr>
          <p:cNvSpPr txBox="1">
            <a:spLocks noGrp="1"/>
          </p:cNvSpPr>
          <p:nvPr>
            <p:ph type="body" sz="quarter" idx="1"/>
          </p:nvPr>
        </p:nvSpPr>
        <p:spPr>
          <a:xfrm>
            <a:off x="755276" y="5078522"/>
            <a:ext cx="6048362" cy="4811755"/>
          </a:xfrm>
        </p:spPr>
        <p:txBody>
          <a:bodyPr anchor="ct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8822-95A6-7731-81B3-D10628A3C5A3}"/>
              </a:ext>
            </a:extLst>
          </p:cNvPr>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41461909-073B-14BD-8B55-5228F0B3C801}"/>
              </a:ext>
            </a:extLst>
          </p:cNvPr>
          <p:cNvSpPr txBox="1">
            <a:spLocks noGrp="1"/>
          </p:cNvSpPr>
          <p:nvPr>
            <p:ph type="subTitle" idx="1"/>
          </p:nvPr>
        </p:nvSpPr>
        <p:spPr>
          <a:xfrm>
            <a:off x="1260472" y="3970333"/>
            <a:ext cx="7559673" cy="1825627"/>
          </a:xfrm>
        </p:spPr>
        <p:txBody>
          <a:bodyPr anchorCtr="1"/>
          <a:lstStyle>
            <a:lvl1pPr marL="0" indent="0" algn="ctr">
              <a:tabLst>
                <a:tab pos="342717" algn="l"/>
                <a:tab pos="448915" algn="l"/>
                <a:tab pos="898196" algn="l"/>
                <a:tab pos="1347478" algn="l"/>
                <a:tab pos="1796759" algn="l"/>
                <a:tab pos="2246040" algn="l"/>
                <a:tab pos="2695322" algn="l"/>
                <a:tab pos="3144603" algn="l"/>
                <a:tab pos="3593875" algn="l"/>
                <a:tab pos="4043156" algn="l"/>
                <a:tab pos="4492438" algn="l"/>
                <a:tab pos="4941362" algn="l"/>
                <a:tab pos="5390644" algn="l"/>
                <a:tab pos="5839916" algn="l"/>
                <a:tab pos="6289197" algn="l"/>
                <a:tab pos="6738478" algn="l"/>
                <a:tab pos="7187760" algn="l"/>
                <a:tab pos="7637041" algn="l"/>
                <a:tab pos="8086322" algn="l"/>
                <a:tab pos="8535603" algn="l"/>
                <a:tab pos="8984876" algn="l"/>
              </a:tabLst>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C62D81C2-6111-FE07-027A-DD34097DD5CF}"/>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B3C9B8D3-48B9-3DFA-69C0-8579CA3AE7C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B95C42E-8E44-CC71-B1B2-9A8106A6A5C5}"/>
              </a:ext>
            </a:extLst>
          </p:cNvPr>
          <p:cNvSpPr txBox="1">
            <a:spLocks noGrp="1"/>
          </p:cNvSpPr>
          <p:nvPr>
            <p:ph type="sldNum" sz="quarter" idx="8"/>
          </p:nvPr>
        </p:nvSpPr>
        <p:spPr/>
        <p:txBody>
          <a:bodyPr/>
          <a:lstStyle>
            <a:lvl1pPr>
              <a:defRPr/>
            </a:lvl1pPr>
          </a:lstStyle>
          <a:p>
            <a:pPr lvl="0"/>
            <a:fld id="{14993373-5619-4E4E-9066-792841AE779F}" type="slidenum">
              <a:t>‹#›</a:t>
            </a:fld>
            <a:endParaRPr lang="en-US"/>
          </a:p>
        </p:txBody>
      </p:sp>
    </p:spTree>
    <p:extLst>
      <p:ext uri="{BB962C8B-B14F-4D97-AF65-F5344CB8AC3E}">
        <p14:creationId xmlns:p14="http://schemas.microsoft.com/office/powerpoint/2010/main" val="289037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1045-055E-1C8A-0355-F8FE22434963}"/>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17DD4A0F-8848-1459-CE3B-02FFC873691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ABFE44-23A1-2EC4-55F8-3A7B41F568C5}"/>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4729DB99-0ADB-791E-984F-2807FF3B024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80E149A-A96F-7E51-FF7C-AD5D8A73C2C9}"/>
              </a:ext>
            </a:extLst>
          </p:cNvPr>
          <p:cNvSpPr txBox="1">
            <a:spLocks noGrp="1"/>
          </p:cNvSpPr>
          <p:nvPr>
            <p:ph type="sldNum" sz="quarter" idx="8"/>
          </p:nvPr>
        </p:nvSpPr>
        <p:spPr/>
        <p:txBody>
          <a:bodyPr/>
          <a:lstStyle>
            <a:lvl1pPr>
              <a:defRPr/>
            </a:lvl1pPr>
          </a:lstStyle>
          <a:p>
            <a:pPr lvl="0"/>
            <a:fld id="{4A569C4A-7BE9-41C5-97B8-E6DED053ACF8}" type="slidenum">
              <a:t>‹#›</a:t>
            </a:fld>
            <a:endParaRPr lang="en-US"/>
          </a:p>
        </p:txBody>
      </p:sp>
    </p:spTree>
    <p:extLst>
      <p:ext uri="{BB962C8B-B14F-4D97-AF65-F5344CB8AC3E}">
        <p14:creationId xmlns:p14="http://schemas.microsoft.com/office/powerpoint/2010/main" val="118307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0C4D9-CB6B-B145-96CC-5CB52AF15C66}"/>
              </a:ext>
            </a:extLst>
          </p:cNvPr>
          <p:cNvSpPr txBox="1">
            <a:spLocks noGrp="1"/>
          </p:cNvSpPr>
          <p:nvPr>
            <p:ph type="title" orient="vert"/>
          </p:nvPr>
        </p:nvSpPr>
        <p:spPr>
          <a:xfrm>
            <a:off x="7305671" y="301623"/>
            <a:ext cx="2266953" cy="6454777"/>
          </a:xfrm>
        </p:spPr>
        <p:txBody>
          <a:bodyPr vert="eaVert"/>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9EC9DDD1-E3D0-A6AF-F433-901EDE8083F5}"/>
              </a:ext>
            </a:extLst>
          </p:cNvPr>
          <p:cNvSpPr txBox="1">
            <a:spLocks noGrp="1"/>
          </p:cNvSpPr>
          <p:nvPr>
            <p:ph type="body" orient="vert" idx="1"/>
          </p:nvPr>
        </p:nvSpPr>
        <p:spPr>
          <a:xfrm>
            <a:off x="503240" y="301623"/>
            <a:ext cx="6650038" cy="6454777"/>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8E2BC-8B94-C092-8082-C3518CCF476C}"/>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FBF727BF-E526-8A22-CD87-4AC74081A413}"/>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27675F2B-D076-EFD6-6BDA-3CC0351E78C9}"/>
              </a:ext>
            </a:extLst>
          </p:cNvPr>
          <p:cNvSpPr txBox="1">
            <a:spLocks noGrp="1"/>
          </p:cNvSpPr>
          <p:nvPr>
            <p:ph type="sldNum" sz="quarter" idx="8"/>
          </p:nvPr>
        </p:nvSpPr>
        <p:spPr/>
        <p:txBody>
          <a:bodyPr/>
          <a:lstStyle>
            <a:lvl1pPr>
              <a:defRPr/>
            </a:lvl1pPr>
          </a:lstStyle>
          <a:p>
            <a:pPr lvl="0"/>
            <a:fld id="{8E9A597F-0D00-4302-9D93-AE1EF864D33D}" type="slidenum">
              <a:t>‹#›</a:t>
            </a:fld>
            <a:endParaRPr lang="en-US"/>
          </a:p>
        </p:txBody>
      </p:sp>
    </p:spTree>
    <p:extLst>
      <p:ext uri="{BB962C8B-B14F-4D97-AF65-F5344CB8AC3E}">
        <p14:creationId xmlns:p14="http://schemas.microsoft.com/office/powerpoint/2010/main" val="287739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2786-881D-C6CD-D03A-04B2F02D32BA}"/>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4BB37E09-95D9-7EB3-A093-15D2AE32A1EC}"/>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6BA62F-5823-59D6-495F-E02A172C93C1}"/>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C8E14B5D-9F00-DF7B-9926-780BD02E89C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674912E-FAD5-C9DF-9DC9-271FC60C2A58}"/>
              </a:ext>
            </a:extLst>
          </p:cNvPr>
          <p:cNvSpPr txBox="1">
            <a:spLocks noGrp="1"/>
          </p:cNvSpPr>
          <p:nvPr>
            <p:ph type="sldNum" sz="quarter" idx="8"/>
          </p:nvPr>
        </p:nvSpPr>
        <p:spPr/>
        <p:txBody>
          <a:bodyPr/>
          <a:lstStyle>
            <a:lvl1pPr>
              <a:defRPr/>
            </a:lvl1pPr>
          </a:lstStyle>
          <a:p>
            <a:pPr lvl="0"/>
            <a:fld id="{7B932FC3-CBDF-4469-817E-FF455047A09E}" type="slidenum">
              <a:t>‹#›</a:t>
            </a:fld>
            <a:endParaRPr lang="en-US"/>
          </a:p>
        </p:txBody>
      </p:sp>
    </p:spTree>
    <p:extLst>
      <p:ext uri="{BB962C8B-B14F-4D97-AF65-F5344CB8AC3E}">
        <p14:creationId xmlns:p14="http://schemas.microsoft.com/office/powerpoint/2010/main" val="91953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E59A-A53B-10F0-E95F-0887F043FF58}"/>
              </a:ext>
            </a:extLst>
          </p:cNvPr>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C20C4517-2986-5CA7-F25C-A56BBEB2E952}"/>
              </a:ext>
            </a:extLst>
          </p:cNvPr>
          <p:cNvSpPr txBox="1">
            <a:spLocks noGrp="1"/>
          </p:cNvSpPr>
          <p:nvPr>
            <p:ph type="body" idx="1"/>
          </p:nvPr>
        </p:nvSpPr>
        <p:spPr>
          <a:xfrm>
            <a:off x="687391" y="5059366"/>
            <a:ext cx="8694736" cy="1652585"/>
          </a:xfrm>
        </p:spPr>
        <p:txBody>
          <a:bodyPr/>
          <a:lstStyle>
            <a:lvl1pPr marL="0" indent="0">
              <a:tabLst>
                <a:tab pos="342717" algn="l"/>
                <a:tab pos="448915" algn="l"/>
                <a:tab pos="898196" algn="l"/>
                <a:tab pos="1347478" algn="l"/>
                <a:tab pos="1796759" algn="l"/>
                <a:tab pos="2246040" algn="l"/>
                <a:tab pos="2695322" algn="l"/>
                <a:tab pos="3144603" algn="l"/>
                <a:tab pos="3593875" algn="l"/>
                <a:tab pos="4043156" algn="l"/>
                <a:tab pos="4492438" algn="l"/>
                <a:tab pos="4941362" algn="l"/>
                <a:tab pos="5390644" algn="l"/>
                <a:tab pos="5839916" algn="l"/>
                <a:tab pos="6289197" algn="l"/>
                <a:tab pos="6738478" algn="l"/>
                <a:tab pos="7187760" algn="l"/>
                <a:tab pos="7637041" algn="l"/>
                <a:tab pos="8086322" algn="l"/>
                <a:tab pos="8535603" algn="l"/>
                <a:tab pos="8984876" algn="l"/>
              </a:tabLst>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915E583E-9395-306B-C03C-2A7CFF37B824}"/>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ABDE6D25-E01C-BB28-2D2D-054DA6F422C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F5BD2F4-2DCA-BB39-DFC1-337FFC26ACEB}"/>
              </a:ext>
            </a:extLst>
          </p:cNvPr>
          <p:cNvSpPr txBox="1">
            <a:spLocks noGrp="1"/>
          </p:cNvSpPr>
          <p:nvPr>
            <p:ph type="sldNum" sz="quarter" idx="8"/>
          </p:nvPr>
        </p:nvSpPr>
        <p:spPr/>
        <p:txBody>
          <a:bodyPr/>
          <a:lstStyle>
            <a:lvl1pPr>
              <a:defRPr/>
            </a:lvl1pPr>
          </a:lstStyle>
          <a:p>
            <a:pPr lvl="0"/>
            <a:fld id="{E1E03D6C-C177-47DB-8FFF-77DA7D84362E}" type="slidenum">
              <a:t>‹#›</a:t>
            </a:fld>
            <a:endParaRPr lang="en-US"/>
          </a:p>
        </p:txBody>
      </p:sp>
    </p:spTree>
    <p:extLst>
      <p:ext uri="{BB962C8B-B14F-4D97-AF65-F5344CB8AC3E}">
        <p14:creationId xmlns:p14="http://schemas.microsoft.com/office/powerpoint/2010/main" val="285074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9B6C-A7D4-D932-95DF-06FDCFD3E4F2}"/>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6910647E-F39B-4F23-B8EF-BB55E18459CE}"/>
              </a:ext>
            </a:extLst>
          </p:cNvPr>
          <p:cNvSpPr txBox="1">
            <a:spLocks noGrp="1"/>
          </p:cNvSpPr>
          <p:nvPr>
            <p:ph idx="1"/>
          </p:nvPr>
        </p:nvSpPr>
        <p:spPr>
          <a:xfrm>
            <a:off x="503240" y="1768477"/>
            <a:ext cx="4457700" cy="498792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DA6FD1-4D68-8D69-9CE5-ED53DF1AA79A}"/>
              </a:ext>
            </a:extLst>
          </p:cNvPr>
          <p:cNvSpPr txBox="1">
            <a:spLocks noGrp="1"/>
          </p:cNvSpPr>
          <p:nvPr>
            <p:ph idx="2"/>
          </p:nvPr>
        </p:nvSpPr>
        <p:spPr>
          <a:xfrm>
            <a:off x="5113333" y="1768477"/>
            <a:ext cx="4459291" cy="498792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3A90EF-F7A7-6855-A004-DF6FB1271C83}"/>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8E19BBB5-A21D-A736-9BF5-D43AE3E9B251}"/>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9986DF2A-6658-0CB3-CC70-7671BFA9D1F4}"/>
              </a:ext>
            </a:extLst>
          </p:cNvPr>
          <p:cNvSpPr txBox="1">
            <a:spLocks noGrp="1"/>
          </p:cNvSpPr>
          <p:nvPr>
            <p:ph type="sldNum" sz="quarter" idx="8"/>
          </p:nvPr>
        </p:nvSpPr>
        <p:spPr/>
        <p:txBody>
          <a:bodyPr/>
          <a:lstStyle>
            <a:lvl1pPr>
              <a:defRPr/>
            </a:lvl1pPr>
          </a:lstStyle>
          <a:p>
            <a:pPr lvl="0"/>
            <a:fld id="{2C51A4C3-9FAA-4A53-A7AC-7B87FCFE8ABE}" type="slidenum">
              <a:t>‹#›</a:t>
            </a:fld>
            <a:endParaRPr lang="en-US"/>
          </a:p>
        </p:txBody>
      </p:sp>
    </p:spTree>
    <p:extLst>
      <p:ext uri="{BB962C8B-B14F-4D97-AF65-F5344CB8AC3E}">
        <p14:creationId xmlns:p14="http://schemas.microsoft.com/office/powerpoint/2010/main" val="167183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D034-61C1-C491-181F-26145A167763}"/>
              </a:ext>
            </a:extLst>
          </p:cNvPr>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16DEC9EC-699F-B432-A414-CB8E83E1BABC}"/>
              </a:ext>
            </a:extLst>
          </p:cNvPr>
          <p:cNvSpPr txBox="1">
            <a:spLocks noGrp="1"/>
          </p:cNvSpPr>
          <p:nvPr>
            <p:ph type="body" idx="1"/>
          </p:nvPr>
        </p:nvSpPr>
        <p:spPr>
          <a:xfrm>
            <a:off x="693736" y="1852610"/>
            <a:ext cx="4265611" cy="908054"/>
          </a:xfrm>
        </p:spPr>
        <p:txBody>
          <a:bodyPr anchor="b"/>
          <a:lstStyle>
            <a:lvl1pPr marL="0" indent="0">
              <a:tabLst>
                <a:tab pos="342717" algn="l"/>
                <a:tab pos="448915" algn="l"/>
                <a:tab pos="898196" algn="l"/>
                <a:tab pos="1347478" algn="l"/>
                <a:tab pos="1796759" algn="l"/>
                <a:tab pos="2246040" algn="l"/>
                <a:tab pos="2695322" algn="l"/>
                <a:tab pos="3144603" algn="l"/>
                <a:tab pos="3593875" algn="l"/>
                <a:tab pos="4043156" algn="l"/>
                <a:tab pos="4492438" algn="l"/>
                <a:tab pos="4941362" algn="l"/>
                <a:tab pos="5390644" algn="l"/>
                <a:tab pos="5839916" algn="l"/>
                <a:tab pos="6289197" algn="l"/>
                <a:tab pos="6738478" algn="l"/>
                <a:tab pos="7187760" algn="l"/>
                <a:tab pos="7637041" algn="l"/>
                <a:tab pos="8086322" algn="l"/>
                <a:tab pos="8535603" algn="l"/>
                <a:tab pos="8984876" algn="l"/>
              </a:tabLst>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343BAB1-6F7C-110A-50AF-E7CED5E8746E}"/>
              </a:ext>
            </a:extLst>
          </p:cNvPr>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079DF9-BCB5-B063-A59B-1E514BD312E7}"/>
              </a:ext>
            </a:extLst>
          </p:cNvPr>
          <p:cNvSpPr txBox="1">
            <a:spLocks noGrp="1"/>
          </p:cNvSpPr>
          <p:nvPr>
            <p:ph type="body" idx="3"/>
          </p:nvPr>
        </p:nvSpPr>
        <p:spPr>
          <a:xfrm>
            <a:off x="5103815" y="1852610"/>
            <a:ext cx="4284658" cy="908054"/>
          </a:xfrm>
        </p:spPr>
        <p:txBody>
          <a:bodyPr anchor="b"/>
          <a:lstStyle>
            <a:lvl1pPr marL="0" indent="0">
              <a:tabLst>
                <a:tab pos="342717" algn="l"/>
                <a:tab pos="448915" algn="l"/>
                <a:tab pos="898196" algn="l"/>
                <a:tab pos="1347478" algn="l"/>
                <a:tab pos="1796759" algn="l"/>
                <a:tab pos="2246040" algn="l"/>
                <a:tab pos="2695322" algn="l"/>
                <a:tab pos="3144603" algn="l"/>
                <a:tab pos="3593875" algn="l"/>
                <a:tab pos="4043156" algn="l"/>
                <a:tab pos="4492438" algn="l"/>
                <a:tab pos="4941362" algn="l"/>
                <a:tab pos="5390644" algn="l"/>
                <a:tab pos="5839916" algn="l"/>
                <a:tab pos="6289197" algn="l"/>
                <a:tab pos="6738478" algn="l"/>
                <a:tab pos="7187760" algn="l"/>
                <a:tab pos="7637041" algn="l"/>
                <a:tab pos="8086322" algn="l"/>
                <a:tab pos="8535603" algn="l"/>
                <a:tab pos="8984876" algn="l"/>
              </a:tabLst>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C261A6-6642-E447-A324-8D14EF81EA16}"/>
              </a:ext>
            </a:extLst>
          </p:cNvPr>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271F35-9AD3-A56E-A292-0EE340506A2E}"/>
              </a:ext>
            </a:extLst>
          </p:cNvPr>
          <p:cNvSpPr txBox="1">
            <a:spLocks noGrp="1"/>
          </p:cNvSpPr>
          <p:nvPr>
            <p:ph type="dt" sz="half" idx="7"/>
          </p:nvPr>
        </p:nvSpPr>
        <p:spPr/>
        <p:txBody>
          <a:bodyPr/>
          <a:lstStyle>
            <a:lvl1pPr>
              <a:defRPr/>
            </a:lvl1pPr>
          </a:lstStyle>
          <a:p>
            <a:pPr lvl="0"/>
            <a:endParaRPr lang="en-US"/>
          </a:p>
        </p:txBody>
      </p:sp>
      <p:sp>
        <p:nvSpPr>
          <p:cNvPr id="8" name="Footer Placeholder 7">
            <a:extLst>
              <a:ext uri="{FF2B5EF4-FFF2-40B4-BE49-F238E27FC236}">
                <a16:creationId xmlns:a16="http://schemas.microsoft.com/office/drawing/2014/main" id="{1C817542-0D58-CC4A-10A4-06E1BCAEA281}"/>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1C6B8C2F-9836-70E2-D89B-C4735636A474}"/>
              </a:ext>
            </a:extLst>
          </p:cNvPr>
          <p:cNvSpPr txBox="1">
            <a:spLocks noGrp="1"/>
          </p:cNvSpPr>
          <p:nvPr>
            <p:ph type="sldNum" sz="quarter" idx="8"/>
          </p:nvPr>
        </p:nvSpPr>
        <p:spPr/>
        <p:txBody>
          <a:bodyPr/>
          <a:lstStyle>
            <a:lvl1pPr>
              <a:defRPr/>
            </a:lvl1pPr>
          </a:lstStyle>
          <a:p>
            <a:pPr lvl="0"/>
            <a:fld id="{E9C1CDB4-8C05-457D-BAC4-0308DE217923}" type="slidenum">
              <a:t>‹#›</a:t>
            </a:fld>
            <a:endParaRPr lang="en-US"/>
          </a:p>
        </p:txBody>
      </p:sp>
    </p:spTree>
    <p:extLst>
      <p:ext uri="{BB962C8B-B14F-4D97-AF65-F5344CB8AC3E}">
        <p14:creationId xmlns:p14="http://schemas.microsoft.com/office/powerpoint/2010/main" val="343305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D56E-1B97-8DBE-1E5B-FA1EB6E03B8B}"/>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EDC0555C-C454-7DB2-10CA-266715D08768}"/>
              </a:ext>
            </a:extLst>
          </p:cNvPr>
          <p:cNvSpPr txBox="1">
            <a:spLocks noGrp="1"/>
          </p:cNvSpPr>
          <p:nvPr>
            <p:ph type="dt" sz="half" idx="7"/>
          </p:nvPr>
        </p:nvSpPr>
        <p:spPr/>
        <p:txBody>
          <a:bodyPr/>
          <a:lstStyle>
            <a:lvl1pPr>
              <a:defRPr/>
            </a:lvl1pPr>
          </a:lstStyle>
          <a:p>
            <a:pPr lvl="0"/>
            <a:endParaRPr lang="en-US"/>
          </a:p>
        </p:txBody>
      </p:sp>
      <p:sp>
        <p:nvSpPr>
          <p:cNvPr id="4" name="Footer Placeholder 3">
            <a:extLst>
              <a:ext uri="{FF2B5EF4-FFF2-40B4-BE49-F238E27FC236}">
                <a16:creationId xmlns:a16="http://schemas.microsoft.com/office/drawing/2014/main" id="{830B6FB3-1B82-5B32-ED2D-086F1C4BC065}"/>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76DDA448-62D6-DC88-FF18-03E63F1F059E}"/>
              </a:ext>
            </a:extLst>
          </p:cNvPr>
          <p:cNvSpPr txBox="1">
            <a:spLocks noGrp="1"/>
          </p:cNvSpPr>
          <p:nvPr>
            <p:ph type="sldNum" sz="quarter" idx="8"/>
          </p:nvPr>
        </p:nvSpPr>
        <p:spPr/>
        <p:txBody>
          <a:bodyPr/>
          <a:lstStyle>
            <a:lvl1pPr>
              <a:defRPr/>
            </a:lvl1pPr>
          </a:lstStyle>
          <a:p>
            <a:pPr lvl="0"/>
            <a:fld id="{9BE9F1EA-E55B-436A-8C13-FD146AAF256A}" type="slidenum">
              <a:t>‹#›</a:t>
            </a:fld>
            <a:endParaRPr lang="en-US"/>
          </a:p>
        </p:txBody>
      </p:sp>
    </p:spTree>
    <p:extLst>
      <p:ext uri="{BB962C8B-B14F-4D97-AF65-F5344CB8AC3E}">
        <p14:creationId xmlns:p14="http://schemas.microsoft.com/office/powerpoint/2010/main" val="65970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119CD-ADEF-937C-516A-1F8A13E62C3B}"/>
              </a:ext>
            </a:extLst>
          </p:cNvPr>
          <p:cNvSpPr txBox="1">
            <a:spLocks noGrp="1"/>
          </p:cNvSpPr>
          <p:nvPr>
            <p:ph type="dt" sz="half" idx="7"/>
          </p:nvPr>
        </p:nvSpPr>
        <p:spPr/>
        <p:txBody>
          <a:bodyPr/>
          <a:lstStyle>
            <a:lvl1pPr>
              <a:defRPr/>
            </a:lvl1pPr>
          </a:lstStyle>
          <a:p>
            <a:pPr lvl="0"/>
            <a:endParaRPr lang="en-US"/>
          </a:p>
        </p:txBody>
      </p:sp>
      <p:sp>
        <p:nvSpPr>
          <p:cNvPr id="3" name="Footer Placeholder 2">
            <a:extLst>
              <a:ext uri="{FF2B5EF4-FFF2-40B4-BE49-F238E27FC236}">
                <a16:creationId xmlns:a16="http://schemas.microsoft.com/office/drawing/2014/main" id="{3FDD9482-D5DA-29D3-285E-26E55C2425E7}"/>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C6915B37-76CB-8638-47E9-FD2AF8B75C2B}"/>
              </a:ext>
            </a:extLst>
          </p:cNvPr>
          <p:cNvSpPr txBox="1">
            <a:spLocks noGrp="1"/>
          </p:cNvSpPr>
          <p:nvPr>
            <p:ph type="sldNum" sz="quarter" idx="8"/>
          </p:nvPr>
        </p:nvSpPr>
        <p:spPr/>
        <p:txBody>
          <a:bodyPr/>
          <a:lstStyle>
            <a:lvl1pPr>
              <a:defRPr/>
            </a:lvl1pPr>
          </a:lstStyle>
          <a:p>
            <a:pPr lvl="0"/>
            <a:fld id="{250D50EE-3CCA-4BDD-A544-A00AE5DB2860}" type="slidenum">
              <a:t>‹#›</a:t>
            </a:fld>
            <a:endParaRPr lang="en-US"/>
          </a:p>
        </p:txBody>
      </p:sp>
    </p:spTree>
    <p:extLst>
      <p:ext uri="{BB962C8B-B14F-4D97-AF65-F5344CB8AC3E}">
        <p14:creationId xmlns:p14="http://schemas.microsoft.com/office/powerpoint/2010/main" val="28387251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7FF4-8019-9581-4FBF-012809D1A502}"/>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51E8A948-708A-5839-53D5-6B37F237F234}"/>
              </a:ext>
            </a:extLst>
          </p:cNvPr>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AEF0F7-432F-D905-E624-2B01B797068C}"/>
              </a:ext>
            </a:extLst>
          </p:cNvPr>
          <p:cNvSpPr txBox="1">
            <a:spLocks noGrp="1"/>
          </p:cNvSpPr>
          <p:nvPr>
            <p:ph type="body" idx="2"/>
          </p:nvPr>
        </p:nvSpPr>
        <p:spPr>
          <a:xfrm>
            <a:off x="693736" y="2268534"/>
            <a:ext cx="3251204" cy="4200525"/>
          </a:xfrm>
        </p:spPr>
        <p:txBody>
          <a:bodyPr/>
          <a:lstStyle>
            <a:lvl1pPr marL="0" indent="0">
              <a:tabLst>
                <a:tab pos="342717" algn="l"/>
                <a:tab pos="448915" algn="l"/>
                <a:tab pos="898196" algn="l"/>
                <a:tab pos="1347478" algn="l"/>
                <a:tab pos="1796759" algn="l"/>
                <a:tab pos="2246040" algn="l"/>
                <a:tab pos="2695322" algn="l"/>
                <a:tab pos="3144603" algn="l"/>
                <a:tab pos="3593875" algn="l"/>
                <a:tab pos="4043156" algn="l"/>
                <a:tab pos="4492438" algn="l"/>
                <a:tab pos="4941362" algn="l"/>
                <a:tab pos="5390644" algn="l"/>
                <a:tab pos="5839916" algn="l"/>
                <a:tab pos="6289197" algn="l"/>
                <a:tab pos="6738478" algn="l"/>
                <a:tab pos="7187760" algn="l"/>
                <a:tab pos="7637041" algn="l"/>
                <a:tab pos="8086322" algn="l"/>
                <a:tab pos="8535603" algn="l"/>
                <a:tab pos="8984876" algn="l"/>
              </a:tabLst>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5014E03-B9DF-5AB8-5024-1E222E44836B}"/>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6D7818CF-3C92-50ED-F0B2-3295AB1D7E0C}"/>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AD10F6D-9E71-8113-D787-D291CE1E4647}"/>
              </a:ext>
            </a:extLst>
          </p:cNvPr>
          <p:cNvSpPr txBox="1">
            <a:spLocks noGrp="1"/>
          </p:cNvSpPr>
          <p:nvPr>
            <p:ph type="sldNum" sz="quarter" idx="8"/>
          </p:nvPr>
        </p:nvSpPr>
        <p:spPr/>
        <p:txBody>
          <a:bodyPr/>
          <a:lstStyle>
            <a:lvl1pPr>
              <a:defRPr/>
            </a:lvl1pPr>
          </a:lstStyle>
          <a:p>
            <a:pPr lvl="0"/>
            <a:fld id="{A0FC7E4B-6A0C-4822-B9C0-BD218CA4F6E5}" type="slidenum">
              <a:t>‹#›</a:t>
            </a:fld>
            <a:endParaRPr lang="en-US"/>
          </a:p>
        </p:txBody>
      </p:sp>
    </p:spTree>
    <p:extLst>
      <p:ext uri="{BB962C8B-B14F-4D97-AF65-F5344CB8AC3E}">
        <p14:creationId xmlns:p14="http://schemas.microsoft.com/office/powerpoint/2010/main" val="310598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678A-2941-DE46-D5F8-E55C38CB7B23}"/>
              </a:ext>
            </a:extLst>
          </p:cNvPr>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916DC76C-0F2C-DE2B-3208-1AB51C537F69}"/>
              </a:ext>
            </a:extLst>
          </p:cNvPr>
          <p:cNvSpPr txBox="1">
            <a:spLocks noGrp="1"/>
          </p:cNvSpPr>
          <p:nvPr>
            <p:ph type="pic" idx="1"/>
          </p:nvPr>
        </p:nvSpPr>
        <p:spPr>
          <a:xfrm>
            <a:off x="4286249" y="1089022"/>
            <a:ext cx="5102223" cy="5372100"/>
          </a:xfrm>
        </p:spPr>
        <p:txBody>
          <a:bodyPr/>
          <a:lstStyle>
            <a:lvl1pPr marL="0" indent="0">
              <a:tabLst>
                <a:tab pos="342717" algn="l"/>
                <a:tab pos="448915" algn="l"/>
                <a:tab pos="898196" algn="l"/>
                <a:tab pos="1347478" algn="l"/>
                <a:tab pos="1796759" algn="l"/>
                <a:tab pos="2246040" algn="l"/>
                <a:tab pos="2695322" algn="l"/>
                <a:tab pos="3144603" algn="l"/>
                <a:tab pos="3593875" algn="l"/>
                <a:tab pos="4043156" algn="l"/>
                <a:tab pos="4492438" algn="l"/>
                <a:tab pos="4941362" algn="l"/>
                <a:tab pos="5390644" algn="l"/>
                <a:tab pos="5839916" algn="l"/>
                <a:tab pos="6289197" algn="l"/>
                <a:tab pos="6738478" algn="l"/>
                <a:tab pos="7187760" algn="l"/>
                <a:tab pos="7637041" algn="l"/>
                <a:tab pos="8086322" algn="l"/>
                <a:tab pos="8535603" algn="l"/>
                <a:tab pos="8984876" algn="l"/>
              </a:tabLst>
              <a:defRPr lang="en-IN"/>
            </a:lvl1pPr>
          </a:lstStyle>
          <a:p>
            <a:pPr lvl="0"/>
            <a:endParaRPr lang="en-IN"/>
          </a:p>
        </p:txBody>
      </p:sp>
      <p:sp>
        <p:nvSpPr>
          <p:cNvPr id="4" name="Text Placeholder 3">
            <a:extLst>
              <a:ext uri="{FF2B5EF4-FFF2-40B4-BE49-F238E27FC236}">
                <a16:creationId xmlns:a16="http://schemas.microsoft.com/office/drawing/2014/main" id="{CB4585E5-10CC-9408-FD00-6468BB794780}"/>
              </a:ext>
            </a:extLst>
          </p:cNvPr>
          <p:cNvSpPr txBox="1">
            <a:spLocks noGrp="1"/>
          </p:cNvSpPr>
          <p:nvPr>
            <p:ph type="body" idx="2"/>
          </p:nvPr>
        </p:nvSpPr>
        <p:spPr>
          <a:xfrm>
            <a:off x="693736" y="2268534"/>
            <a:ext cx="3251204" cy="4200525"/>
          </a:xfrm>
        </p:spPr>
        <p:txBody>
          <a:bodyPr/>
          <a:lstStyle>
            <a:lvl1pPr marL="0" indent="0">
              <a:tabLst>
                <a:tab pos="342717" algn="l"/>
                <a:tab pos="448915" algn="l"/>
                <a:tab pos="898196" algn="l"/>
                <a:tab pos="1347478" algn="l"/>
                <a:tab pos="1796759" algn="l"/>
                <a:tab pos="2246040" algn="l"/>
                <a:tab pos="2695322" algn="l"/>
                <a:tab pos="3144603" algn="l"/>
                <a:tab pos="3593875" algn="l"/>
                <a:tab pos="4043156" algn="l"/>
                <a:tab pos="4492438" algn="l"/>
                <a:tab pos="4941362" algn="l"/>
                <a:tab pos="5390644" algn="l"/>
                <a:tab pos="5839916" algn="l"/>
                <a:tab pos="6289197" algn="l"/>
                <a:tab pos="6738478" algn="l"/>
                <a:tab pos="7187760" algn="l"/>
                <a:tab pos="7637041" algn="l"/>
                <a:tab pos="8086322" algn="l"/>
                <a:tab pos="8535603" algn="l"/>
                <a:tab pos="8984876" algn="l"/>
              </a:tabLst>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D577F20-A256-EF43-1F38-291F9E83B1E9}"/>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088DA119-2808-C558-1DF9-1AE265030AA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FAE3B33-AA6A-8A54-F1E8-779414BAEA85}"/>
              </a:ext>
            </a:extLst>
          </p:cNvPr>
          <p:cNvSpPr txBox="1">
            <a:spLocks noGrp="1"/>
          </p:cNvSpPr>
          <p:nvPr>
            <p:ph type="sldNum" sz="quarter" idx="8"/>
          </p:nvPr>
        </p:nvSpPr>
        <p:spPr/>
        <p:txBody>
          <a:bodyPr/>
          <a:lstStyle>
            <a:lvl1pPr>
              <a:defRPr/>
            </a:lvl1pPr>
          </a:lstStyle>
          <a:p>
            <a:pPr lvl="0"/>
            <a:fld id="{5DA91789-DC88-4756-AAB7-4A3ACA49727C}" type="slidenum">
              <a:t>‹#›</a:t>
            </a:fld>
            <a:endParaRPr lang="en-US"/>
          </a:p>
        </p:txBody>
      </p:sp>
    </p:spTree>
    <p:extLst>
      <p:ext uri="{BB962C8B-B14F-4D97-AF65-F5344CB8AC3E}">
        <p14:creationId xmlns:p14="http://schemas.microsoft.com/office/powerpoint/2010/main" val="207354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1C214-2A96-26B3-EF4D-EE3431B8A99C}"/>
              </a:ext>
            </a:extLst>
          </p:cNvPr>
          <p:cNvSpPr txBox="1">
            <a:spLocks noGrp="1"/>
          </p:cNvSpPr>
          <p:nvPr>
            <p:ph type="title"/>
          </p:nvPr>
        </p:nvSpPr>
        <p:spPr>
          <a:xfrm>
            <a:off x="502920" y="301322"/>
            <a:ext cx="9069476" cy="1260363"/>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a:extLst>
              <a:ext uri="{FF2B5EF4-FFF2-40B4-BE49-F238E27FC236}">
                <a16:creationId xmlns:a16="http://schemas.microsoft.com/office/drawing/2014/main" id="{B59E78C3-AEDB-BC6C-4B7A-1C24DBF1D865}"/>
              </a:ext>
            </a:extLst>
          </p:cNvPr>
          <p:cNvSpPr txBox="1">
            <a:spLocks noGrp="1"/>
          </p:cNvSpPr>
          <p:nvPr>
            <p:ph type="body" idx="1"/>
          </p:nvPr>
        </p:nvSpPr>
        <p:spPr>
          <a:xfrm>
            <a:off x="502920" y="1768321"/>
            <a:ext cx="9069476" cy="4988161"/>
          </a:xfrm>
          <a:prstGeom prst="rect">
            <a:avLst/>
          </a:prstGeom>
          <a:noFill/>
          <a:ln>
            <a:noFill/>
          </a:ln>
        </p:spPr>
        <p:txBody>
          <a:bodyPr vert="horz" wrap="square" lIns="0" tIns="28081"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4F7B2-518B-71AB-2C73-C340661C3037}"/>
              </a:ext>
            </a:extLst>
          </p:cNvPr>
          <p:cNvSpPr txBox="1">
            <a:spLocks noGrp="1"/>
          </p:cNvSpPr>
          <p:nvPr>
            <p:ph type="dt" sz="half" idx="2"/>
          </p:nvPr>
        </p:nvSpPr>
        <p:spPr>
          <a:xfrm>
            <a:off x="502920" y="6886437"/>
            <a:ext cx="2346121" cy="51912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US" sz="1800" b="0" i="0" u="none" strike="noStrike" kern="1200" cap="none" spc="0" baseline="0">
                <a:solidFill>
                  <a:srgbClr val="000000"/>
                </a:solidFill>
                <a:uFillTx/>
                <a:latin typeface="Arial" pitchFamily="18"/>
                <a:ea typeface="Arial Unicode MS" pitchFamily="2"/>
                <a:cs typeface="Arial Unicode MS" pitchFamily="2"/>
              </a:defRPr>
            </a:lvl1pPr>
          </a:lstStyle>
          <a:p>
            <a:pPr lvl="0"/>
            <a:endParaRPr lang="en-US"/>
          </a:p>
        </p:txBody>
      </p:sp>
      <p:sp>
        <p:nvSpPr>
          <p:cNvPr id="5" name="Footer Placeholder 4">
            <a:extLst>
              <a:ext uri="{FF2B5EF4-FFF2-40B4-BE49-F238E27FC236}">
                <a16:creationId xmlns:a16="http://schemas.microsoft.com/office/drawing/2014/main" id="{264BB532-0148-06AC-763C-5913C3CEB0BB}"/>
              </a:ext>
            </a:extLst>
          </p:cNvPr>
          <p:cNvSpPr txBox="1">
            <a:spLocks noGrp="1"/>
          </p:cNvSpPr>
          <p:nvPr>
            <p:ph type="ftr" sz="quarter" idx="3"/>
          </p:nvPr>
        </p:nvSpPr>
        <p:spPr>
          <a:xfrm>
            <a:off x="3448083" y="6886437"/>
            <a:ext cx="3193916" cy="51912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US" sz="1800" b="0" i="0" u="none" strike="noStrike" kern="1200" cap="none" spc="0" baseline="0">
                <a:solidFill>
                  <a:srgbClr val="000000"/>
                </a:solidFill>
                <a:uFillTx/>
                <a:latin typeface="Arial" pitchFamily="18"/>
                <a:ea typeface="Arial Unicode MS" pitchFamily="2"/>
                <a:cs typeface="Arial Unicode MS" pitchFamily="2"/>
              </a:defRPr>
            </a:lvl1pPr>
          </a:lstStyle>
          <a:p>
            <a:pPr lvl="0"/>
            <a:endParaRPr lang="en-US"/>
          </a:p>
        </p:txBody>
      </p:sp>
      <p:sp>
        <p:nvSpPr>
          <p:cNvPr id="6" name="Slide Number Placeholder 5">
            <a:extLst>
              <a:ext uri="{FF2B5EF4-FFF2-40B4-BE49-F238E27FC236}">
                <a16:creationId xmlns:a16="http://schemas.microsoft.com/office/drawing/2014/main" id="{5BFEB0E9-9E60-6CA5-69AA-A058E18A8A05}"/>
              </a:ext>
            </a:extLst>
          </p:cNvPr>
          <p:cNvSpPr txBox="1">
            <a:spLocks noGrp="1"/>
          </p:cNvSpPr>
          <p:nvPr>
            <p:ph type="sldNum" sz="quarter" idx="4"/>
          </p:nvPr>
        </p:nvSpPr>
        <p:spPr>
          <a:xfrm>
            <a:off x="7227719" y="6886437"/>
            <a:ext cx="2346478" cy="51912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US" sz="1800" b="0" i="0" u="none" strike="noStrike" kern="1200" cap="none" spc="0" baseline="0">
                <a:solidFill>
                  <a:srgbClr val="000000"/>
                </a:solidFill>
                <a:uFillTx/>
                <a:latin typeface="Arial" pitchFamily="18"/>
                <a:ea typeface="Arial Unicode MS" pitchFamily="2"/>
                <a:cs typeface="Arial Unicode MS" pitchFamily="2"/>
              </a:defRPr>
            </a:lvl1pPr>
          </a:lstStyle>
          <a:p>
            <a:pPr lvl="0"/>
            <a:fld id="{EF60B55D-AB6F-4C5C-BBCD-AF626C7CB12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lang="en-IN" sz="4400" b="0" i="0" u="none" strike="noStrike" kern="0" cap="none" spc="0" baseline="0">
          <a:solidFill>
            <a:srgbClr val="000000"/>
          </a:solidFill>
          <a:uFillTx/>
          <a:latin typeface="Arial" pitchFamily="18"/>
        </a:defRPr>
      </a:lvl1pPr>
    </p:titleStyle>
    <p:bodyStyle>
      <a:lvl1pPr marL="342717" marR="0" lvl="0" indent="-342717" algn="l" defTabSz="914400" rtl="0" fontAlgn="auto" hangingPunct="0">
        <a:lnSpc>
          <a:spcPct val="93000"/>
        </a:lnSpc>
        <a:spcBef>
          <a:spcPts val="0"/>
        </a:spcBef>
        <a:spcAft>
          <a:spcPts val="1425"/>
        </a:spcAft>
        <a:buNone/>
        <a:tabLst>
          <a:tab pos="342717" algn="l"/>
          <a:tab pos="448915" algn="l"/>
          <a:tab pos="898196" algn="l"/>
          <a:tab pos="1347478" algn="l"/>
          <a:tab pos="1796759" algn="l"/>
          <a:tab pos="2246040" algn="l"/>
          <a:tab pos="2695312" algn="l"/>
          <a:tab pos="3144594" algn="l"/>
          <a:tab pos="3593875" algn="l"/>
          <a:tab pos="4043156" algn="l"/>
          <a:tab pos="4492437" algn="l"/>
          <a:tab pos="4941353" algn="l"/>
          <a:tab pos="5390634" algn="l"/>
          <a:tab pos="5839916" algn="l"/>
          <a:tab pos="6289197" algn="l"/>
          <a:tab pos="6738478" algn="l"/>
          <a:tab pos="7187759" algn="l"/>
          <a:tab pos="7637032" algn="l"/>
          <a:tab pos="8086313" algn="l"/>
          <a:tab pos="8535594" algn="l"/>
          <a:tab pos="8984875" algn="l"/>
        </a:tabLst>
        <a:defRPr lang="en-US" sz="3200" b="0" i="0" u="none" strike="noStrike" kern="0" cap="none" spc="0" baseline="0">
          <a:solidFill>
            <a:srgbClr val="000000"/>
          </a:solidFill>
          <a:uFillTx/>
          <a:latin typeface="Arial"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39C3F6F-F814-A45D-9617-A6C29A985786}"/>
              </a:ext>
            </a:extLst>
          </p:cNvPr>
          <p:cNvSpPr/>
          <p:nvPr/>
        </p:nvSpPr>
        <p:spPr>
          <a:xfrm>
            <a:off x="0" y="360355"/>
            <a:ext cx="10174318" cy="400637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60844"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dirty="0">
                <a:solidFill>
                  <a:srgbClr val="000000"/>
                </a:solidFill>
                <a:uFillTx/>
                <a:latin typeface="Segoe-UI"/>
              </a:rPr>
              <a:t>Sonata Software has been a cornerstone Microsoft Alliance Partner for over three decades, emblematic of a legacy marked by collaboration. Notably, Sonata holds esteemed positions as a member of Microsoft's Dynamics Inner Circle for 2023-24 and a launch partner for Microsoft's Fabric initiative. Our commitment extends as a global Cloud Solutions Partner with Microsoft and a pivotal contributor to Microsoft's Solutions Assessment Program (AIM). We are also an Azure Expert MSP Partner with 10 advanced specializations in Dynamics 365, Data Analytics, and Azure. Sonata's deep Azure expertise accelerates cloud adoption through frameworks, innovative models, digital process libraries, accelerators, and IPs in realizing the digital journey.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Segoe-U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dirty="0">
                <a:solidFill>
                  <a:srgbClr val="000000"/>
                </a:solidFill>
                <a:uFillTx/>
                <a:latin typeface="Segoe-UI"/>
              </a:rPr>
              <a:t>Sonata's digital transformational services shine -Flourishing across sectors like Retail, Consumer Goods, Manufacturing, Distribution, HLS, BFSI, and TMT. Our innovation echoes through platform IPs such as Brick &amp; Click, Modern Distribution, </a:t>
            </a:r>
            <a:r>
              <a:rPr lang="en-IN" sz="1800" b="0" i="0" u="none" strike="noStrike" kern="1200" cap="none" spc="0" baseline="0" dirty="0" err="1">
                <a:solidFill>
                  <a:srgbClr val="000000"/>
                </a:solidFill>
                <a:uFillTx/>
                <a:latin typeface="Segoe-UI"/>
              </a:rPr>
              <a:t>Rezopia</a:t>
            </a:r>
            <a:r>
              <a:rPr lang="en-IN" sz="1800" b="0" i="0" u="none" strike="noStrike" kern="1200" cap="none" spc="0" baseline="0" dirty="0">
                <a:solidFill>
                  <a:srgbClr val="000000"/>
                </a:solidFill>
                <a:uFillTx/>
                <a:latin typeface="Segoe-UI"/>
              </a:rPr>
              <a:t>, and CTRM, solidifying our dedication to reshaping industries. Additionally, Sonata's collaboration with Gen.ai adds a dynamic dimension to our capabilities, further augmenting our potential.</a:t>
            </a:r>
          </a:p>
          <a:p>
            <a:pPr marL="0" marR="0" lvl="0" indent="0" algn="l" defTabSz="914400" rtl="0" fontAlgn="auto" hangingPunct="0">
              <a:lnSpc>
                <a:spcPct val="93000"/>
              </a:lnSpc>
              <a:spcBef>
                <a:spcPts val="0"/>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de-DE" sz="1800" b="0" i="0" u="none" strike="noStrike" kern="1200" cap="none" spc="0" baseline="0" dirty="0">
              <a:solidFill>
                <a:srgbClr val="000000"/>
              </a:solidFill>
              <a:uFillTx/>
              <a:latin typeface="Arial" pitchFamily="18"/>
              <a:ea typeface="Arial Unicode MS" pitchFamily="2"/>
              <a:cs typeface="Arial Unicode MS"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194</Words>
  <Application>Microsoft Office PowerPoint</Application>
  <PresentationFormat>Custom</PresentationFormat>
  <Paragraphs>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Segoe-UI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Shivnarayan Vaidyanathan</dc:creator>
  <cp:lastModifiedBy>Shivnarayan Vaidyanathan</cp:lastModifiedBy>
  <cp:revision>4</cp:revision>
  <dcterms:created xsi:type="dcterms:W3CDTF">2009-04-16T11:32:32Z</dcterms:created>
  <dcterms:modified xsi:type="dcterms:W3CDTF">2024-02-17T07:14:10Z</dcterms:modified>
</cp:coreProperties>
</file>