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5" r:id="rId8"/>
    <p:sldId id="266" r:id="rId9"/>
    <p:sldId id="267"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ndra Mahadik" initials="VM" lastIdx="1" clrIdx="0">
    <p:extLst>
      <p:ext uri="{19B8F6BF-5375-455C-9EA6-DF929625EA0E}">
        <p15:presenceInfo xmlns:p15="http://schemas.microsoft.com/office/powerpoint/2012/main" userId="S::Vijayandra.Mahadik@genmills.com::bd3b773b-1e81-48ee-a6ad-15efeef9b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7AA5E-7977-4F40-9A96-30723226F0E3}" v="53" dt="2020-06-15T17:00:29.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ndra Mahadik" userId="bd3b773b-1e81-48ee-a6ad-15efeef9b854" providerId="ADAL" clId="{14C7AA5E-7977-4F40-9A96-30723226F0E3}"/>
    <pc:docChg chg="undo custSel addSld delSld modSld">
      <pc:chgData name="Vijayandra Mahadik" userId="bd3b773b-1e81-48ee-a6ad-15efeef9b854" providerId="ADAL" clId="{14C7AA5E-7977-4F40-9A96-30723226F0E3}" dt="2020-06-15T17:01:06.508" v="1758" actId="20577"/>
      <pc:docMkLst>
        <pc:docMk/>
      </pc:docMkLst>
      <pc:sldChg chg="modSp add">
        <pc:chgData name="Vijayandra Mahadik" userId="bd3b773b-1e81-48ee-a6ad-15efeef9b854" providerId="ADAL" clId="{14C7AA5E-7977-4F40-9A96-30723226F0E3}" dt="2020-06-15T16:18:47.187" v="55" actId="255"/>
        <pc:sldMkLst>
          <pc:docMk/>
          <pc:sldMk cId="1337271115" sldId="256"/>
        </pc:sldMkLst>
        <pc:spChg chg="mod">
          <ac:chgData name="Vijayandra Mahadik" userId="bd3b773b-1e81-48ee-a6ad-15efeef9b854" providerId="ADAL" clId="{14C7AA5E-7977-4F40-9A96-30723226F0E3}" dt="2020-06-15T16:17:14.274" v="3" actId="27636"/>
          <ac:spMkLst>
            <pc:docMk/>
            <pc:sldMk cId="1337271115" sldId="256"/>
            <ac:spMk id="2" creationId="{48488080-6C72-43C8-8276-6DB090D45894}"/>
          </ac:spMkLst>
        </pc:spChg>
        <pc:spChg chg="mod">
          <ac:chgData name="Vijayandra Mahadik" userId="bd3b773b-1e81-48ee-a6ad-15efeef9b854" providerId="ADAL" clId="{14C7AA5E-7977-4F40-9A96-30723226F0E3}" dt="2020-06-15T16:18:47.187" v="55" actId="255"/>
          <ac:spMkLst>
            <pc:docMk/>
            <pc:sldMk cId="1337271115" sldId="256"/>
            <ac:spMk id="3" creationId="{CAC59EAF-06F5-4C86-9282-9DE8B8EAE334}"/>
          </ac:spMkLst>
        </pc:spChg>
      </pc:sldChg>
      <pc:sldChg chg="modSp add">
        <pc:chgData name="Vijayandra Mahadik" userId="bd3b773b-1e81-48ee-a6ad-15efeef9b854" providerId="ADAL" clId="{14C7AA5E-7977-4F40-9A96-30723226F0E3}" dt="2020-06-15T16:25:34.467" v="459" actId="20577"/>
        <pc:sldMkLst>
          <pc:docMk/>
          <pc:sldMk cId="4020602790" sldId="257"/>
        </pc:sldMkLst>
        <pc:spChg chg="mod">
          <ac:chgData name="Vijayandra Mahadik" userId="bd3b773b-1e81-48ee-a6ad-15efeef9b854" providerId="ADAL" clId="{14C7AA5E-7977-4F40-9A96-30723226F0E3}" dt="2020-06-15T16:19:08.163" v="73" actId="20577"/>
          <ac:spMkLst>
            <pc:docMk/>
            <pc:sldMk cId="4020602790" sldId="257"/>
            <ac:spMk id="2" creationId="{6D53E86E-81B4-4C3D-AFDE-A25118309F84}"/>
          </ac:spMkLst>
        </pc:spChg>
        <pc:spChg chg="mod">
          <ac:chgData name="Vijayandra Mahadik" userId="bd3b773b-1e81-48ee-a6ad-15efeef9b854" providerId="ADAL" clId="{14C7AA5E-7977-4F40-9A96-30723226F0E3}" dt="2020-06-15T16:25:34.467" v="459" actId="20577"/>
          <ac:spMkLst>
            <pc:docMk/>
            <pc:sldMk cId="4020602790" sldId="257"/>
            <ac:spMk id="3" creationId="{F653722F-61A0-404B-84A5-035503084963}"/>
          </ac:spMkLst>
        </pc:spChg>
      </pc:sldChg>
      <pc:sldChg chg="modSp add">
        <pc:chgData name="Vijayandra Mahadik" userId="bd3b773b-1e81-48ee-a6ad-15efeef9b854" providerId="ADAL" clId="{14C7AA5E-7977-4F40-9A96-30723226F0E3}" dt="2020-06-15T16:31:20.651" v="849" actId="20577"/>
        <pc:sldMkLst>
          <pc:docMk/>
          <pc:sldMk cId="2034275979" sldId="258"/>
        </pc:sldMkLst>
        <pc:spChg chg="mod">
          <ac:chgData name="Vijayandra Mahadik" userId="bd3b773b-1e81-48ee-a6ad-15efeef9b854" providerId="ADAL" clId="{14C7AA5E-7977-4F40-9A96-30723226F0E3}" dt="2020-06-15T16:27:34.301" v="552" actId="20577"/>
          <ac:spMkLst>
            <pc:docMk/>
            <pc:sldMk cId="2034275979" sldId="258"/>
            <ac:spMk id="2" creationId="{8AE0800B-C0F2-4BFC-AE66-94548856D989}"/>
          </ac:spMkLst>
        </pc:spChg>
        <pc:spChg chg="mod">
          <ac:chgData name="Vijayandra Mahadik" userId="bd3b773b-1e81-48ee-a6ad-15efeef9b854" providerId="ADAL" clId="{14C7AA5E-7977-4F40-9A96-30723226F0E3}" dt="2020-06-15T16:31:20.651" v="849" actId="20577"/>
          <ac:spMkLst>
            <pc:docMk/>
            <pc:sldMk cId="2034275979" sldId="258"/>
            <ac:spMk id="3" creationId="{AD63B1C7-A00B-4738-83B0-9B84FF7D7455}"/>
          </ac:spMkLst>
        </pc:spChg>
      </pc:sldChg>
      <pc:sldChg chg="addSp delSp modSp add">
        <pc:chgData name="Vijayandra Mahadik" userId="bd3b773b-1e81-48ee-a6ad-15efeef9b854" providerId="ADAL" clId="{14C7AA5E-7977-4F40-9A96-30723226F0E3}" dt="2020-06-15T16:41:28.538" v="1011" actId="1076"/>
        <pc:sldMkLst>
          <pc:docMk/>
          <pc:sldMk cId="2433075141" sldId="259"/>
        </pc:sldMkLst>
        <pc:spChg chg="mod">
          <ac:chgData name="Vijayandra Mahadik" userId="bd3b773b-1e81-48ee-a6ad-15efeef9b854" providerId="ADAL" clId="{14C7AA5E-7977-4F40-9A96-30723226F0E3}" dt="2020-06-15T16:41:28.538" v="1011" actId="1076"/>
          <ac:spMkLst>
            <pc:docMk/>
            <pc:sldMk cId="2433075141" sldId="259"/>
            <ac:spMk id="2" creationId="{309777DB-748F-48F7-9529-E641C398727E}"/>
          </ac:spMkLst>
        </pc:spChg>
        <pc:spChg chg="del">
          <ac:chgData name="Vijayandra Mahadik" userId="bd3b773b-1e81-48ee-a6ad-15efeef9b854" providerId="ADAL" clId="{14C7AA5E-7977-4F40-9A96-30723226F0E3}" dt="2020-06-15T16:32:15.581" v="851"/>
          <ac:spMkLst>
            <pc:docMk/>
            <pc:sldMk cId="2433075141" sldId="259"/>
            <ac:spMk id="3" creationId="{7F20DCA9-66F4-4B48-9EEB-206DB0301260}"/>
          </ac:spMkLst>
        </pc:spChg>
        <pc:picChg chg="add mod">
          <ac:chgData name="Vijayandra Mahadik" userId="bd3b773b-1e81-48ee-a6ad-15efeef9b854" providerId="ADAL" clId="{14C7AA5E-7977-4F40-9A96-30723226F0E3}" dt="2020-06-15T16:32:29.327" v="856" actId="1076"/>
          <ac:picMkLst>
            <pc:docMk/>
            <pc:sldMk cId="2433075141" sldId="259"/>
            <ac:picMk id="4" creationId="{A9C00726-8C8C-4ECA-9804-FDB48ED037D7}"/>
          </ac:picMkLst>
        </pc:picChg>
      </pc:sldChg>
      <pc:sldChg chg="add del">
        <pc:chgData name="Vijayandra Mahadik" userId="bd3b773b-1e81-48ee-a6ad-15efeef9b854" providerId="ADAL" clId="{14C7AA5E-7977-4F40-9A96-30723226F0E3}" dt="2020-06-15T16:45:05.503" v="1038" actId="2696"/>
        <pc:sldMkLst>
          <pc:docMk/>
          <pc:sldMk cId="3428925954" sldId="260"/>
        </pc:sldMkLst>
      </pc:sldChg>
      <pc:sldChg chg="addSp delSp modSp add addCm">
        <pc:chgData name="Vijayandra Mahadik" userId="bd3b773b-1e81-48ee-a6ad-15efeef9b854" providerId="ADAL" clId="{14C7AA5E-7977-4F40-9A96-30723226F0E3}" dt="2020-06-15T16:40:47.783" v="1002" actId="1076"/>
        <pc:sldMkLst>
          <pc:docMk/>
          <pc:sldMk cId="921805071" sldId="261"/>
        </pc:sldMkLst>
        <pc:spChg chg="mod">
          <ac:chgData name="Vijayandra Mahadik" userId="bd3b773b-1e81-48ee-a6ad-15efeef9b854" providerId="ADAL" clId="{14C7AA5E-7977-4F40-9A96-30723226F0E3}" dt="2020-06-15T16:34:27.467" v="906" actId="14100"/>
          <ac:spMkLst>
            <pc:docMk/>
            <pc:sldMk cId="921805071" sldId="261"/>
            <ac:spMk id="2" creationId="{309777DB-748F-48F7-9529-E641C398727E}"/>
          </ac:spMkLst>
        </pc:spChg>
        <pc:spChg chg="add del mod">
          <ac:chgData name="Vijayandra Mahadik" userId="bd3b773b-1e81-48ee-a6ad-15efeef9b854" providerId="ADAL" clId="{14C7AA5E-7977-4F40-9A96-30723226F0E3}" dt="2020-06-15T16:33:15.398" v="861" actId="478"/>
          <ac:spMkLst>
            <pc:docMk/>
            <pc:sldMk cId="921805071" sldId="261"/>
            <ac:spMk id="6" creationId="{915AF547-133C-435C-A83A-7BC3953C4398}"/>
          </ac:spMkLst>
        </pc:spChg>
        <pc:spChg chg="add del mod">
          <ac:chgData name="Vijayandra Mahadik" userId="bd3b773b-1e81-48ee-a6ad-15efeef9b854" providerId="ADAL" clId="{14C7AA5E-7977-4F40-9A96-30723226F0E3}" dt="2020-06-15T16:33:31.477" v="864" actId="478"/>
          <ac:spMkLst>
            <pc:docMk/>
            <pc:sldMk cId="921805071" sldId="261"/>
            <ac:spMk id="8" creationId="{BF1F9273-4AA0-4DCD-8DAF-6CAD97FBB359}"/>
          </ac:spMkLst>
        </pc:spChg>
        <pc:spChg chg="add mod">
          <ac:chgData name="Vijayandra Mahadik" userId="bd3b773b-1e81-48ee-a6ad-15efeef9b854" providerId="ADAL" clId="{14C7AA5E-7977-4F40-9A96-30723226F0E3}" dt="2020-06-15T16:40:47.783" v="1002" actId="1076"/>
          <ac:spMkLst>
            <pc:docMk/>
            <pc:sldMk cId="921805071" sldId="261"/>
            <ac:spMk id="10" creationId="{AB40C92D-251A-46E1-8930-E511E3A374C0}"/>
          </ac:spMkLst>
        </pc:spChg>
        <pc:picChg chg="add del">
          <ac:chgData name="Vijayandra Mahadik" userId="bd3b773b-1e81-48ee-a6ad-15efeef9b854" providerId="ADAL" clId="{14C7AA5E-7977-4F40-9A96-30723226F0E3}" dt="2020-06-15T16:33:20.322" v="862" actId="478"/>
          <ac:picMkLst>
            <pc:docMk/>
            <pc:sldMk cId="921805071" sldId="261"/>
            <ac:picMk id="4" creationId="{A9C00726-8C8C-4ECA-9804-FDB48ED037D7}"/>
          </ac:picMkLst>
        </pc:picChg>
        <pc:picChg chg="add">
          <ac:chgData name="Vijayandra Mahadik" userId="bd3b773b-1e81-48ee-a6ad-15efeef9b854" providerId="ADAL" clId="{14C7AA5E-7977-4F40-9A96-30723226F0E3}" dt="2020-06-15T16:33:09.100" v="859"/>
          <ac:picMkLst>
            <pc:docMk/>
            <pc:sldMk cId="921805071" sldId="261"/>
            <ac:picMk id="5" creationId="{715A95B0-0C4A-489A-B240-DBECFF7ACABA}"/>
          </ac:picMkLst>
        </pc:picChg>
        <pc:picChg chg="add mod">
          <ac:chgData name="Vijayandra Mahadik" userId="bd3b773b-1e81-48ee-a6ad-15efeef9b854" providerId="ADAL" clId="{14C7AA5E-7977-4F40-9A96-30723226F0E3}" dt="2020-06-15T16:35:59.503" v="913" actId="1076"/>
          <ac:picMkLst>
            <pc:docMk/>
            <pc:sldMk cId="921805071" sldId="261"/>
            <ac:picMk id="9" creationId="{C85A49D8-C3C9-4345-87FD-D2A61CAF32F7}"/>
          </ac:picMkLst>
        </pc:picChg>
      </pc:sldChg>
      <pc:sldChg chg="modSp add">
        <pc:chgData name="Vijayandra Mahadik" userId="bd3b773b-1e81-48ee-a6ad-15efeef9b854" providerId="ADAL" clId="{14C7AA5E-7977-4F40-9A96-30723226F0E3}" dt="2020-06-15T17:01:06.508" v="1758" actId="20577"/>
        <pc:sldMkLst>
          <pc:docMk/>
          <pc:sldMk cId="2858923471" sldId="262"/>
        </pc:sldMkLst>
        <pc:spChg chg="mod">
          <ac:chgData name="Vijayandra Mahadik" userId="bd3b773b-1e81-48ee-a6ad-15efeef9b854" providerId="ADAL" clId="{14C7AA5E-7977-4F40-9A96-30723226F0E3}" dt="2020-06-15T16:43:58.032" v="1037" actId="20577"/>
          <ac:spMkLst>
            <pc:docMk/>
            <pc:sldMk cId="2858923471" sldId="262"/>
            <ac:spMk id="2" creationId="{4C96A51C-021B-4DE0-AA17-676EB2BBE238}"/>
          </ac:spMkLst>
        </pc:spChg>
        <pc:spChg chg="mod">
          <ac:chgData name="Vijayandra Mahadik" userId="bd3b773b-1e81-48ee-a6ad-15efeef9b854" providerId="ADAL" clId="{14C7AA5E-7977-4F40-9A96-30723226F0E3}" dt="2020-06-15T17:01:06.508" v="1758" actId="20577"/>
          <ac:spMkLst>
            <pc:docMk/>
            <pc:sldMk cId="2858923471" sldId="262"/>
            <ac:spMk id="3" creationId="{78A68C8A-D218-400E-83B9-F550A6AF4BA4}"/>
          </ac:spMkLst>
        </pc:spChg>
      </pc:sldChg>
      <pc:sldChg chg="delSp modSp add">
        <pc:chgData name="Vijayandra Mahadik" userId="bd3b773b-1e81-48ee-a6ad-15efeef9b854" providerId="ADAL" clId="{14C7AA5E-7977-4F40-9A96-30723226F0E3}" dt="2020-06-15T16:42:44.634" v="1027" actId="20577"/>
        <pc:sldMkLst>
          <pc:docMk/>
          <pc:sldMk cId="3749775948" sldId="263"/>
        </pc:sldMkLst>
        <pc:spChg chg="mod">
          <ac:chgData name="Vijayandra Mahadik" userId="bd3b773b-1e81-48ee-a6ad-15efeef9b854" providerId="ADAL" clId="{14C7AA5E-7977-4F40-9A96-30723226F0E3}" dt="2020-06-15T16:42:44.634" v="1027" actId="20577"/>
          <ac:spMkLst>
            <pc:docMk/>
            <pc:sldMk cId="3749775948" sldId="263"/>
            <ac:spMk id="2" creationId="{4C96A51C-021B-4DE0-AA17-676EB2BBE238}"/>
          </ac:spMkLst>
        </pc:spChg>
        <pc:spChg chg="del">
          <ac:chgData name="Vijayandra Mahadik" userId="bd3b773b-1e81-48ee-a6ad-15efeef9b854" providerId="ADAL" clId="{14C7AA5E-7977-4F40-9A96-30723226F0E3}" dt="2020-06-15T16:42:10.887" v="1023" actId="478"/>
          <ac:spMkLst>
            <pc:docMk/>
            <pc:sldMk cId="3749775948" sldId="263"/>
            <ac:spMk id="3" creationId="{78A68C8A-D218-400E-83B9-F550A6AF4BA4}"/>
          </ac:spMkLst>
        </pc:spChg>
      </pc:sldChg>
      <pc:sldChg chg="addSp delSp modSp add">
        <pc:chgData name="Vijayandra Mahadik" userId="bd3b773b-1e81-48ee-a6ad-15efeef9b854" providerId="ADAL" clId="{14C7AA5E-7977-4F40-9A96-30723226F0E3}" dt="2020-06-15T16:49:15.953" v="1059" actId="14100"/>
        <pc:sldMkLst>
          <pc:docMk/>
          <pc:sldMk cId="971810228" sldId="264"/>
        </pc:sldMkLst>
        <pc:spChg chg="mod">
          <ac:chgData name="Vijayandra Mahadik" userId="bd3b773b-1e81-48ee-a6ad-15efeef9b854" providerId="ADAL" clId="{14C7AA5E-7977-4F40-9A96-30723226F0E3}" dt="2020-06-15T16:48:42.911" v="1052"/>
          <ac:spMkLst>
            <pc:docMk/>
            <pc:sldMk cId="971810228" sldId="264"/>
            <ac:spMk id="2" creationId="{4C96A51C-021B-4DE0-AA17-676EB2BBE238}"/>
          </ac:spMkLst>
        </pc:spChg>
        <pc:spChg chg="del">
          <ac:chgData name="Vijayandra Mahadik" userId="bd3b773b-1e81-48ee-a6ad-15efeef9b854" providerId="ADAL" clId="{14C7AA5E-7977-4F40-9A96-30723226F0E3}" dt="2020-06-15T16:48:48.319" v="1053" actId="478"/>
          <ac:spMkLst>
            <pc:docMk/>
            <pc:sldMk cId="971810228" sldId="264"/>
            <ac:spMk id="3" creationId="{78A68C8A-D218-400E-83B9-F550A6AF4BA4}"/>
          </ac:spMkLst>
        </pc:spChg>
        <pc:picChg chg="add">
          <ac:chgData name="Vijayandra Mahadik" userId="bd3b773b-1e81-48ee-a6ad-15efeef9b854" providerId="ADAL" clId="{14C7AA5E-7977-4F40-9A96-30723226F0E3}" dt="2020-06-15T16:48:55.662" v="1054"/>
          <ac:picMkLst>
            <pc:docMk/>
            <pc:sldMk cId="971810228" sldId="264"/>
            <ac:picMk id="4" creationId="{B8F1D60A-ECD4-4FA5-9476-9353F291C405}"/>
          </ac:picMkLst>
        </pc:picChg>
        <pc:picChg chg="add mod">
          <ac:chgData name="Vijayandra Mahadik" userId="bd3b773b-1e81-48ee-a6ad-15efeef9b854" providerId="ADAL" clId="{14C7AA5E-7977-4F40-9A96-30723226F0E3}" dt="2020-06-15T16:49:15.953" v="1059" actId="14100"/>
          <ac:picMkLst>
            <pc:docMk/>
            <pc:sldMk cId="971810228" sldId="264"/>
            <ac:picMk id="5" creationId="{52D64DBD-30FB-4ACD-B3BF-A1AD377818EC}"/>
          </ac:picMkLst>
        </pc:picChg>
      </pc:sldChg>
      <pc:sldChg chg="addSp delSp modSp add">
        <pc:chgData name="Vijayandra Mahadik" userId="bd3b773b-1e81-48ee-a6ad-15efeef9b854" providerId="ADAL" clId="{14C7AA5E-7977-4F40-9A96-30723226F0E3}" dt="2020-06-15T16:50:05.689" v="1065" actId="14100"/>
        <pc:sldMkLst>
          <pc:docMk/>
          <pc:sldMk cId="2711352040" sldId="265"/>
        </pc:sldMkLst>
        <pc:spChg chg="mod">
          <ac:chgData name="Vijayandra Mahadik" userId="bd3b773b-1e81-48ee-a6ad-15efeef9b854" providerId="ADAL" clId="{14C7AA5E-7977-4F40-9A96-30723226F0E3}" dt="2020-06-15T16:49:46.155" v="1060"/>
          <ac:spMkLst>
            <pc:docMk/>
            <pc:sldMk cId="2711352040" sldId="265"/>
            <ac:spMk id="2" creationId="{4C96A51C-021B-4DE0-AA17-676EB2BBE238}"/>
          </ac:spMkLst>
        </pc:spChg>
        <pc:spChg chg="del">
          <ac:chgData name="Vijayandra Mahadik" userId="bd3b773b-1e81-48ee-a6ad-15efeef9b854" providerId="ADAL" clId="{14C7AA5E-7977-4F40-9A96-30723226F0E3}" dt="2020-06-15T16:49:49.938" v="1061" actId="478"/>
          <ac:spMkLst>
            <pc:docMk/>
            <pc:sldMk cId="2711352040" sldId="265"/>
            <ac:spMk id="3" creationId="{78A68C8A-D218-400E-83B9-F550A6AF4BA4}"/>
          </ac:spMkLst>
        </pc:spChg>
        <pc:picChg chg="add mod">
          <ac:chgData name="Vijayandra Mahadik" userId="bd3b773b-1e81-48ee-a6ad-15efeef9b854" providerId="ADAL" clId="{14C7AA5E-7977-4F40-9A96-30723226F0E3}" dt="2020-06-15T16:50:05.689" v="1065" actId="14100"/>
          <ac:picMkLst>
            <pc:docMk/>
            <pc:sldMk cId="2711352040" sldId="265"/>
            <ac:picMk id="4" creationId="{83DA118F-DD92-475F-930D-C43A526647EF}"/>
          </ac:picMkLst>
        </pc:picChg>
      </pc:sldChg>
      <pc:sldChg chg="addSp delSp modSp add">
        <pc:chgData name="Vijayandra Mahadik" userId="bd3b773b-1e81-48ee-a6ad-15efeef9b854" providerId="ADAL" clId="{14C7AA5E-7977-4F40-9A96-30723226F0E3}" dt="2020-06-15T16:50:52.024" v="1073" actId="14100"/>
        <pc:sldMkLst>
          <pc:docMk/>
          <pc:sldMk cId="1138711339" sldId="266"/>
        </pc:sldMkLst>
        <pc:spChg chg="mod">
          <ac:chgData name="Vijayandra Mahadik" userId="bd3b773b-1e81-48ee-a6ad-15efeef9b854" providerId="ADAL" clId="{14C7AA5E-7977-4F40-9A96-30723226F0E3}" dt="2020-06-15T16:50:34.777" v="1069" actId="27636"/>
          <ac:spMkLst>
            <pc:docMk/>
            <pc:sldMk cId="1138711339" sldId="266"/>
            <ac:spMk id="2" creationId="{4C96A51C-021B-4DE0-AA17-676EB2BBE238}"/>
          </ac:spMkLst>
        </pc:spChg>
        <pc:spChg chg="del">
          <ac:chgData name="Vijayandra Mahadik" userId="bd3b773b-1e81-48ee-a6ad-15efeef9b854" providerId="ADAL" clId="{14C7AA5E-7977-4F40-9A96-30723226F0E3}" dt="2020-06-15T16:50:39.132" v="1070" actId="478"/>
          <ac:spMkLst>
            <pc:docMk/>
            <pc:sldMk cId="1138711339" sldId="266"/>
            <ac:spMk id="3" creationId="{78A68C8A-D218-400E-83B9-F550A6AF4BA4}"/>
          </ac:spMkLst>
        </pc:spChg>
        <pc:picChg chg="add mod">
          <ac:chgData name="Vijayandra Mahadik" userId="bd3b773b-1e81-48ee-a6ad-15efeef9b854" providerId="ADAL" clId="{14C7AA5E-7977-4F40-9A96-30723226F0E3}" dt="2020-06-15T16:50:52.024" v="1073" actId="14100"/>
          <ac:picMkLst>
            <pc:docMk/>
            <pc:sldMk cId="1138711339" sldId="266"/>
            <ac:picMk id="4" creationId="{C0FEF859-4E23-408C-B986-7F71F8F00AD6}"/>
          </ac:picMkLst>
        </pc:picChg>
      </pc:sldChg>
      <pc:sldChg chg="addSp delSp modSp add">
        <pc:chgData name="Vijayandra Mahadik" userId="bd3b773b-1e81-48ee-a6ad-15efeef9b854" providerId="ADAL" clId="{14C7AA5E-7977-4F40-9A96-30723226F0E3}" dt="2020-06-15T16:51:24.447" v="1078" actId="14100"/>
        <pc:sldMkLst>
          <pc:docMk/>
          <pc:sldMk cId="1271550591" sldId="267"/>
        </pc:sldMkLst>
        <pc:spChg chg="mod">
          <ac:chgData name="Vijayandra Mahadik" userId="bd3b773b-1e81-48ee-a6ad-15efeef9b854" providerId="ADAL" clId="{14C7AA5E-7977-4F40-9A96-30723226F0E3}" dt="2020-06-15T16:51:06.345" v="1074"/>
          <ac:spMkLst>
            <pc:docMk/>
            <pc:sldMk cId="1271550591" sldId="267"/>
            <ac:spMk id="2" creationId="{4C96A51C-021B-4DE0-AA17-676EB2BBE238}"/>
          </ac:spMkLst>
        </pc:spChg>
        <pc:spChg chg="del">
          <ac:chgData name="Vijayandra Mahadik" userId="bd3b773b-1e81-48ee-a6ad-15efeef9b854" providerId="ADAL" clId="{14C7AA5E-7977-4F40-9A96-30723226F0E3}" dt="2020-06-15T16:51:11.590" v="1075" actId="478"/>
          <ac:spMkLst>
            <pc:docMk/>
            <pc:sldMk cId="1271550591" sldId="267"/>
            <ac:spMk id="3" creationId="{78A68C8A-D218-400E-83B9-F550A6AF4BA4}"/>
          </ac:spMkLst>
        </pc:spChg>
        <pc:picChg chg="add mod">
          <ac:chgData name="Vijayandra Mahadik" userId="bd3b773b-1e81-48ee-a6ad-15efeef9b854" providerId="ADAL" clId="{14C7AA5E-7977-4F40-9A96-30723226F0E3}" dt="2020-06-15T16:51:24.447" v="1078" actId="14100"/>
          <ac:picMkLst>
            <pc:docMk/>
            <pc:sldMk cId="1271550591" sldId="267"/>
            <ac:picMk id="4" creationId="{5872CBBB-9F83-491C-807E-46B81B848D7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15T22:04:50.81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185167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255733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70085-E7E0-4E72-85AE-9C776FFA87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1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98950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70085-E7E0-4E72-85AE-9C776FFA87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287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250290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874856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33107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297871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634F4-5F50-4F73-8BB6-44E1EEFB2492}" type="datetimeFigureOut">
              <a:rPr lang="en-IN" smtClean="0"/>
              <a:t>15-06-2020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41517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96504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2634F4-5F50-4F73-8BB6-44E1EEFB2492}" type="datetimeFigureOut">
              <a:rPr lang="en-IN" smtClean="0"/>
              <a:t>15-06-2020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021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2634F4-5F50-4F73-8BB6-44E1EEFB2492}" type="datetimeFigureOut">
              <a:rPr lang="en-IN" smtClean="0"/>
              <a:t>15-06-2020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04060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634F4-5F50-4F73-8BB6-44E1EEFB2492}" type="datetimeFigureOut">
              <a:rPr lang="en-IN" smtClean="0"/>
              <a:t>15-06-2020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16654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402799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634F4-5F50-4F73-8BB6-44E1EEFB2492}" type="datetimeFigureOut">
              <a:rPr lang="en-IN" smtClean="0"/>
              <a:t>15-06-2020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70085-E7E0-4E72-85AE-9C776FFA87B5}" type="slidenum">
              <a:rPr lang="en-IN" smtClean="0"/>
              <a:t>‹#›</a:t>
            </a:fld>
            <a:endParaRPr lang="en-IN"/>
          </a:p>
        </p:txBody>
      </p:sp>
    </p:spTree>
    <p:extLst>
      <p:ext uri="{BB962C8B-B14F-4D97-AF65-F5344CB8AC3E}">
        <p14:creationId xmlns:p14="http://schemas.microsoft.com/office/powerpoint/2010/main" val="35258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2634F4-5F50-4F73-8BB6-44E1EEFB2492}" type="datetimeFigureOut">
              <a:rPr lang="en-IN" smtClean="0"/>
              <a:t>15-06-2020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070085-E7E0-4E72-85AE-9C776FFA87B5}" type="slidenum">
              <a:rPr lang="en-IN" smtClean="0"/>
              <a:t>‹#›</a:t>
            </a:fld>
            <a:endParaRPr lang="en-IN"/>
          </a:p>
        </p:txBody>
      </p:sp>
    </p:spTree>
    <p:extLst>
      <p:ext uri="{BB962C8B-B14F-4D97-AF65-F5344CB8AC3E}">
        <p14:creationId xmlns:p14="http://schemas.microsoft.com/office/powerpoint/2010/main" val="1803053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rans-Harbour_line_(Mumbai_Suburban_Railw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8080-6C72-43C8-8276-6DB090D45894}"/>
              </a:ext>
            </a:extLst>
          </p:cNvPr>
          <p:cNvSpPr>
            <a:spLocks noGrp="1"/>
          </p:cNvSpPr>
          <p:nvPr>
            <p:ph type="ctrTitle"/>
          </p:nvPr>
        </p:nvSpPr>
        <p:spPr/>
        <p:txBody>
          <a:bodyPr>
            <a:normAutofit fontScale="90000"/>
          </a:bodyPr>
          <a:lstStyle/>
          <a:p>
            <a:r>
              <a:rPr lang="en-IN" b="1" dirty="0"/>
              <a:t>Exploring Sports Venues in Navi Mumbai, India</a:t>
            </a:r>
            <a:br>
              <a:rPr lang="en-IN" dirty="0"/>
            </a:br>
            <a:endParaRPr lang="en-IN" dirty="0"/>
          </a:p>
        </p:txBody>
      </p:sp>
      <p:sp>
        <p:nvSpPr>
          <p:cNvPr id="3" name="Subtitle 2">
            <a:extLst>
              <a:ext uri="{FF2B5EF4-FFF2-40B4-BE49-F238E27FC236}">
                <a16:creationId xmlns:a16="http://schemas.microsoft.com/office/drawing/2014/main" id="{CAC59EAF-06F5-4C86-9282-9DE8B8EAE334}"/>
              </a:ext>
            </a:extLst>
          </p:cNvPr>
          <p:cNvSpPr>
            <a:spLocks noGrp="1"/>
          </p:cNvSpPr>
          <p:nvPr>
            <p:ph type="subTitle" idx="1"/>
          </p:nvPr>
        </p:nvSpPr>
        <p:spPr>
          <a:xfrm>
            <a:off x="2589213" y="4327213"/>
            <a:ext cx="8915399" cy="1126283"/>
          </a:xfrm>
        </p:spPr>
        <p:txBody>
          <a:bodyPr>
            <a:normAutofit/>
          </a:bodyPr>
          <a:lstStyle/>
          <a:p>
            <a:pPr algn="r"/>
            <a:r>
              <a:rPr lang="en-IN" sz="2000" dirty="0"/>
              <a:t>Applied Data Science Capstone</a:t>
            </a:r>
          </a:p>
          <a:p>
            <a:pPr algn="r"/>
            <a:r>
              <a:rPr lang="en-IN" sz="2000" dirty="0"/>
              <a:t>Vijayandra Mahadik</a:t>
            </a:r>
          </a:p>
        </p:txBody>
      </p:sp>
    </p:spTree>
    <p:extLst>
      <p:ext uri="{BB962C8B-B14F-4D97-AF65-F5344CB8AC3E}">
        <p14:creationId xmlns:p14="http://schemas.microsoft.com/office/powerpoint/2010/main" val="133727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8A68C8A-D218-400E-83B9-F550A6AF4BA4}"/>
              </a:ext>
            </a:extLst>
          </p:cNvPr>
          <p:cNvSpPr>
            <a:spLocks noGrp="1"/>
          </p:cNvSpPr>
          <p:nvPr>
            <p:ph idx="1"/>
          </p:nvPr>
        </p:nvSpPr>
        <p:spPr>
          <a:xfrm>
            <a:off x="2589212" y="1540189"/>
            <a:ext cx="8915400" cy="3777622"/>
          </a:xfrm>
        </p:spPr>
        <p:txBody>
          <a:bodyPr>
            <a:normAutofit fontScale="92500" lnSpcReduction="10000"/>
          </a:bodyPr>
          <a:lstStyle/>
          <a:p>
            <a:r>
              <a:rPr lang="en-IN" dirty="0"/>
              <a:t>If you are interested in playing open field games then visit areas with Purple dots</a:t>
            </a:r>
          </a:p>
          <a:p>
            <a:r>
              <a:rPr lang="en-IN" dirty="0"/>
              <a:t>If your family wants to spend time together playing multiple sports under one roof then visit areas with red dots</a:t>
            </a:r>
          </a:p>
          <a:p>
            <a:r>
              <a:rPr lang="en-IN" dirty="0"/>
              <a:t>If you are interested in playing Martial arts then visit areas with cyan dots</a:t>
            </a:r>
          </a:p>
          <a:p>
            <a:r>
              <a:rPr lang="en-IN" dirty="0"/>
              <a:t>If you are interested in playing court games then visit areas with pale yellow dots</a:t>
            </a:r>
          </a:p>
          <a:p>
            <a:r>
              <a:rPr lang="en-IN" dirty="0"/>
              <a:t>Business opportunity to open a new golf course in </a:t>
            </a:r>
            <a:r>
              <a:rPr lang="en-IN" dirty="0" err="1"/>
              <a:t>Airoli</a:t>
            </a:r>
            <a:r>
              <a:rPr lang="en-IN" dirty="0"/>
              <a:t> region as the nearest golf course is 11km far away.</a:t>
            </a:r>
          </a:p>
          <a:p>
            <a:r>
              <a:rPr lang="en-IN" dirty="0"/>
              <a:t>These findings will influence your decision making but alone are not sufficient. </a:t>
            </a:r>
          </a:p>
          <a:p>
            <a:r>
              <a:rPr lang="en-IN" dirty="0"/>
              <a:t>If we combine additional data such as property cost, population of the area, average salary, ratings and cost of membership to these venues travel options etc then it will serve in better decision making.</a:t>
            </a:r>
          </a:p>
          <a:p>
            <a:endParaRPr lang="en-IN" dirty="0"/>
          </a:p>
          <a:p>
            <a:endParaRPr lang="en-IN" dirty="0"/>
          </a:p>
        </p:txBody>
      </p:sp>
    </p:spTree>
    <p:extLst>
      <p:ext uri="{BB962C8B-B14F-4D97-AF65-F5344CB8AC3E}">
        <p14:creationId xmlns:p14="http://schemas.microsoft.com/office/powerpoint/2010/main" val="285892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a:xfrm>
            <a:off x="4740702" y="2788555"/>
            <a:ext cx="2710595" cy="1280890"/>
          </a:xfrm>
        </p:spPr>
        <p:txBody>
          <a:bodyPr/>
          <a:lstStyle/>
          <a:p>
            <a:r>
              <a:rPr lang="en-IN" dirty="0"/>
              <a:t>Thank You!</a:t>
            </a:r>
          </a:p>
        </p:txBody>
      </p:sp>
    </p:spTree>
    <p:extLst>
      <p:ext uri="{BB962C8B-B14F-4D97-AF65-F5344CB8AC3E}">
        <p14:creationId xmlns:p14="http://schemas.microsoft.com/office/powerpoint/2010/main" val="374977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E86E-81B4-4C3D-AFDE-A25118309F8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653722F-61A0-404B-84A5-035503084963}"/>
              </a:ext>
            </a:extLst>
          </p:cNvPr>
          <p:cNvSpPr>
            <a:spLocks noGrp="1"/>
          </p:cNvSpPr>
          <p:nvPr>
            <p:ph idx="1"/>
          </p:nvPr>
        </p:nvSpPr>
        <p:spPr/>
        <p:txBody>
          <a:bodyPr/>
          <a:lstStyle/>
          <a:p>
            <a:r>
              <a:rPr lang="en-IN" dirty="0"/>
              <a:t>Explore sports venues within Navi Mumbai and create groups based on type of sport being played to help people decide which place they should live based on their sport interest</a:t>
            </a:r>
          </a:p>
          <a:p>
            <a:r>
              <a:rPr lang="en-IN" dirty="0"/>
              <a:t>Identify locations for potential business opportunities to start a new sport venue </a:t>
            </a:r>
          </a:p>
          <a:p>
            <a:endParaRPr lang="en-IN" dirty="0"/>
          </a:p>
        </p:txBody>
      </p:sp>
    </p:spTree>
    <p:extLst>
      <p:ext uri="{BB962C8B-B14F-4D97-AF65-F5344CB8AC3E}">
        <p14:creationId xmlns:p14="http://schemas.microsoft.com/office/powerpoint/2010/main" val="402060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800B-C0F2-4BFC-AE66-94548856D989}"/>
              </a:ext>
            </a:extLst>
          </p:cNvPr>
          <p:cNvSpPr>
            <a:spLocks noGrp="1"/>
          </p:cNvSpPr>
          <p:nvPr>
            <p:ph type="title"/>
          </p:nvPr>
        </p:nvSpPr>
        <p:spPr/>
        <p:txBody>
          <a:bodyPr/>
          <a:lstStyle/>
          <a:p>
            <a:r>
              <a:rPr lang="en-IN" dirty="0"/>
              <a:t>Data download and processing</a:t>
            </a:r>
          </a:p>
        </p:txBody>
      </p:sp>
      <p:sp>
        <p:nvSpPr>
          <p:cNvPr id="3" name="Content Placeholder 2">
            <a:extLst>
              <a:ext uri="{FF2B5EF4-FFF2-40B4-BE49-F238E27FC236}">
                <a16:creationId xmlns:a16="http://schemas.microsoft.com/office/drawing/2014/main" id="{AD63B1C7-A00B-4738-83B0-9B84FF7D7455}"/>
              </a:ext>
            </a:extLst>
          </p:cNvPr>
          <p:cNvSpPr>
            <a:spLocks noGrp="1"/>
          </p:cNvSpPr>
          <p:nvPr>
            <p:ph idx="1"/>
          </p:nvPr>
        </p:nvSpPr>
        <p:spPr/>
        <p:txBody>
          <a:bodyPr/>
          <a:lstStyle/>
          <a:p>
            <a:r>
              <a:rPr lang="en-IN" dirty="0"/>
              <a:t>List of railway stations in Navi Mumbai </a:t>
            </a:r>
          </a:p>
          <a:p>
            <a:pPr marL="0" indent="0">
              <a:buNone/>
            </a:pPr>
            <a:r>
              <a:rPr lang="en-IN" u="sng" dirty="0">
                <a:hlinkClick r:id="rId2"/>
              </a:rPr>
              <a:t>https://en.wikipedia.org/wiki/Trans-Harbour_line_(Mumbai_Suburban_Railway)</a:t>
            </a:r>
            <a:endParaRPr lang="en-IN" u="sng" dirty="0"/>
          </a:p>
          <a:p>
            <a:r>
              <a:rPr lang="en-IN" dirty="0"/>
              <a:t>Foursquare API to find coordinates of all stations in Navi Mumbai</a:t>
            </a:r>
          </a:p>
          <a:p>
            <a:r>
              <a:rPr lang="en-IN" dirty="0"/>
              <a:t>250 venues searched within 1.5 km radius of each station</a:t>
            </a:r>
            <a:endParaRPr lang="en-IN" u="sng" dirty="0"/>
          </a:p>
          <a:p>
            <a:r>
              <a:rPr lang="en-IN" dirty="0"/>
              <a:t>Removed duplicate venues returned for different venues</a:t>
            </a:r>
          </a:p>
          <a:p>
            <a:r>
              <a:rPr lang="en-IN" dirty="0"/>
              <a:t>Removed </a:t>
            </a:r>
            <a:r>
              <a:rPr lang="en-IN" dirty="0" err="1"/>
              <a:t>Khandeshwar</a:t>
            </a:r>
            <a:r>
              <a:rPr lang="en-IN" dirty="0"/>
              <a:t> station as it has no sport venue</a:t>
            </a:r>
          </a:p>
          <a:p>
            <a:endParaRPr lang="en-IN" u="sng" dirty="0"/>
          </a:p>
          <a:p>
            <a:pPr marL="0" indent="0">
              <a:buNone/>
            </a:pPr>
            <a:endParaRPr lang="en-IN" u="sng" dirty="0"/>
          </a:p>
          <a:p>
            <a:pPr marL="0" indent="0">
              <a:buNone/>
            </a:pPr>
            <a:endParaRPr lang="en-IN" u="sng" dirty="0"/>
          </a:p>
          <a:p>
            <a:pPr marL="0" indent="0">
              <a:buNone/>
            </a:pPr>
            <a:endParaRPr lang="en-IN" u="sng" dirty="0"/>
          </a:p>
          <a:p>
            <a:pPr marL="0" indent="0">
              <a:buNone/>
            </a:pPr>
            <a:endParaRPr lang="en-IN" u="sng" dirty="0"/>
          </a:p>
          <a:p>
            <a:pPr marL="0" indent="0">
              <a:buNone/>
            </a:pPr>
            <a:endParaRPr lang="en-IN" u="sng" dirty="0"/>
          </a:p>
          <a:p>
            <a:pPr marL="0" indent="0">
              <a:buNone/>
            </a:pPr>
            <a:endParaRPr lang="en-IN" u="sng" dirty="0"/>
          </a:p>
          <a:p>
            <a:pPr marL="0" indent="0">
              <a:buNone/>
            </a:pPr>
            <a:endParaRPr lang="en-IN" dirty="0"/>
          </a:p>
        </p:txBody>
      </p:sp>
    </p:spTree>
    <p:extLst>
      <p:ext uri="{BB962C8B-B14F-4D97-AF65-F5344CB8AC3E}">
        <p14:creationId xmlns:p14="http://schemas.microsoft.com/office/powerpoint/2010/main" val="203427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77DB-748F-48F7-9529-E641C398727E}"/>
              </a:ext>
            </a:extLst>
          </p:cNvPr>
          <p:cNvSpPr>
            <a:spLocks noGrp="1"/>
          </p:cNvSpPr>
          <p:nvPr>
            <p:ph type="title"/>
          </p:nvPr>
        </p:nvSpPr>
        <p:spPr>
          <a:xfrm>
            <a:off x="4105347" y="792922"/>
            <a:ext cx="4736343" cy="740456"/>
          </a:xfrm>
        </p:spPr>
        <p:txBody>
          <a:bodyPr/>
          <a:lstStyle/>
          <a:p>
            <a:r>
              <a:rPr lang="en-IN" dirty="0"/>
              <a:t>Navi Mumbai Map</a:t>
            </a:r>
          </a:p>
        </p:txBody>
      </p:sp>
      <p:pic>
        <p:nvPicPr>
          <p:cNvPr id="4" name="Content Placeholder 3">
            <a:extLst>
              <a:ext uri="{FF2B5EF4-FFF2-40B4-BE49-F238E27FC236}">
                <a16:creationId xmlns:a16="http://schemas.microsoft.com/office/drawing/2014/main" id="{A9C00726-8C8C-4ECA-9804-FDB48ED037D7}"/>
              </a:ext>
            </a:extLst>
          </p:cNvPr>
          <p:cNvPicPr>
            <a:picLocks noGrp="1"/>
          </p:cNvPicPr>
          <p:nvPr>
            <p:ph idx="1"/>
          </p:nvPr>
        </p:nvPicPr>
        <p:blipFill rotWithShape="1">
          <a:blip r:embed="rId2"/>
          <a:srcRect b="3885"/>
          <a:stretch/>
        </p:blipFill>
        <p:spPr bwMode="auto">
          <a:xfrm>
            <a:off x="3347964" y="1905000"/>
            <a:ext cx="6251111" cy="44676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307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77DB-748F-48F7-9529-E641C398727E}"/>
              </a:ext>
            </a:extLst>
          </p:cNvPr>
          <p:cNvSpPr>
            <a:spLocks noGrp="1"/>
          </p:cNvSpPr>
          <p:nvPr>
            <p:ph type="title"/>
          </p:nvPr>
        </p:nvSpPr>
        <p:spPr>
          <a:xfrm>
            <a:off x="2592925" y="624110"/>
            <a:ext cx="8911687" cy="712321"/>
          </a:xfrm>
        </p:spPr>
        <p:txBody>
          <a:bodyPr/>
          <a:lstStyle/>
          <a:p>
            <a:r>
              <a:rPr lang="en-IN" dirty="0"/>
              <a:t>Clustered based on Sport Venue</a:t>
            </a:r>
          </a:p>
        </p:txBody>
      </p:sp>
      <p:pic>
        <p:nvPicPr>
          <p:cNvPr id="9" name="Picture 8">
            <a:extLst>
              <a:ext uri="{FF2B5EF4-FFF2-40B4-BE49-F238E27FC236}">
                <a16:creationId xmlns:a16="http://schemas.microsoft.com/office/drawing/2014/main" id="{C85A49D8-C3C9-4345-87FD-D2A61CAF32F7}"/>
              </a:ext>
            </a:extLst>
          </p:cNvPr>
          <p:cNvPicPr/>
          <p:nvPr/>
        </p:nvPicPr>
        <p:blipFill>
          <a:blip r:embed="rId2"/>
          <a:stretch>
            <a:fillRect/>
          </a:stretch>
        </p:blipFill>
        <p:spPr>
          <a:xfrm>
            <a:off x="2090639" y="1603716"/>
            <a:ext cx="6096758" cy="4867421"/>
          </a:xfrm>
          <a:prstGeom prst="rect">
            <a:avLst/>
          </a:prstGeom>
        </p:spPr>
      </p:pic>
      <p:sp>
        <p:nvSpPr>
          <p:cNvPr id="10" name="TextBox 9">
            <a:extLst>
              <a:ext uri="{FF2B5EF4-FFF2-40B4-BE49-F238E27FC236}">
                <a16:creationId xmlns:a16="http://schemas.microsoft.com/office/drawing/2014/main" id="{AB40C92D-251A-46E1-8930-E511E3A374C0}"/>
              </a:ext>
            </a:extLst>
          </p:cNvPr>
          <p:cNvSpPr txBox="1"/>
          <p:nvPr/>
        </p:nvSpPr>
        <p:spPr>
          <a:xfrm>
            <a:off x="8398412" y="2264896"/>
            <a:ext cx="3671668" cy="3139321"/>
          </a:xfrm>
          <a:prstGeom prst="rect">
            <a:avLst/>
          </a:prstGeom>
          <a:noFill/>
        </p:spPr>
        <p:txBody>
          <a:bodyPr wrap="square" rtlCol="0">
            <a:spAutoFit/>
          </a:bodyPr>
          <a:lstStyle/>
          <a:p>
            <a:r>
              <a:rPr lang="en-IN" b="1" dirty="0">
                <a:solidFill>
                  <a:srgbClr val="FF0000"/>
                </a:solidFill>
              </a:rPr>
              <a:t>Cluster 1 </a:t>
            </a:r>
            <a:r>
              <a:rPr lang="en-IN" dirty="0"/>
              <a:t>– Sports Club</a:t>
            </a:r>
          </a:p>
          <a:p>
            <a:endParaRPr lang="en-IN" dirty="0"/>
          </a:p>
          <a:p>
            <a:r>
              <a:rPr lang="en-IN" b="1" dirty="0">
                <a:solidFill>
                  <a:srgbClr val="7030A0"/>
                </a:solidFill>
              </a:rPr>
              <a:t>Cluster 2</a:t>
            </a:r>
            <a:r>
              <a:rPr lang="en-IN" dirty="0"/>
              <a:t> - Soccer, Golf, Baseball</a:t>
            </a:r>
          </a:p>
          <a:p>
            <a:endParaRPr lang="en-IN" dirty="0"/>
          </a:p>
          <a:p>
            <a:r>
              <a:rPr lang="en-IN" b="1" dirty="0">
                <a:solidFill>
                  <a:srgbClr val="00B0F0"/>
                </a:solidFill>
              </a:rPr>
              <a:t>Cluster 3</a:t>
            </a:r>
            <a:r>
              <a:rPr lang="en-IN" dirty="0"/>
              <a:t> - Yoga, Martial Arts, Tennis</a:t>
            </a:r>
          </a:p>
          <a:p>
            <a:endParaRPr lang="en-IN" dirty="0"/>
          </a:p>
          <a:p>
            <a:r>
              <a:rPr lang="en-IN" b="1" dirty="0">
                <a:solidFill>
                  <a:srgbClr val="CCCC00"/>
                </a:solidFill>
              </a:rPr>
              <a:t>Cluster 4</a:t>
            </a:r>
            <a:r>
              <a:rPr lang="en-IN" dirty="0"/>
              <a:t> - Basketball, Volleyball</a:t>
            </a:r>
          </a:p>
          <a:p>
            <a:endParaRPr lang="en-IN" dirty="0"/>
          </a:p>
          <a:p>
            <a:endParaRPr lang="en-IN" dirty="0"/>
          </a:p>
        </p:txBody>
      </p:sp>
    </p:spTree>
    <p:extLst>
      <p:ext uri="{BB962C8B-B14F-4D97-AF65-F5344CB8AC3E}">
        <p14:creationId xmlns:p14="http://schemas.microsoft.com/office/powerpoint/2010/main" val="92180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p:txBody>
          <a:bodyPr/>
          <a:lstStyle/>
          <a:p>
            <a:r>
              <a:rPr lang="en-IN" dirty="0"/>
              <a:t>Cluster 1 – Gym and Sports Club</a:t>
            </a:r>
          </a:p>
        </p:txBody>
      </p:sp>
      <p:pic>
        <p:nvPicPr>
          <p:cNvPr id="5" name="Picture 4">
            <a:extLst>
              <a:ext uri="{FF2B5EF4-FFF2-40B4-BE49-F238E27FC236}">
                <a16:creationId xmlns:a16="http://schemas.microsoft.com/office/drawing/2014/main" id="{52D64DBD-30FB-4ACD-B3BF-A1AD377818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5500" y="1534819"/>
            <a:ext cx="8671023" cy="4936319"/>
          </a:xfrm>
          <a:prstGeom prst="rect">
            <a:avLst/>
          </a:prstGeom>
          <a:noFill/>
          <a:ln>
            <a:noFill/>
          </a:ln>
        </p:spPr>
      </p:pic>
    </p:spTree>
    <p:extLst>
      <p:ext uri="{BB962C8B-B14F-4D97-AF65-F5344CB8AC3E}">
        <p14:creationId xmlns:p14="http://schemas.microsoft.com/office/powerpoint/2010/main" val="97181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p:txBody>
          <a:bodyPr/>
          <a:lstStyle/>
          <a:p>
            <a:r>
              <a:rPr lang="en-IN" dirty="0"/>
              <a:t>Cluster 2 - Soccer, Golf, Baseball</a:t>
            </a:r>
          </a:p>
        </p:txBody>
      </p:sp>
      <p:pic>
        <p:nvPicPr>
          <p:cNvPr id="4" name="Picture 3">
            <a:extLst>
              <a:ext uri="{FF2B5EF4-FFF2-40B4-BE49-F238E27FC236}">
                <a16:creationId xmlns:a16="http://schemas.microsoft.com/office/drawing/2014/main" id="{83DA118F-DD92-475F-930D-C43A526647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2620" y="1492933"/>
            <a:ext cx="8611992" cy="4964138"/>
          </a:xfrm>
          <a:prstGeom prst="rect">
            <a:avLst/>
          </a:prstGeom>
          <a:noFill/>
          <a:ln>
            <a:noFill/>
          </a:ln>
        </p:spPr>
      </p:pic>
    </p:spTree>
    <p:extLst>
      <p:ext uri="{BB962C8B-B14F-4D97-AF65-F5344CB8AC3E}">
        <p14:creationId xmlns:p14="http://schemas.microsoft.com/office/powerpoint/2010/main" val="271135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p:txBody>
          <a:bodyPr>
            <a:normAutofit/>
          </a:bodyPr>
          <a:lstStyle/>
          <a:p>
            <a:r>
              <a:rPr lang="en-IN" dirty="0"/>
              <a:t>Cluster 3 - Yoga, Martial Arts, Tennis</a:t>
            </a:r>
          </a:p>
        </p:txBody>
      </p:sp>
      <p:pic>
        <p:nvPicPr>
          <p:cNvPr id="4" name="Picture 3">
            <a:extLst>
              <a:ext uri="{FF2B5EF4-FFF2-40B4-BE49-F238E27FC236}">
                <a16:creationId xmlns:a16="http://schemas.microsoft.com/office/drawing/2014/main" id="{C0FEF859-4E23-408C-B986-7F71F8F00A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8892" y="1383029"/>
            <a:ext cx="8755428" cy="5158447"/>
          </a:xfrm>
          <a:prstGeom prst="rect">
            <a:avLst/>
          </a:prstGeom>
          <a:noFill/>
          <a:ln>
            <a:noFill/>
          </a:ln>
        </p:spPr>
      </p:pic>
    </p:spTree>
    <p:extLst>
      <p:ext uri="{BB962C8B-B14F-4D97-AF65-F5344CB8AC3E}">
        <p14:creationId xmlns:p14="http://schemas.microsoft.com/office/powerpoint/2010/main" val="113871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51C-021B-4DE0-AA17-676EB2BBE238}"/>
              </a:ext>
            </a:extLst>
          </p:cNvPr>
          <p:cNvSpPr>
            <a:spLocks noGrp="1"/>
          </p:cNvSpPr>
          <p:nvPr>
            <p:ph type="title"/>
          </p:nvPr>
        </p:nvSpPr>
        <p:spPr/>
        <p:txBody>
          <a:bodyPr/>
          <a:lstStyle/>
          <a:p>
            <a:r>
              <a:rPr lang="en-IN" dirty="0"/>
              <a:t>Cluster 4 - Basketball, Volleyball</a:t>
            </a:r>
          </a:p>
        </p:txBody>
      </p:sp>
      <p:pic>
        <p:nvPicPr>
          <p:cNvPr id="4" name="Picture 3">
            <a:extLst>
              <a:ext uri="{FF2B5EF4-FFF2-40B4-BE49-F238E27FC236}">
                <a16:creationId xmlns:a16="http://schemas.microsoft.com/office/drawing/2014/main" id="{5872CBBB-9F83-491C-807E-46B81B848D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8890" y="1264555"/>
            <a:ext cx="8911687" cy="5319125"/>
          </a:xfrm>
          <a:prstGeom prst="rect">
            <a:avLst/>
          </a:prstGeom>
          <a:noFill/>
          <a:ln>
            <a:noFill/>
          </a:ln>
        </p:spPr>
      </p:pic>
    </p:spTree>
    <p:extLst>
      <p:ext uri="{BB962C8B-B14F-4D97-AF65-F5344CB8AC3E}">
        <p14:creationId xmlns:p14="http://schemas.microsoft.com/office/powerpoint/2010/main" val="127155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333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Exploring Sports Venues in Navi Mumbai, India </vt:lpstr>
      <vt:lpstr>Problem Statement</vt:lpstr>
      <vt:lpstr>Data download and processing</vt:lpstr>
      <vt:lpstr>Navi Mumbai Map</vt:lpstr>
      <vt:lpstr>Clustered based on Sport Venue</vt:lpstr>
      <vt:lpstr>Cluster 1 – Gym and Sports Club</vt:lpstr>
      <vt:lpstr>Cluster 2 - Soccer, Golf, Baseball</vt:lpstr>
      <vt:lpstr>Cluster 3 - Yoga, Martial Arts, Tennis</vt:lpstr>
      <vt:lpstr>Cluster 4 - Basketball, Volleyball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Sports Venues in Navi Mumbai, India </dc:title>
  <dc:creator>Vijayandra Mahadik</dc:creator>
  <cp:lastModifiedBy>Vijayandra Mahadik</cp:lastModifiedBy>
  <cp:revision>1</cp:revision>
  <dcterms:created xsi:type="dcterms:W3CDTF">2020-06-15T16:16:20Z</dcterms:created>
  <dcterms:modified xsi:type="dcterms:W3CDTF">2020-06-15T17:01:11Z</dcterms:modified>
</cp:coreProperties>
</file>