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tableStyles" Target="tableStyle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715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17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17500"/>
          </a:xfrm>
        </p:spPr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17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17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>
  <p:cSld>
    <p:bg>
      <p:bgPr>
        <a:solidFill>
          <a:srgbClr val="92D04F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490661" y="739138"/>
            <a:ext cx="7009621" cy="10706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1747837" y="2316479"/>
            <a:ext cx="9424013" cy="3025140"/>
          </a:xfrm>
          <a:prstGeom prst="rect"/>
          <a:noFill/>
          <a:ln>
            <a:noFill/>
            <a:prstDash val="solid"/>
          </a:ln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NAME: </a:t>
            </a:r>
            <a:r>
              <a:rPr altLang="zh-CN" dirty="0" sz="2400" lang="en-US">
                <a:latin typeface="Arial"/>
              </a:rPr>
              <a:t>V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J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Y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G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V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N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S</a:t>
            </a:r>
            <a:endParaRPr altLang="en-US" lang="zh-CN"/>
          </a:p>
          <a:p>
            <a:r>
              <a:rPr dirty="0" sz="2400" lang="en-US">
                <a:latin typeface="Arial"/>
              </a:rPr>
              <a:t>REGISTER NO AND NMID: </a:t>
            </a:r>
            <a:r>
              <a:rPr altLang="zh-CN" dirty="0" sz="2400" lang="en-US">
                <a:latin typeface="Arial"/>
              </a:rPr>
              <a:t>2</a:t>
            </a:r>
            <a:r>
              <a:rPr altLang="zh-CN" dirty="0" sz="2400" lang="en-US">
                <a:latin typeface="Arial"/>
              </a:rPr>
              <a:t>4</a:t>
            </a:r>
            <a:r>
              <a:rPr altLang="zh-CN" dirty="0" sz="2400" lang="en-US">
                <a:latin typeface="Arial"/>
              </a:rPr>
              <a:t>2</a:t>
            </a:r>
            <a:r>
              <a:rPr altLang="zh-CN" dirty="0" sz="2400" lang="en-US">
                <a:latin typeface="Arial"/>
              </a:rPr>
              <a:t>2</a:t>
            </a:r>
            <a:r>
              <a:rPr altLang="zh-CN" dirty="0" sz="2400" lang="en-US">
                <a:latin typeface="Arial"/>
              </a:rPr>
              <a:t>k</a:t>
            </a:r>
            <a:r>
              <a:rPr altLang="zh-CN" dirty="0" sz="2400" lang="en-US">
                <a:latin typeface="Arial"/>
              </a:rPr>
              <a:t>2</a:t>
            </a:r>
            <a:r>
              <a:rPr altLang="zh-CN" dirty="0" sz="2400" lang="en-US">
                <a:latin typeface="Arial"/>
              </a:rPr>
              <a:t>2</a:t>
            </a:r>
            <a:r>
              <a:rPr altLang="zh-CN" dirty="0" sz="2400" lang="en-US">
                <a:latin typeface="Arial"/>
              </a:rPr>
              <a:t>2</a:t>
            </a:r>
            <a:r>
              <a:rPr altLang="zh-CN" dirty="0" sz="2400" lang="en-US">
                <a:latin typeface="Arial"/>
              </a:rPr>
              <a:t>5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&amp;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847829D5BDCDE85B5FF4803FD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DEPARTMENT: </a:t>
            </a:r>
            <a:r>
              <a:rPr altLang="zh-CN" dirty="0" sz="2400" lang="en-US">
                <a:latin typeface="Arial"/>
              </a:rPr>
              <a:t>C</a:t>
            </a:r>
            <a:r>
              <a:rPr altLang="zh-CN" dirty="0" sz="2400" lang="en-US">
                <a:latin typeface="Arial"/>
              </a:rPr>
              <a:t>o</a:t>
            </a:r>
            <a:r>
              <a:rPr altLang="zh-CN" dirty="0" sz="2400" lang="en-US">
                <a:latin typeface="Arial"/>
              </a:rPr>
              <a:t>m</a:t>
            </a:r>
            <a:r>
              <a:rPr altLang="zh-CN" dirty="0" sz="2400" lang="en-US">
                <a:latin typeface="Arial"/>
              </a:rPr>
              <a:t>p</a:t>
            </a:r>
            <a:r>
              <a:rPr altLang="zh-CN" dirty="0" sz="2400" lang="en-US">
                <a:latin typeface="Arial"/>
              </a:rPr>
              <a:t>u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s</a:t>
            </a:r>
            <a:r>
              <a:rPr altLang="zh-CN" dirty="0" sz="2400" lang="en-US">
                <a:latin typeface="Arial"/>
              </a:rPr>
              <a:t>c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n</a:t>
            </a:r>
            <a:r>
              <a:rPr altLang="zh-CN" dirty="0" sz="2400" lang="en-US">
                <a:latin typeface="Arial"/>
              </a:rPr>
              <a:t>c</a:t>
            </a:r>
            <a:r>
              <a:rPr altLang="zh-CN" dirty="0" sz="2400" lang="en-US">
                <a:latin typeface="Arial"/>
              </a:rPr>
              <a:t>e</a:t>
            </a:r>
            <a:endParaRPr altLang="en-US" lang="zh-CN"/>
          </a:p>
          <a:p>
            <a:r>
              <a:rPr dirty="0" sz="2400" lang="en-US">
                <a:latin typeface="Arial"/>
              </a:rPr>
              <a:t>COLLEGE: COLLEGE/ UNIVERSITY</a:t>
            </a:r>
            <a:r>
              <a:rPr altLang="zh-CN" dirty="0" sz="2400" lang="en-US">
                <a:latin typeface="Arial"/>
              </a:rPr>
              <a:t>:</a:t>
            </a:r>
            <a:r>
              <a:rPr altLang="zh-CN" dirty="0" sz="2400" lang="en-US">
                <a:latin typeface="Arial"/>
              </a:rPr>
              <a:t>p</a:t>
            </a:r>
            <a:r>
              <a:rPr altLang="zh-CN" dirty="0" sz="2400" lang="en-US">
                <a:latin typeface="Arial"/>
              </a:rPr>
              <a:t>u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c</a:t>
            </a:r>
            <a:r>
              <a:rPr altLang="zh-CN" dirty="0" sz="2400" lang="en-US">
                <a:latin typeface="Arial"/>
              </a:rPr>
              <a:t>h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h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l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v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m</a:t>
            </a:r>
            <a:r>
              <a:rPr altLang="zh-CN" dirty="0" sz="2400" lang="en-US">
                <a:latin typeface="Arial"/>
              </a:rPr>
              <a:t>m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g</a:t>
            </a:r>
            <a:r>
              <a:rPr altLang="zh-CN" dirty="0" sz="2400" lang="en-US">
                <a:latin typeface="Arial"/>
              </a:rPr>
              <a:t>o</a:t>
            </a:r>
            <a:r>
              <a:rPr altLang="zh-CN" dirty="0" sz="2400" lang="en-US">
                <a:latin typeface="Arial"/>
              </a:rPr>
              <a:t>v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m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n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s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n</a:t>
            </a:r>
            <a:r>
              <a:rPr altLang="zh-CN" dirty="0" sz="2400" lang="en-US">
                <a:latin typeface="Arial"/>
              </a:rPr>
              <a:t>d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s</a:t>
            </a:r>
            <a:r>
              <a:rPr altLang="zh-CN" dirty="0" sz="2400" lang="en-US">
                <a:latin typeface="Arial"/>
              </a:rPr>
              <a:t>c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n</a:t>
            </a:r>
            <a:r>
              <a:rPr altLang="zh-CN" dirty="0" sz="2400" lang="en-US">
                <a:latin typeface="Arial"/>
              </a:rPr>
              <a:t>c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b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h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y</a:t>
            </a:r>
            <a:r>
              <a:rPr altLang="zh-CN" dirty="0" sz="2400" lang="en-US">
                <a:latin typeface="Arial"/>
              </a:rPr>
              <a:t>a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 </a:t>
            </a:r>
            <a:r>
              <a:rPr altLang="zh-CN" dirty="0" sz="2400" lang="en-US">
                <a:latin typeface="Arial"/>
              </a:rPr>
              <a:t>u</a:t>
            </a:r>
            <a:r>
              <a:rPr altLang="zh-CN" dirty="0" sz="2400" lang="en-US">
                <a:latin typeface="Arial"/>
              </a:rPr>
              <a:t>n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v</a:t>
            </a:r>
            <a:r>
              <a:rPr altLang="zh-CN" dirty="0" sz="2400" lang="en-US">
                <a:latin typeface="Arial"/>
              </a:rPr>
              <a:t>e</a:t>
            </a:r>
            <a:r>
              <a:rPr altLang="zh-CN" dirty="0" sz="2400" lang="en-US">
                <a:latin typeface="Arial"/>
              </a:rPr>
              <a:t>r</a:t>
            </a:r>
            <a:r>
              <a:rPr altLang="zh-CN" dirty="0" sz="2400" lang="en-US">
                <a:latin typeface="Arial"/>
              </a:rPr>
              <a:t>s</a:t>
            </a:r>
            <a:r>
              <a:rPr altLang="zh-CN" dirty="0" sz="2400" lang="en-US">
                <a:latin typeface="Arial"/>
              </a:rPr>
              <a:t>i</a:t>
            </a:r>
            <a:r>
              <a:rPr altLang="zh-CN" dirty="0" sz="2400" lang="en-US">
                <a:latin typeface="Arial"/>
              </a:rPr>
              <a:t>t</a:t>
            </a:r>
            <a:r>
              <a:rPr altLang="zh-CN" dirty="0" sz="2400" lang="en-US">
                <a:latin typeface="Arial"/>
              </a:rPr>
              <a:t>y</a:t>
            </a:r>
            <a:endParaRPr altLang="en-US" lang="zh-CN"/>
          </a:p>
          <a:p>
            <a:r>
              <a:rPr dirty="0" sz="2400" lang="en-US">
                <a:latin typeface="Arial"/>
              </a:rPr>
              <a:t> </a:t>
            </a:r>
            <a:endParaRPr dirty="0" sz="2400" lang="en-IN"/>
          </a:p>
        </p:txBody>
      </p:sp>
      <p:pic>
        <p:nvPicPr>
          <p:cNvPr id="2097155" name="object 5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 flipH="0" flipV="0">
            <a:off x="9114644" y="1000125"/>
            <a:ext cx="2762250" cy="325755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 txBox="1"/>
          <p:nvPr/>
        </p:nvSpPr>
        <p:spPr>
          <a:xfrm>
            <a:off x="2103001" y="755038"/>
            <a:ext cx="7703780" cy="15392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Education</a:t>
            </a:r>
            <a:r>
              <a:rPr altLang="zh-CN" sz="2800" lang="en-US">
                <a:solidFill>
                  <a:srgbClr val="000000"/>
                </a:solidFill>
              </a:rPr>
              <a:t>.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T</a:t>
            </a:r>
            <a:r>
              <a:rPr altLang="zh-CN" sz="2800" lang="en-US">
                <a:solidFill>
                  <a:srgbClr val="000000"/>
                </a:solidFill>
              </a:rPr>
              <a:t>h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r>
              <a:rPr altLang="zh-CN" sz="2800" lang="en-US">
                <a:solidFill>
                  <a:srgbClr val="000000"/>
                </a:solidFill>
              </a:rPr>
              <a:t>e</a:t>
            </a:r>
            <a:r>
              <a:rPr sz="2800" lang="en-GB">
                <a:solidFill>
                  <a:srgbClr val="000000"/>
                </a:solidFill>
              </a:rPr>
              <a:t>ction shows your study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b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c</a:t>
            </a:r>
            <a:r>
              <a:rPr altLang="zh-CN" sz="2800" lang="en-US">
                <a:solidFill>
                  <a:srgbClr val="000000"/>
                </a:solidFill>
              </a:rPr>
              <a:t>k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sz="2800" lang="en-GB">
                <a:solidFill>
                  <a:srgbClr val="000000"/>
                </a:solidFill>
              </a:rPr>
              <a:t>round.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80" name=""/>
          <p:cNvSpPr txBox="1"/>
          <p:nvPr/>
        </p:nvSpPr>
        <p:spPr>
          <a:xfrm>
            <a:off x="1961238" y="2801598"/>
            <a:ext cx="6614620" cy="10566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Skills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Here you highlight what you can do.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81" name=""/>
          <p:cNvSpPr txBox="1"/>
          <p:nvPr/>
        </p:nvSpPr>
        <p:spPr>
          <a:xfrm>
            <a:off x="4045808" y="11810044"/>
            <a:ext cx="7483544" cy="574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82" name=""/>
          <p:cNvSpPr txBox="1"/>
          <p:nvPr/>
        </p:nvSpPr>
        <p:spPr>
          <a:xfrm>
            <a:off x="1961238" y="4365558"/>
            <a:ext cx="7523883" cy="20218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Contact
Your contact information so people can reach you.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357135" y="0"/>
            <a:ext cx="8508538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8"/>
          <p:cNvSpPr txBox="1"/>
          <p:nvPr/>
        </p:nvSpPr>
        <p:spPr>
          <a:xfrm>
            <a:off x="2743200" y="2354703"/>
            <a:ext cx="8534018" cy="1056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4471733" y="972250"/>
            <a:ext cx="3114995" cy="515783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9915">
            <a:off x="1665316" y="947702"/>
            <a:ext cx="7400197" cy="517942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471737" y="1873869"/>
            <a:ext cx="3248526" cy="4305471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6801" y="510635"/>
            <a:ext cx="9886766" cy="4733134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49718" y="2432329"/>
            <a:ext cx="4823334" cy="3371731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59218" y="2176309"/>
            <a:ext cx="5590989" cy="3936302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755331" y="1857375"/>
            <a:ext cx="8872830" cy="39522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Responsive Design using media queries for better mobile compatibility.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Tab Navigation to switch between sections smoothly.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Dark Mode Toggle for enhanced user experience.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Password-protected Profile Image Update with local storage support.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Certificate Showcase and External Links for social media and published works.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4F"/>
          </a:solidFill>
        </p:spPr>
        <p:txBody>
          <a:bodyPr bIns="0" lIns="0" rIns="0" rtlCol="0" tIns="0" wrap="square"/>
          <a:p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853337" cy="1489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r>
              <a:rPr altLang="en-GB" dirty="0" sz="4250" lang="en-US" spc="25"/>
              <a:t>:</a:t>
            </a:r>
            <a:br>
              <a:rPr altLang="en-GB" dirty="0" sz="4250" lang="en-US" spc="25"/>
            </a:br>
            <a:r>
              <a:rPr altLang="zh-CN" dirty="0" sz="4250" lang="en-US" spc="25"/>
              <a:t>D</a:t>
            </a:r>
            <a:r>
              <a:rPr altLang="zh-CN" dirty="0" sz="4250" lang="en-US" spc="25"/>
              <a:t>I</a:t>
            </a:r>
            <a:r>
              <a:rPr altLang="zh-CN" dirty="0" sz="4250" lang="en-US" spc="25"/>
              <a:t>G</a:t>
            </a:r>
            <a:r>
              <a:rPr altLang="zh-CN" dirty="0" sz="4250" lang="en-US" spc="25"/>
              <a:t>I</a:t>
            </a:r>
            <a:r>
              <a:rPr altLang="zh-CN" dirty="0" sz="4250" lang="en-US" spc="25"/>
              <a:t>T</a:t>
            </a:r>
            <a:r>
              <a:rPr altLang="zh-CN" dirty="0" sz="4250" lang="en-US" spc="25"/>
              <a:t>A</a:t>
            </a:r>
            <a:r>
              <a:rPr altLang="zh-CN" dirty="0" sz="4250" lang="en-US" spc="25"/>
              <a:t>L</a:t>
            </a:r>
            <a:r>
              <a:rPr altLang="zh-CN" dirty="0" sz="4250" lang="en-US" spc="25"/>
              <a:t> </a:t>
            </a:r>
            <a:r>
              <a:rPr altLang="zh-CN" dirty="0" sz="4250" lang="en-US" spc="25"/>
              <a:t>P</a:t>
            </a:r>
            <a:r>
              <a:rPr altLang="zh-CN" dirty="0" sz="4250" lang="en-US" spc="25"/>
              <a:t>R</a:t>
            </a:r>
            <a:r>
              <a:rPr altLang="zh-CN" dirty="0" sz="4250" lang="en-US" spc="25"/>
              <a:t>O</a:t>
            </a:r>
            <a:r>
              <a:rPr altLang="zh-CN" dirty="0" sz="4250" lang="en-US" spc="25"/>
              <a:t>T</a:t>
            </a:r>
            <a:r>
              <a:rPr altLang="zh-CN" dirty="0" sz="4250" lang="en-US" spc="25"/>
              <a:t>F</a:t>
            </a:r>
            <a:r>
              <a:rPr altLang="zh-CN" dirty="0" sz="4250" lang="en-US" spc="25"/>
              <a:t>O</a:t>
            </a:r>
            <a:r>
              <a:rPr altLang="zh-CN" dirty="0" sz="4250" lang="en-US" spc="25"/>
              <a:t>L</a:t>
            </a:r>
            <a:r>
              <a:rPr altLang="zh-CN" dirty="0" sz="4250" lang="en-US" spc="25"/>
              <a:t>I</a:t>
            </a:r>
            <a:r>
              <a:rPr altLang="zh-CN" dirty="0" sz="4250" lang="en-US" spc="25"/>
              <a:t>O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"/>
          <p:cNvSpPr txBox="1"/>
          <p:nvPr/>
        </p:nvSpPr>
        <p:spPr>
          <a:xfrm>
            <a:off x="1079802" y="2760980"/>
            <a:ext cx="7022496" cy="574039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g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tal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p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r</a:t>
            </a:r>
            <a:r>
              <a:rPr altLang="en-GB" sz="2800" lang="en-US">
                <a:solidFill>
                  <a:srgbClr val="000000"/>
                </a:solidFill>
              </a:rPr>
              <a:t>t</a:t>
            </a:r>
            <a:r>
              <a:rPr altLang="en-GB" sz="2800" lang="en-US">
                <a:solidFill>
                  <a:srgbClr val="000000"/>
                </a:solidFill>
              </a:rPr>
              <a:t>f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: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V</a:t>
            </a:r>
            <a:r>
              <a:rPr altLang="zh-CN" sz="2800" lang="en-US">
                <a:solidFill>
                  <a:srgbClr val="000000"/>
                </a:solidFill>
              </a:rPr>
              <a:t>I</a:t>
            </a:r>
            <a:r>
              <a:rPr altLang="zh-CN" sz="2800" lang="en-US">
                <a:solidFill>
                  <a:srgbClr val="000000"/>
                </a:solidFill>
              </a:rPr>
              <a:t>J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Y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R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G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V</a:t>
            </a:r>
            <a:r>
              <a:rPr altLang="zh-CN" sz="2800" lang="en-US">
                <a:solidFill>
                  <a:srgbClr val="000000"/>
                </a:solidFill>
              </a:rPr>
              <a:t>A</a:t>
            </a:r>
            <a:r>
              <a:rPr altLang="zh-CN" sz="2800" lang="en-US">
                <a:solidFill>
                  <a:srgbClr val="000000"/>
                </a:solidFill>
              </a:rPr>
              <a:t>N</a:t>
            </a:r>
            <a:r>
              <a:rPr altLang="zh-CN" sz="2800" lang="en-US">
                <a:solidFill>
                  <a:srgbClr val="000000"/>
                </a:solidFill>
              </a:rPr>
              <a:t> </a:t>
            </a:r>
            <a:r>
              <a:rPr altLang="zh-CN" sz="28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4F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3389454" y="445388"/>
            <a:ext cx="3421737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 rot="21579754">
            <a:off x="2848408" y="1152431"/>
            <a:ext cx="5704609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11124818" y="7614494"/>
            <a:ext cx="457200" cy="714375"/>
            <a:chOff x="9353550" y="5362575"/>
            <a:chExt cx="457200" cy="714375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6"/>
          <p:cNvSpPr/>
          <p:nvPr/>
        </p:nvSpPr>
        <p:spPr>
          <a:xfrm>
            <a:off x="11215305" y="175445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2688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r>
              <a:rPr altLang="en-GB" dirty="0" sz="4250" lang="en-US" spc="10"/>
              <a:t>: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 rot="21600000">
            <a:off x="1102197" y="1750060"/>
            <a:ext cx="9107718" cy="49174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 indent="-457200" marL="457200">
              <a:buFont typeface="Arial"/>
              <a:buChar char="•"/>
            </a:pPr>
            <a:r>
              <a:rPr sz="2800" lang="en-GB">
                <a:solidFill>
                  <a:srgbClr val="000000"/>
                </a:solidFill>
              </a:rPr>
              <a:t>Students often struggle to present their academic achievements, skills, and projects in a structured and professional manner. Traditional resumes fail to capture creativity, practical skills, and hands-on experiences, making it difficult for students to stand out in academic or career opportunities. There is a need for a digital portfolio solution that allows students to effectively showcase their competencies, projects, and growth.</a:t>
            </a:r>
            <a:endParaRPr sz="2800" lang="en-GB">
              <a:solidFill>
                <a:srgbClr val="000000"/>
              </a:solidFill>
            </a:endParaRPr>
          </a:p>
          <a:p>
            <a:pPr algn="l" indent="-514350" marL="514350">
              <a:buFont typeface="+mj-lt"/>
              <a:buAutoNum type="arabicPeriod" startAt="1"/>
            </a:pP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345254" cy="753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 flipH="1">
            <a:off x="676275" y="2262504"/>
            <a:ext cx="8363488" cy="39522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sz="2800" lang="en-GB">
                <a:solidFill>
                  <a:srgbClr val="000000"/>
                </a:solidFill>
              </a:rPr>
              <a:t>By developing this portfolio system, students will have a personalized digital identity that goes beyond a traditional CV, enhancing their chances of securing opportunities in competitive environments. It will also provide academic institutions and recruiters with a reliable and holistic view of a student’s potential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659822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899" y="2304797"/>
            <a:ext cx="6452734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Primary End Users: Students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Secondary End Users: Employers, recruiters, faculty, mentors, admission officers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776664" y="1857374"/>
            <a:ext cx="8063310" cy="386334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GB" b="1" sz="2800" lang="en-US">
                <a:solidFill>
                  <a:srgbClr val="000000"/>
                </a:solidFill>
              </a:rPr>
              <a:t> </a:t>
            </a:r>
            <a:r>
              <a:rPr altLang="en-GB" b="1" sz="4400" lang="en-US">
                <a:solidFill>
                  <a:srgbClr val="000000"/>
                </a:solidFill>
              </a:rPr>
              <a:t>T</a:t>
            </a:r>
            <a:r>
              <a:rPr altLang="zh-CN" b="1" sz="4400" lang="en-US">
                <a:solidFill>
                  <a:srgbClr val="000000"/>
                </a:solidFill>
              </a:rPr>
              <a:t>O</a:t>
            </a:r>
            <a:r>
              <a:rPr altLang="zh-CN" b="1" sz="4400" lang="en-US">
                <a:solidFill>
                  <a:srgbClr val="000000"/>
                </a:solidFill>
              </a:rPr>
              <a:t>O</a:t>
            </a:r>
            <a:r>
              <a:rPr altLang="zh-CN" b="1" sz="4400" lang="en-US">
                <a:solidFill>
                  <a:srgbClr val="000000"/>
                </a:solidFill>
              </a:rPr>
              <a:t>L</a:t>
            </a:r>
            <a:r>
              <a:rPr altLang="zh-CN" b="1" sz="4400" lang="en-US">
                <a:solidFill>
                  <a:srgbClr val="000000"/>
                </a:solidFill>
              </a:rPr>
              <a:t>S</a:t>
            </a:r>
            <a:r>
              <a:rPr altLang="zh-CN" b="1" sz="4400" lang="en-US">
                <a:solidFill>
                  <a:srgbClr val="000000"/>
                </a:solidFill>
              </a:rPr>
              <a:t>: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 TREBEDIT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en-GB" b="1" sz="4400" lang="en-US">
                <a:solidFill>
                  <a:srgbClr val="000000"/>
                </a:solidFill>
              </a:rPr>
              <a:t>TECHNIDES: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zh-CN" b="1" sz="4400" lang="en-US">
                <a:solidFill>
                  <a:srgbClr val="000000"/>
                </a:solidFill>
              </a:rPr>
              <a:t> </a:t>
            </a:r>
            <a:r>
              <a:rPr altLang="zh-CN" b="1" sz="4400" lang="en-US">
                <a:solidFill>
                  <a:srgbClr val="000000"/>
                </a:solidFill>
              </a:rPr>
              <a:t> </a:t>
            </a:r>
            <a:r>
              <a:rPr altLang="zh-CN" b="1" sz="44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HTML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CSS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zh-CN" b="1" sz="2800" lang="en-US">
                <a:solidFill>
                  <a:srgbClr val="000000"/>
                </a:solidFill>
              </a:rPr>
              <a:t> </a:t>
            </a:r>
            <a:r>
              <a:rPr altLang="en-GB" b="1" sz="2800" lang="en-US">
                <a:solidFill>
                  <a:srgbClr val="000000"/>
                </a:solidFill>
              </a:rPr>
              <a:t>JAVASCRIPT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1311968" y="1878337"/>
            <a:ext cx="6911045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b="1" sz="2800" lang="en-GB">
                <a:solidFill>
                  <a:srgbClr val="000000"/>
                </a:solidFill>
              </a:rPr>
              <a:t>A well-designed portfolio layout ensures clarity, professionalism, and impact while making it easy for recruiters and mentors to quickly assess a student’s strengths.</a:t>
            </a:r>
            <a:endParaRPr b="1" sz="2800" lang="en-GB">
              <a:solidFill>
                <a:srgbClr val="000000"/>
              </a:solidFill>
            </a:endParaRPr>
          </a:p>
          <a:p>
            <a:r>
              <a:rPr b="1" sz="2800" lang="en-GB">
                <a:solidFill>
                  <a:srgbClr val="000000"/>
                </a:solidFill>
              </a:rPr>
              <a:t>8th slide</a:t>
            </a:r>
            <a:endParaRPr b="1"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4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247567" y="1326842"/>
            <a:ext cx="11887366" cy="2504440"/>
          </a:xfrm>
          <a:prstGeom prst="rect"/>
          <a:noFill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🔹 About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This section is where you introduce yourself.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Example: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"I am</a:t>
            </a:r>
            <a:r>
              <a:rPr altLang="en-GB" sz="2800" lang="en-US">
                <a:solidFill>
                  <a:srgbClr val="000000"/>
                </a:solidFill>
              </a:rPr>
              <a:t>.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sz="2800" lang="en-GB">
                <a:solidFill>
                  <a:srgbClr val="000000"/>
                </a:solidFill>
              </a:rPr>
              <a:t>omputer Science student. I am passionate about learning new technologies and improving my skills in programming and development.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80115" y="3831283"/>
            <a:ext cx="11954340" cy="26060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GB">
                <a:solidFill>
                  <a:srgbClr val="000000"/>
                </a:solidFill>
              </a:rPr>
              <a:t>🔹 Certificates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400" lang="en-GB">
                <a:solidFill>
                  <a:srgbClr val="000000"/>
                </a:solidFill>
              </a:rPr>
              <a:t>Here you list your achievements – online courses, workshops, or competitions.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400" lang="en-GB">
                <a:solidFill>
                  <a:srgbClr val="000000"/>
                </a:solidFill>
              </a:rPr>
              <a:t>Example: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400" lang="en-GB">
                <a:solidFill>
                  <a:srgbClr val="000000"/>
                </a:solidFill>
              </a:rPr>
              <a:t>Completed Python Programming Course.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400" lang="en-GB">
                <a:solidFill>
                  <a:srgbClr val="000000"/>
                </a:solidFill>
              </a:rPr>
              <a:t>Attended Web Development Workshop.</a:t>
            </a:r>
            <a:endParaRPr sz="2000" lang="en-GB">
              <a:solidFill>
                <a:srgbClr val="000000"/>
              </a:solidFill>
            </a:endParaRPr>
          </a:p>
          <a:p>
            <a:r>
              <a:rPr sz="2400" lang="en-GB">
                <a:solidFill>
                  <a:srgbClr val="000000"/>
                </a:solidFill>
              </a:rPr>
              <a:t>Certificate in Data Science Basics.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2025-08-26T09:01:06Z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f9805e8cffc34ca68040604a60cd741c</vt:lpwstr>
  </property>
</Properties>
</file>