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76" r:id="rId5"/>
    <p:sldId id="260" r:id="rId6"/>
    <p:sldId id="261" r:id="rId7"/>
    <p:sldId id="262" r:id="rId8"/>
    <p:sldId id="269" r:id="rId9"/>
    <p:sldId id="263" r:id="rId10"/>
    <p:sldId id="264" r:id="rId11"/>
    <p:sldId id="265" r:id="rId12"/>
    <p:sldId id="274"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87" d="100"/>
          <a:sy n="87" d="100"/>
        </p:scale>
        <p:origin x="-499" y="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787962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097342" y="3314150"/>
            <a:ext cx="8610600" cy="1938020"/>
          </a:xfrm>
          <a:prstGeom prst="rect">
            <a:avLst/>
          </a:prstGeom>
          <a:noFill/>
        </p:spPr>
        <p:txBody>
          <a:bodyPr wrap="square" rtlCol="0">
            <a:spAutoFit/>
          </a:bodyPr>
          <a:lstStyle/>
          <a:p>
            <a:r>
              <a:rPr lang="en-US" sz="2400" dirty="0"/>
              <a:t>STUDENT NAME: </a:t>
            </a:r>
            <a:r>
              <a:rPr lang="en-US" sz="2400" dirty="0" smtClean="0"/>
              <a:t>E.VIJAYARAGUL</a:t>
            </a:r>
            <a:endParaRPr lang="en-US" sz="2400" dirty="0"/>
          </a:p>
          <a:p>
            <a:r>
              <a:rPr lang="en-US" sz="2400" dirty="0"/>
              <a:t>REGISTER </a:t>
            </a:r>
            <a:r>
              <a:rPr lang="en-US" sz="2400" dirty="0" smtClean="0"/>
              <a:t>NO:3A48A4EC27CB3D9B24F4869D8B371,312207665</a:t>
            </a:r>
            <a:endParaRPr lang="en-US" sz="2400" dirty="0"/>
          </a:p>
          <a:p>
            <a:r>
              <a:rPr lang="en-US" sz="2400" dirty="0"/>
              <a:t>DEPARTMENT:B.COM[GENERAL]</a:t>
            </a:r>
          </a:p>
          <a:p>
            <a:r>
              <a:rPr lang="en-US" sz="2400" dirty="0" smtClean="0"/>
              <a:t>COLLEGE:PACHAIYAPPAS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038860" y="1773555"/>
            <a:ext cx="9302750" cy="3415030"/>
          </a:xfrm>
          <a:prstGeom prst="rect">
            <a:avLst/>
          </a:prstGeom>
          <a:noFill/>
        </p:spPr>
        <p:txBody>
          <a:bodyPr wrap="square" rtlCol="0">
            <a:spAutoFit/>
          </a:bodyPr>
          <a:lstStyle/>
          <a:p>
            <a:r>
              <a:rPr lang="en-US" sz="2400"/>
              <a:t>In our modeling approach, we utilized pivot tables to structure and analyze salary data by department and employee type. This method allowed us to efficiently summarize and compare salary distributions, identify patterns, and highlight disparities. The modeling process involved calculating average salaries, assessing variations, and visualizing data to uncover insights into compensation practices. This structured analysis provides a clear basis for evaluating fairness and making informed decisions on salary adjustments.</a:t>
            </a:r>
          </a:p>
          <a:p>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8" name="Content Placeholder 7"/>
          <p:cNvPicPr>
            <a:picLocks noGrp="1" noChangeAspect="1"/>
          </p:cNvPicPr>
          <p:nvPr>
            <p:ph sz="half" idx="2"/>
          </p:nvPr>
        </p:nvPicPr>
        <p:blipFill>
          <a:blip r:embed="rId3"/>
          <a:stretch>
            <a:fillRect/>
          </a:stretch>
        </p:blipFill>
        <p:spPr>
          <a:xfrm>
            <a:off x="146050" y="1527175"/>
            <a:ext cx="11943080" cy="42900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Bar Diagram</a:t>
            </a:r>
          </a:p>
        </p:txBody>
      </p:sp>
      <p:pic>
        <p:nvPicPr>
          <p:cNvPr id="5" name="Content Placeholder 4"/>
          <p:cNvPicPr>
            <a:picLocks noGrp="1" noChangeAspect="1"/>
          </p:cNvPicPr>
          <p:nvPr>
            <p:ph sz="half" idx="2"/>
          </p:nvPr>
        </p:nvPicPr>
        <p:blipFill>
          <a:blip r:embed="rId2"/>
          <a:stretch>
            <a:fillRect/>
          </a:stretch>
        </p:blipFill>
        <p:spPr>
          <a:xfrm>
            <a:off x="838200" y="1153160"/>
            <a:ext cx="10932795" cy="53422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755015" y="1524000"/>
            <a:ext cx="8566785" cy="4154170"/>
          </a:xfrm>
          <a:prstGeom prst="rect">
            <a:avLst/>
          </a:prstGeom>
          <a:noFill/>
        </p:spPr>
        <p:txBody>
          <a:bodyPr wrap="square" rtlCol="0">
            <a:spAutoFit/>
          </a:bodyPr>
          <a:lstStyle/>
          <a:p>
            <a:r>
              <a:rPr lang="en-US" sz="2400"/>
              <a:t>In conclusion, our analysis of salary data across departments and employee types has revealed significant variations and disparities in compensation. The insights gained highlight areas where salary adjustments may be needed to ensure fairness and equity. By addressing these disparities, the organization can enhance its compensation practices, improve employee satisfaction, and align salary structures with its strategic goals. Implementing the recommendations from this analysis will support more effective budget management and foster a more equitable work environment.</a:t>
            </a:r>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Department-Wise Salary Analysis Based on Employee Type &amp; FTE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t>Problem statment</a:t>
            </a:r>
          </a:p>
        </p:txBody>
      </p:sp>
      <p:sp>
        <p:nvSpPr>
          <p:cNvPr id="9" name="Text Box 8"/>
          <p:cNvSpPr txBox="1"/>
          <p:nvPr/>
        </p:nvSpPr>
        <p:spPr>
          <a:xfrm>
            <a:off x="457200" y="1524000"/>
            <a:ext cx="10626090" cy="4970780"/>
          </a:xfrm>
          <a:prstGeom prst="rect">
            <a:avLst/>
          </a:prstGeom>
          <a:noFill/>
        </p:spPr>
        <p:txBody>
          <a:bodyPr wrap="square" rtlCol="0">
            <a:noAutofit/>
          </a:bodyPr>
          <a:lstStyle/>
          <a:p>
            <a:r>
              <a:rPr lang="en-US" sz="2400" b="1"/>
              <a:t>Evaluate Departmental Pay Structures:</a:t>
            </a:r>
            <a:r>
              <a:rPr lang="en-US" sz="2400"/>
              <a:t> Assess whether the salary distribution within each department aligns with expected compensation levels for various roles and responsibilities.</a:t>
            </a:r>
          </a:p>
          <a:p>
            <a:endParaRPr lang="en-US" sz="2400"/>
          </a:p>
          <a:p>
            <a:r>
              <a:rPr lang="en-US" sz="2400" b="1"/>
              <a:t>Identify Departmental Salary Discrepancies:</a:t>
            </a:r>
            <a:r>
              <a:rPr lang="en-US" sz="2400"/>
              <a:t> Determine if significant salary differences exist between departments, and analyze how these discrepancies impact overall fairness and equity.</a:t>
            </a:r>
          </a:p>
          <a:p>
            <a:endParaRPr lang="en-US" sz="2400"/>
          </a:p>
          <a:p>
            <a:r>
              <a:rPr lang="en-US" sz="2400" b="1"/>
              <a:t>Analyze FTE Impact:</a:t>
            </a:r>
            <a:r>
              <a:rPr lang="en-US" sz="2400"/>
              <a:t> Examine how Full-Time Equivalent (FTE) status affects salary levels, ensuring that adjustments reflect the true value and workload of different employment types.</a:t>
            </a:r>
          </a:p>
          <a:p>
            <a:endParaRPr lang="en-US" sz="2400"/>
          </a:p>
          <a:p>
            <a:endParaRPr lang="en-US" sz="2400"/>
          </a:p>
          <a:p>
            <a:endParaRPr lang="en-US" sz="2400"/>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3784600"/>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This project analyzes salary data by department and employee type to identify disparities and trends. Using a pivot table, we examined average salaries and variations to highlight any inequities. Key findings reveal significant differences in salary distribution, impacting fairness and equity. Recommendations will address these issues to improve compensation practices. The goal is to provide actionable insights for better salary adjustments and budget decisions.</a:t>
            </a:r>
          </a:p>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6117" y="3812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723900" y="1174115"/>
            <a:ext cx="10544810" cy="4510405"/>
          </a:xfrm>
          <a:prstGeom prst="rect">
            <a:avLst/>
          </a:prstGeom>
          <a:noFill/>
        </p:spPr>
        <p:txBody>
          <a:bodyPr wrap="square" rtlCol="0">
            <a:noAutofit/>
          </a:bodyPr>
          <a:lstStyle/>
          <a:p>
            <a:r>
              <a:rPr lang="en-US" sz="2400" b="1"/>
              <a:t>Senior Management:</a:t>
            </a:r>
            <a:r>
              <a:rPr lang="en-US" sz="2400"/>
              <a:t> They will review the results to understand salary trends and make strategic decisions regarding compensation policies and organizational structure. They will also consider FTE data to guide workforce planning and cost management strategies.</a:t>
            </a:r>
          </a:p>
          <a:p>
            <a:endParaRPr lang="en-US" sz="2400"/>
          </a:p>
          <a:p>
            <a:r>
              <a:rPr lang="en-US" sz="2400" b="1"/>
              <a:t>Department Heads:</a:t>
            </a:r>
            <a:r>
              <a:rPr lang="en-US" sz="2400"/>
              <a:t> They will benefit from understanding salary variations within their departments and addressing any compensation-related concerns. They will use FTE insights to manage departmental budgets and ensure that salary distributions reflect the actual contributions of their team members.</a:t>
            </a:r>
          </a:p>
          <a:p>
            <a:endParaRPr lang="en-US" sz="2400"/>
          </a:p>
          <a:p>
            <a:r>
              <a:rPr lang="en-US" sz="2400" b="1"/>
              <a:t>HR Managers:</a:t>
            </a:r>
            <a:r>
              <a:rPr lang="en-US" sz="2400"/>
              <a:t> They will use insights to assess and adjust salary structures to ensure fair compensation practices across departments and employee types. They will also use FTE data to align salary adjustments with the actual workload of full-time and part-time employees.</a:t>
            </a:r>
          </a:p>
          <a:p>
            <a:endParaRPr lang="en-US" sz="2400"/>
          </a:p>
          <a:p>
            <a:endParaRPr lang="en-US" sz="2400"/>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2821940" y="1676400"/>
            <a:ext cx="8369935" cy="2277110"/>
          </a:xfrm>
          <a:prstGeom prst="rect">
            <a:avLst/>
          </a:prstGeom>
          <a:noFill/>
        </p:spPr>
        <p:txBody>
          <a:bodyPr wrap="square" rtlCol="0">
            <a:noAutofit/>
          </a:bodyPr>
          <a:lstStyle/>
          <a:p>
            <a:r>
              <a:rPr lang="en-US" sz="2400"/>
              <a:t>Our solution provides a detailed analysis of salary distribution across departments and employee types using pivot table insights. This approach highlights disparities and trends in compensation, allowing for targeted adjustments to ensure fairness and equity. The value proposition lies in offering actionable insights for better-informed salary and budget decisions, ultimately leading to improved compensation practices and enhanced employee satisfaction.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914400" y="1593850"/>
            <a:ext cx="9464040" cy="3669665"/>
          </a:xfrm>
          <a:prstGeom prst="rect">
            <a:avLst/>
          </a:prstGeom>
          <a:noFill/>
        </p:spPr>
        <p:txBody>
          <a:bodyPr wrap="square" rtlCol="0">
            <a:noAutofit/>
          </a:bodyPr>
          <a:lstStyle/>
          <a:p>
            <a:r>
              <a:rPr lang="en-US" sz="2400"/>
              <a:t>The dataset includes comprehensive salary information for employees across various departments and employee types within the organization. It features fields such as employee ID, department name, employee type (e.g., full-time, part-time, contract), and salary amount. This data enables detailed analysis of salary distribution patterns, average salaries by department, and variations between different employee types, providing a basis for evaluating compensation practices and making informed decisions.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286000" y="1905000"/>
            <a:ext cx="7900670" cy="3183255"/>
          </a:xfrm>
          <a:prstGeom prst="rect">
            <a:avLst/>
          </a:prstGeom>
          <a:noFill/>
        </p:spPr>
        <p:txBody>
          <a:bodyPr wrap="square" rtlCol="0">
            <a:noAutofit/>
          </a:bodyPr>
          <a:lstStyle/>
          <a:p>
            <a:r>
              <a:rPr lang="en-US" sz="2400"/>
              <a:t>The "wow" in our solution lies in its ability to reveal hidden salary disparities and trends with precision, enabling tailored adjustments that promote fairness and equity across the organization. By leveraging detailed pivot table analysis, our solution delivers actionable insights that drive more informed and strategic decision-making in compensation management, ultimately enhancing employee satisfaction and aligning salary practices with organizational goals.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739</Words>
  <Application>Microsoft Office PowerPoint</Application>
  <PresentationFormat>Custom</PresentationFormat>
  <Paragraphs>59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statment</vt:lpstr>
      <vt:lpstr>PROJECT OVERVIEW</vt:lpstr>
      <vt:lpstr>WHO ARE THE END USERS?</vt:lpstr>
      <vt:lpstr>OUR SOLUTION AND ITS VALUE PROPOSITION</vt:lpstr>
      <vt:lpstr>Dataset Description</vt:lpstr>
      <vt:lpstr>THE "WOW" IN OUR SOLUTION</vt:lpstr>
      <vt:lpstr>PowerPoint Presentation</vt:lpstr>
      <vt:lpstr>RESULTS</vt:lpstr>
      <vt:lpstr>Bar Diagram</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19</cp:revision>
  <dcterms:created xsi:type="dcterms:W3CDTF">2024-03-29T15:07:00Z</dcterms:created>
  <dcterms:modified xsi:type="dcterms:W3CDTF">2024-08-26T17:53:11Z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2024-03-30T03:30:00Z</vt:filetime>
  </property>
  <property fmtid="{D5CDD505-2E9C-101B-9397-08002B2CF9AE}" pid="4" name="ICV">
    <vt:lpwstr>7F0692843FB740E9B738062A14206509_12</vt:lpwstr>
  </property>
  <property fmtid="{D5CDD505-2E9C-101B-9397-08002B2CF9AE}" pid="5" name="KSOProductBuildVer">
    <vt:lpwstr>1033-12.2.0.17562</vt:lpwstr>
  </property>
</Properties>
</file>