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51" r:id="rId2"/>
  </p:sldMasterIdLst>
  <p:notesMasterIdLst>
    <p:notesMasterId r:id="rId21"/>
  </p:notesMasterIdLst>
  <p:sldIdLst>
    <p:sldId id="333" r:id="rId3"/>
    <p:sldId id="334" r:id="rId4"/>
    <p:sldId id="357" r:id="rId5"/>
    <p:sldId id="344" r:id="rId6"/>
    <p:sldId id="361" r:id="rId7"/>
    <p:sldId id="362" r:id="rId8"/>
    <p:sldId id="360" r:id="rId9"/>
    <p:sldId id="352" r:id="rId10"/>
    <p:sldId id="340" r:id="rId11"/>
    <p:sldId id="355" r:id="rId12"/>
    <p:sldId id="354" r:id="rId13"/>
    <p:sldId id="363" r:id="rId14"/>
    <p:sldId id="364" r:id="rId15"/>
    <p:sldId id="351" r:id="rId16"/>
    <p:sldId id="358" r:id="rId17"/>
    <p:sldId id="365" r:id="rId18"/>
    <p:sldId id="366" r:id="rId19"/>
    <p:sldId id="350" r:id="rId20"/>
  </p:sldIdLst>
  <p:sldSz cx="9144000" cy="6858000" type="screen4x3"/>
  <p:notesSz cx="6858000" cy="9144000"/>
  <p:defaultTextStyle>
    <a:defPPr algn="l" eaLnBrk="1" latinLnBrk="0" hangingPunct="1">
      <a:defRPr>
        <a:latin typeface="Arial" pitchFamily="34" charset="0"/>
      </a:defRPr>
    </a:defPPr>
    <a:lvl1pPr marL="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1pPr>
    <a:lvl2pPr marL="4572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2pPr>
    <a:lvl3pPr marL="9144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3pPr>
    <a:lvl4pPr marL="13716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4pPr>
    <a:lvl5pPr marL="18288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5pPr>
    <a:lvl6pPr marL="22860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6pPr>
    <a:lvl7pPr marL="27432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7pPr>
    <a:lvl8pPr marL="32004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8pPr>
    <a:lvl9pPr marL="36576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9" autoAdjust="0"/>
    <p:restoredTop sz="94660"/>
  </p:normalViewPr>
  <p:slideViewPr>
    <p:cSldViewPr>
      <p:cViewPr varScale="1">
        <p:scale>
          <a:sx n="73" d="100"/>
          <a:sy n="73" d="100"/>
        </p:scale>
        <p:origin x="153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Header Placeholder 1"/>
          <p:cNvSpPr>
            <a:spLocks noGrp="1" noEditPoints="1"/>
          </p:cNvSpPr>
          <p:nvPr>
            <p:ph type="hdr" sz="quarter"/>
          </p:nvPr>
        </p:nvSpPr>
        <p:spPr>
          <a:xfrm>
            <a:off x="0" y="0"/>
            <a:ext cx="2971800" cy="457200"/>
          </a:xfrm>
          <a:prstGeom prst="rect">
            <a:avLst/>
          </a:prstGeom>
          <a:noFill/>
          <a:ln>
            <a:noFill/>
          </a:ln>
        </p:spPr>
        <p:txBody>
          <a:bodyPr vert="horz" lIns="91440" tIns="45720" rIns="91440" bIns="45720" anchor="t"/>
          <a:lstStyle/>
          <a:p>
            <a:pPr>
              <a:buNone/>
            </a:pPr>
            <a:endParaRPr lang="en-US" altLang="zh-CN" sz="1200"/>
          </a:p>
        </p:txBody>
      </p:sp>
      <p:sp>
        <p:nvSpPr>
          <p:cNvPr id="4099" name="Date Placeholder 2"/>
          <p:cNvSpPr>
            <a:spLocks noGrp="1" noEditPoints="1"/>
          </p:cNvSpPr>
          <p:nvPr>
            <p:ph type="dt"/>
          </p:nvPr>
        </p:nvSpPr>
        <p:spPr>
          <a:xfrm>
            <a:off x="3884613" y="0"/>
            <a:ext cx="2971800" cy="457200"/>
          </a:xfrm>
          <a:prstGeom prst="rect">
            <a:avLst/>
          </a:prstGeom>
          <a:noFill/>
          <a:ln>
            <a:noFill/>
          </a:ln>
        </p:spPr>
        <p:txBody>
          <a:bodyPr vert="horz" lIns="91440" tIns="45720" rIns="91440" bIns="45720" anchor="t"/>
          <a:lstStyle/>
          <a:p>
            <a:pPr algn="r">
              <a:buNone/>
            </a:pPr>
            <a:fld id="{E09810F1-A3CE-4E0B-A567-B8929BEFCEC0}" type="datetimeFigureOut">
              <a:rPr lang="en-US" altLang="zh-CN" sz="1200"/>
              <a:t>6/25/2022</a:t>
            </a:fld>
            <a:endParaRPr lang="en-US" altLang="zh-CN" sz="1200"/>
          </a:p>
        </p:txBody>
      </p:sp>
      <p:sp>
        <p:nvSpPr>
          <p:cNvPr id="4100" name="Slide Image Placeholder 3"/>
          <p:cNvSpPr>
            <a:spLocks noGrp="1" noRot="1" noChangeAspect="1" noEditPoints="1"/>
          </p:cNvSpPr>
          <p:nvPr>
            <p:ph type="sldImg"/>
          </p:nvPr>
        </p:nvSpPr>
        <p:spPr>
          <a:xfrm>
            <a:off x="1143000" y="685800"/>
            <a:ext cx="4572000" cy="3429000"/>
          </a:xfrm>
          <a:prstGeom prst="rect">
            <a:avLst/>
          </a:prstGeom>
          <a:noFill/>
          <a:ln w="12700">
            <a:solidFill>
              <a:srgbClr val="000000"/>
            </a:solidFill>
            <a:round/>
          </a:ln>
        </p:spPr>
        <p:txBody>
          <a:bodyPr vert="horz" lIns="91440" tIns="45720" rIns="91440" bIns="45720" anchor="ctr"/>
          <a:lstStyle/>
          <a:p>
            <a:pPr>
              <a:buNone/>
            </a:pPr>
            <a:endParaRPr/>
          </a:p>
        </p:txBody>
      </p:sp>
      <p:sp>
        <p:nvSpPr>
          <p:cNvPr id="4101" name="Notes Placeholder 4"/>
          <p:cNvSpPr>
            <a:spLocks noGrp="1" noEditPoints="1"/>
          </p:cNvSpPr>
          <p:nvPr>
            <p:ph type="body" sz="quarter"/>
          </p:nvPr>
        </p:nvSpPr>
        <p:spPr>
          <a:xfrm>
            <a:off x="685800" y="4343400"/>
            <a:ext cx="5486400" cy="4114800"/>
          </a:xfrm>
          <a:prstGeom prst="rect">
            <a:avLst/>
          </a:prstGeom>
          <a:noFill/>
          <a:ln>
            <a:noFill/>
          </a:ln>
        </p:spPr>
        <p:txBody>
          <a:bodyPr vert="horz" lIns="91440" tIns="45720" rIns="91440" bIns="45720" anchor="t"/>
          <a:lstStyle>
            <a:lvl1pPr marL="0" indent="0" defTabSz="914400"/>
            <a:lvl2pPr marL="0" indent="457200" defTabSz="914400"/>
            <a:lvl3pPr marL="0" indent="914400" defTabSz="914400"/>
            <a:lvl4pPr marL="0" indent="1371600" defTabSz="914400"/>
            <a:lvl5pPr marL="0" indent="1828800" defTabSz="914400"/>
            <a:lvl6pPr defTabSz="914400"/>
            <a:lvl7pPr defTabSz="914400"/>
            <a:lvl8pPr defTabSz="914400"/>
            <a:lvl9pPr defTabSz="914400"/>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2" name="Footer Placeholder 5"/>
          <p:cNvSpPr>
            <a:spLocks noGrp="1" noEditPoints="1"/>
          </p:cNvSpPr>
          <p:nvPr>
            <p:ph type="ftr" sz="quarter"/>
          </p:nvPr>
        </p:nvSpPr>
        <p:spPr>
          <a:xfrm>
            <a:off x="0" y="8685213"/>
            <a:ext cx="2971800" cy="457200"/>
          </a:xfrm>
          <a:prstGeom prst="rect">
            <a:avLst/>
          </a:prstGeom>
          <a:noFill/>
          <a:ln>
            <a:noFill/>
          </a:ln>
        </p:spPr>
        <p:txBody>
          <a:bodyPr vert="horz" lIns="91440" tIns="45720" rIns="91440" bIns="45720" anchor="b"/>
          <a:lstStyle/>
          <a:p>
            <a:pPr>
              <a:buNone/>
            </a:pPr>
            <a:endParaRPr lang="en-US" altLang="zh-CN" sz="1200"/>
          </a:p>
        </p:txBody>
      </p:sp>
      <p:sp>
        <p:nvSpPr>
          <p:cNvPr id="4103" name="Slide Number Placeholder 6"/>
          <p:cNvSpPr>
            <a:spLocks noGrp="1" noEditPoints="1"/>
          </p:cNvSpPr>
          <p:nvPr>
            <p:ph type="sldNum" sz="quarter"/>
          </p:nvPr>
        </p:nvSpPr>
        <p:spPr>
          <a:xfrm>
            <a:off x="3884613" y="8685213"/>
            <a:ext cx="2971800" cy="457200"/>
          </a:xfrm>
          <a:prstGeom prst="rect">
            <a:avLst/>
          </a:prstGeom>
          <a:noFill/>
          <a:ln>
            <a:noFill/>
          </a:ln>
        </p:spPr>
        <p:txBody>
          <a:bodyPr vert="horz" wrap="square" lIns="91440" tIns="45720" rIns="91440" bIns="45720" anchor="b"/>
          <a:lstStyle/>
          <a:p>
            <a:pPr algn="r">
              <a:buNone/>
            </a:pPr>
            <a:fld id="{0A045E16-7121-4FCC-A346-C306A4835235}"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685800" y="2130425"/>
            <a:ext cx="7772400" cy="1470025"/>
          </a:xfrm>
          <a:prstGeom prst="rect">
            <a:avLst/>
          </a:prstGeom>
          <a:noFill/>
          <a:ln>
            <a:noFill/>
          </a:ln>
        </p:spPr>
        <p:txBody>
          <a:bodyPr/>
          <a:lstStyle/>
          <a:p>
            <a:r>
              <a:rPr lang="en-US"/>
              <a:t>Click to edit Master title style</a:t>
            </a:r>
          </a:p>
        </p:txBody>
      </p:sp>
      <p:sp>
        <p:nvSpPr>
          <p:cNvPr id="3" name="Subtitle 2"/>
          <p:cNvSpPr>
            <a:spLocks noGrp="1" noEditPoints="1"/>
          </p:cNvSpPr>
          <p:nvPr>
            <p:ph type="subTitle" idx="1"/>
          </p:nvPr>
        </p:nvSpPr>
        <p:spPr>
          <a:xfrm>
            <a:off x="1371600" y="3886200"/>
            <a:ext cx="6400800" cy="1752600"/>
          </a:xfrm>
          <a:prstGeom prst="rect">
            <a:avLst/>
          </a:prstGeom>
          <a:noFill/>
          <a:ln>
            <a:noFill/>
          </a:ln>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lvl="0"/>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274320"/>
            <a:ext cx="8229600" cy="1145286"/>
          </a:xfrm>
          <a:prstGeom prst="rect">
            <a:avLst/>
          </a:prstGeom>
          <a:noFill/>
          <a:ln>
            <a:noFill/>
          </a:ln>
        </p:spPr>
        <p:txBody>
          <a:bodyPr/>
          <a:lstStyle/>
          <a:p>
            <a:r>
              <a:rPr lang="en-US"/>
              <a:t>Click to edit Master title style</a:t>
            </a:r>
          </a:p>
        </p:txBody>
      </p:sp>
      <p:sp>
        <p:nvSpPr>
          <p:cNvPr id="3" name="Vertical Text Placeholder 2"/>
          <p:cNvSpPr>
            <a:spLocks noGrp="1" noEditPoints="1"/>
          </p:cNvSpPr>
          <p:nvPr>
            <p:ph type="body" orient="vert" idx="1"/>
          </p:nvPr>
        </p:nvSpPr>
        <p:spPr>
          <a:xfrm>
            <a:off x="457200" y="1604772"/>
            <a:ext cx="8229600" cy="4505706"/>
          </a:xfrm>
          <a:prstGeom prst="rect">
            <a:avLst/>
          </a:prstGeom>
          <a:noFill/>
          <a:ln>
            <a:noFill/>
          </a:ln>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Title 1"/>
          <p:cNvSpPr>
            <a:spLocks noGrp="1" noEditPoints="1"/>
          </p:cNvSpPr>
          <p:nvPr>
            <p:ph type="title" orient="vert"/>
          </p:nvPr>
        </p:nvSpPr>
        <p:spPr>
          <a:xfrm>
            <a:off x="6629400" y="274320"/>
            <a:ext cx="2057400" cy="5849874"/>
          </a:xfrm>
          <a:prstGeom prst="rect">
            <a:avLst/>
          </a:prstGeom>
          <a:noFill/>
          <a:ln>
            <a:noFill/>
          </a:ln>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457200" y="274320"/>
            <a:ext cx="6016752" cy="5849874"/>
          </a:xfrm>
          <a:prstGeom prst="rect">
            <a:avLst/>
          </a:prstGeom>
          <a:noFill/>
          <a:ln>
            <a:noFill/>
          </a:ln>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p:nvPr>
        </p:nvSpPr>
        <p:spPr>
          <a:xfrm>
            <a:off x="457200" y="6245225"/>
            <a:ext cx="2133600" cy="476250"/>
          </a:xfrm>
        </p:spPr>
        <p:txBody>
          <a:bodyPr anchor="t"/>
          <a:lstStyle/>
          <a:p>
            <a:pPr eaLnBrk="0" hangingPunct="0">
              <a:buNone/>
            </a:pPr>
            <a:endParaRPr lang="en-US" altLang="zh-CN" sz="1800"/>
          </a:p>
        </p:txBody>
      </p:sp>
      <p:sp>
        <p:nvSpPr>
          <p:cNvPr id="3" name="Footer Placeholder 2"/>
          <p:cNvSpPr>
            <a:spLocks noGrp="1" noEditPoints="1"/>
          </p:cNvSpPr>
          <p:nvPr>
            <p:ph type="ftr" sz="quarter" idx="1"/>
          </p:nvPr>
        </p:nvSpPr>
        <p:spPr>
          <a:xfrm>
            <a:off x="3124200" y="6245225"/>
            <a:ext cx="2895600" cy="476250"/>
          </a:xfrm>
        </p:spPr>
        <p:txBody>
          <a:bodyPr anchor="t"/>
          <a:lstStyle/>
          <a:p>
            <a:pPr eaLnBrk="0" hangingPunct="0">
              <a:buNone/>
            </a:pPr>
            <a:endParaRPr lang="en-US" altLang="zh-CN" sz="1800"/>
          </a:p>
        </p:txBody>
      </p:sp>
      <p:sp>
        <p:nvSpPr>
          <p:cNvPr id="4" name="Slide Number Placeholder 3"/>
          <p:cNvSpPr>
            <a:spLocks noGrp="1" noEditPoints="1"/>
          </p:cNvSpPr>
          <p:nvPr>
            <p:ph type="sldNum" sz="quarter" idx="2"/>
          </p:nvPr>
        </p:nvSpPr>
        <p:spPr>
          <a:xfrm>
            <a:off x="6553200" y="6245225"/>
            <a:ext cx="2133600" cy="476250"/>
          </a:xfrm>
        </p:spPr>
        <p:txBody>
          <a:bodyPr anchor="t"/>
          <a:lstStyle/>
          <a:p>
            <a:pPr>
              <a:buNone/>
            </a:pPr>
            <a:fld id="{FF37E9A3-2E6F-4683-AC93-1B262AB116B4}" type="slidenum">
              <a:rPr lang="en-US" altLang="en-US"/>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685800" y="2130425"/>
            <a:ext cx="7772400" cy="1470025"/>
          </a:xfrm>
          <a:prstGeom prst="rect">
            <a:avLst/>
          </a:prstGeom>
          <a:noFill/>
          <a:ln>
            <a:noFill/>
          </a:ln>
        </p:spPr>
        <p:txBody>
          <a:bodyPr/>
          <a:lstStyle/>
          <a:p>
            <a:r>
              <a:rPr lang="en-US"/>
              <a:t>Click to edit Master title style</a:t>
            </a:r>
          </a:p>
        </p:txBody>
      </p:sp>
      <p:sp>
        <p:nvSpPr>
          <p:cNvPr id="3" name="Subtitle 2"/>
          <p:cNvSpPr>
            <a:spLocks noGrp="1" noEditPoints="1"/>
          </p:cNvSpPr>
          <p:nvPr>
            <p:ph type="subTitle" idx="1"/>
          </p:nvPr>
        </p:nvSpPr>
        <p:spPr>
          <a:xfrm>
            <a:off x="1371600" y="3886200"/>
            <a:ext cx="6400800" cy="1752600"/>
          </a:xfrm>
          <a:prstGeom prst="rect">
            <a:avLst/>
          </a:prstGeom>
          <a:noFill/>
          <a:ln>
            <a:noFill/>
          </a:ln>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lvl="0"/>
            <a:r>
              <a:rPr lang="en-US"/>
              <a:t>Click to edit Master subtitle style</a:t>
            </a:r>
          </a:p>
        </p:txBody>
      </p:sp>
      <p:sp>
        <p:nvSpPr>
          <p:cNvPr id="4" name="Date Placeholder 3"/>
          <p:cNvSpPr>
            <a:spLocks noGrp="1" noEditPoints="1"/>
          </p:cNvSpPr>
          <p:nvPr>
            <p:ph type="dt" sz="half" idx="2"/>
          </p:nvPr>
        </p:nvSpPr>
        <p:spPr>
          <a:xfrm>
            <a:off x="457200" y="6245225"/>
            <a:ext cx="2133600" cy="476250"/>
          </a:xfrm>
        </p:spPr>
        <p:txBody>
          <a:bodyPr anchor="t"/>
          <a:lstStyle/>
          <a:p>
            <a:pPr eaLnBrk="0" hangingPunct="0">
              <a:buNone/>
            </a:pPr>
            <a:endParaRPr lang="en-US" altLang="zh-CN" sz="1800"/>
          </a:p>
        </p:txBody>
      </p:sp>
      <p:sp>
        <p:nvSpPr>
          <p:cNvPr id="5" name="Footer Placeholder 4"/>
          <p:cNvSpPr>
            <a:spLocks noGrp="1" noEditPoints="1"/>
          </p:cNvSpPr>
          <p:nvPr>
            <p:ph type="ftr" sz="quarter" idx="3"/>
          </p:nvPr>
        </p:nvSpPr>
        <p:spPr>
          <a:xfrm>
            <a:off x="3124200" y="6245225"/>
            <a:ext cx="2895600" cy="476250"/>
          </a:xfrm>
        </p:spPr>
        <p:txBody>
          <a:bodyPr anchor="t"/>
          <a:lstStyle/>
          <a:p>
            <a:pPr eaLnBrk="0" hangingPunct="0">
              <a:buNone/>
            </a:pPr>
            <a:endParaRPr lang="en-US" altLang="zh-CN" sz="1800"/>
          </a:p>
        </p:txBody>
      </p:sp>
      <p:sp>
        <p:nvSpPr>
          <p:cNvPr id="6" name="Slide Number Placeholder 5"/>
          <p:cNvSpPr>
            <a:spLocks noGrp="1" noEditPoints="1"/>
          </p:cNvSpPr>
          <p:nvPr>
            <p:ph type="sldNum" sz="quarter" idx="4"/>
          </p:nvPr>
        </p:nvSpPr>
        <p:spPr>
          <a:xfrm>
            <a:off x="6553200" y="6245225"/>
            <a:ext cx="2133600" cy="476250"/>
          </a:xfrm>
        </p:spPr>
        <p:txBody>
          <a:bodyPr anchor="t"/>
          <a:lstStyle/>
          <a:p>
            <a:pPr>
              <a:buNone/>
            </a:pPr>
            <a:fld id="{687BC156-5460-462A-8E9B-92E1CED02505}" type="slidenum">
              <a:rPr lang="en-US" altLang="en-US"/>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274320"/>
            <a:ext cx="8229600" cy="1145286"/>
          </a:xfrm>
          <a:prstGeom prst="rect">
            <a:avLst/>
          </a:prstGeom>
          <a:noFill/>
          <a:ln>
            <a:noFill/>
          </a:ln>
        </p:spPr>
        <p:txBody>
          <a:bodyPr/>
          <a:lstStyle/>
          <a:p>
            <a:r>
              <a:rPr lang="en-US"/>
              <a:t>Click to edit Master title style</a:t>
            </a:r>
          </a:p>
        </p:txBody>
      </p:sp>
      <p:sp>
        <p:nvSpPr>
          <p:cNvPr id="3" name="Content Placeholder 2"/>
          <p:cNvSpPr>
            <a:spLocks noGrp="1" noEditPoints="1"/>
          </p:cNvSpPr>
          <p:nvPr>
            <p:ph idx="1"/>
          </p:nvPr>
        </p:nvSpPr>
        <p:spPr>
          <a:xfrm>
            <a:off x="457200" y="1604772"/>
            <a:ext cx="8229600" cy="4505706"/>
          </a:xfrm>
          <a:prstGeom prst="rect">
            <a:avLst/>
          </a:prstGeom>
          <a:noFill/>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457200" y="6245225"/>
            <a:ext cx="2133600" cy="476250"/>
          </a:xfrm>
        </p:spPr>
        <p:txBody>
          <a:bodyPr anchor="t"/>
          <a:lstStyle/>
          <a:p>
            <a:pPr eaLnBrk="0" hangingPunct="0">
              <a:buNone/>
            </a:pPr>
            <a:endParaRPr lang="en-US" altLang="zh-CN" sz="1800"/>
          </a:p>
        </p:txBody>
      </p:sp>
      <p:sp>
        <p:nvSpPr>
          <p:cNvPr id="5" name="Footer Placeholder 4"/>
          <p:cNvSpPr>
            <a:spLocks noGrp="1" noEditPoints="1"/>
          </p:cNvSpPr>
          <p:nvPr>
            <p:ph type="ftr" sz="quarter" idx="3"/>
          </p:nvPr>
        </p:nvSpPr>
        <p:spPr>
          <a:xfrm>
            <a:off x="3124200" y="6245225"/>
            <a:ext cx="2895600" cy="476250"/>
          </a:xfrm>
        </p:spPr>
        <p:txBody>
          <a:bodyPr anchor="t"/>
          <a:lstStyle/>
          <a:p>
            <a:pPr eaLnBrk="0" hangingPunct="0">
              <a:buNone/>
            </a:pPr>
            <a:endParaRPr lang="en-US" altLang="zh-CN" sz="1800"/>
          </a:p>
        </p:txBody>
      </p:sp>
      <p:sp>
        <p:nvSpPr>
          <p:cNvPr id="6" name="Slide Number Placeholder 5"/>
          <p:cNvSpPr>
            <a:spLocks noGrp="1" noEditPoints="1"/>
          </p:cNvSpPr>
          <p:nvPr>
            <p:ph type="sldNum" sz="quarter" idx="4"/>
          </p:nvPr>
        </p:nvSpPr>
        <p:spPr>
          <a:xfrm>
            <a:off x="6553200" y="6245225"/>
            <a:ext cx="2133600" cy="476250"/>
          </a:xfrm>
        </p:spPr>
        <p:txBody>
          <a:bodyPr anchor="t"/>
          <a:lstStyle/>
          <a:p>
            <a:pPr>
              <a:buNone/>
            </a:pPr>
            <a:fld id="{B5EA2D63-65B2-470A-99C8-1799654BA5C3}" type="slidenum">
              <a:rPr lang="en-US" altLang="en-US"/>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722313" y="4406900"/>
            <a:ext cx="7772400" cy="1362075"/>
          </a:xfrm>
          <a:prstGeom prst="rect">
            <a:avLst/>
          </a:prstGeom>
          <a:noFill/>
          <a:ln>
            <a:noFill/>
          </a:ln>
        </p:spPr>
        <p:txBody>
          <a:bodyPr anchor="t"/>
          <a:lstStyle>
            <a:lvl1pPr algn="l">
              <a:defRPr sz="4000" b="1" cap="all"/>
            </a:lvl1pPr>
          </a:lstStyle>
          <a:p>
            <a:r>
              <a:rPr lang="en-US"/>
              <a:t>Click to edit Master title style</a:t>
            </a:r>
          </a:p>
        </p:txBody>
      </p:sp>
      <p:sp>
        <p:nvSpPr>
          <p:cNvPr id="3" name="Text Placeholder 2"/>
          <p:cNvSpPr>
            <a:spLocks noGrp="1" noEditPoints="1"/>
          </p:cNvSpPr>
          <p:nvPr>
            <p:ph type="body" idx="1"/>
          </p:nvPr>
        </p:nvSpPr>
        <p:spPr>
          <a:xfrm>
            <a:off x="722313" y="2906713"/>
            <a:ext cx="7772400" cy="1500187"/>
          </a:xfrm>
          <a:prstGeom prst="rect">
            <a:avLst/>
          </a:prstGeom>
          <a:noFill/>
          <a:ln>
            <a:noFill/>
          </a:ln>
        </p:spPr>
        <p:txBody>
          <a:bodyPr anchor="b"/>
          <a:lstStyle>
            <a:lvl1pPr marL="0" indent="0" algn="l">
              <a:buNone/>
              <a:defRPr sz="2000">
                <a:solidFill>
                  <a:schemeClr val="tx1">
                    <a:tint val="75000"/>
                  </a:schemeClr>
                </a:solidFill>
              </a:defRPr>
            </a:lvl1pPr>
            <a:lvl2pPr marL="457200" indent="0" algn="l">
              <a:buNone/>
              <a:defRPr sz="1800">
                <a:solidFill>
                  <a:schemeClr val="tx1">
                    <a:tint val="75000"/>
                  </a:schemeClr>
                </a:solidFill>
              </a:defRPr>
            </a:lvl2pPr>
            <a:lvl3pPr marL="914400" indent="0" algn="l">
              <a:buNone/>
              <a:defRPr sz="1600">
                <a:solidFill>
                  <a:schemeClr val="tx1">
                    <a:tint val="75000"/>
                  </a:schemeClr>
                </a:solidFill>
              </a:defRPr>
            </a:lvl3pPr>
            <a:lvl4pPr marL="1371600" indent="0" algn="l">
              <a:buNone/>
              <a:defRPr sz="1400">
                <a:solidFill>
                  <a:schemeClr val="tx1">
                    <a:tint val="75000"/>
                  </a:schemeClr>
                </a:solidFill>
              </a:defRPr>
            </a:lvl4pPr>
            <a:lvl5pPr marL="1828800" indent="0" algn="l">
              <a:buNone/>
              <a:defRPr sz="1400">
                <a:solidFill>
                  <a:schemeClr val="tx1">
                    <a:tint val="75000"/>
                  </a:schemeClr>
                </a:solidFill>
              </a:defRPr>
            </a:lvl5pPr>
            <a:lvl6pPr marL="2286000" indent="0" algn="l">
              <a:buNone/>
              <a:defRPr sz="1400">
                <a:solidFill>
                  <a:schemeClr val="tx1">
                    <a:tint val="75000"/>
                  </a:schemeClr>
                </a:solidFill>
              </a:defRPr>
            </a:lvl6pPr>
            <a:lvl7pPr marL="2743200" indent="0" algn="l">
              <a:buNone/>
              <a:defRPr sz="1400">
                <a:solidFill>
                  <a:schemeClr val="tx1">
                    <a:tint val="75000"/>
                  </a:schemeClr>
                </a:solidFill>
              </a:defRPr>
            </a:lvl7pPr>
            <a:lvl8pPr marL="3200400" indent="0" algn="l">
              <a:buNone/>
              <a:defRPr sz="1400">
                <a:solidFill>
                  <a:schemeClr val="tx1">
                    <a:tint val="75000"/>
                  </a:schemeClr>
                </a:solidFill>
              </a:defRPr>
            </a:lvl8pPr>
            <a:lvl9pPr marL="3657600" indent="0" algn="l">
              <a:buNone/>
              <a:defRPr sz="1400">
                <a:solidFill>
                  <a:schemeClr val="tx1">
                    <a:tint val="75000"/>
                  </a:schemeClr>
                </a:solidFill>
              </a:defRPr>
            </a:lvl9pPr>
          </a:lstStyle>
          <a:p>
            <a:r>
              <a:rPr lang="en-US"/>
              <a:t>Click to edit Master text styles</a:t>
            </a:r>
          </a:p>
        </p:txBody>
      </p:sp>
      <p:sp>
        <p:nvSpPr>
          <p:cNvPr id="4" name="Date Placeholder 3"/>
          <p:cNvSpPr>
            <a:spLocks noGrp="1" noEditPoints="1"/>
          </p:cNvSpPr>
          <p:nvPr>
            <p:ph type="dt" sz="half" idx="2"/>
          </p:nvPr>
        </p:nvSpPr>
        <p:spPr>
          <a:xfrm>
            <a:off x="457200" y="6245225"/>
            <a:ext cx="2133600" cy="476250"/>
          </a:xfrm>
        </p:spPr>
        <p:txBody>
          <a:bodyPr anchor="t"/>
          <a:lstStyle/>
          <a:p>
            <a:pPr eaLnBrk="0" hangingPunct="0">
              <a:buNone/>
            </a:pPr>
            <a:endParaRPr lang="en-US" altLang="zh-CN" sz="1800"/>
          </a:p>
        </p:txBody>
      </p:sp>
      <p:sp>
        <p:nvSpPr>
          <p:cNvPr id="5" name="Footer Placeholder 4"/>
          <p:cNvSpPr>
            <a:spLocks noGrp="1" noEditPoints="1"/>
          </p:cNvSpPr>
          <p:nvPr>
            <p:ph type="ftr" sz="quarter" idx="3"/>
          </p:nvPr>
        </p:nvSpPr>
        <p:spPr>
          <a:xfrm>
            <a:off x="3124200" y="6245225"/>
            <a:ext cx="2895600" cy="476250"/>
          </a:xfrm>
        </p:spPr>
        <p:txBody>
          <a:bodyPr anchor="t"/>
          <a:lstStyle/>
          <a:p>
            <a:pPr eaLnBrk="0" hangingPunct="0">
              <a:buNone/>
            </a:pPr>
            <a:endParaRPr lang="en-US" altLang="zh-CN" sz="1800"/>
          </a:p>
        </p:txBody>
      </p:sp>
      <p:sp>
        <p:nvSpPr>
          <p:cNvPr id="6" name="Slide Number Placeholder 5"/>
          <p:cNvSpPr>
            <a:spLocks noGrp="1" noEditPoints="1"/>
          </p:cNvSpPr>
          <p:nvPr>
            <p:ph type="sldNum" sz="quarter" idx="4"/>
          </p:nvPr>
        </p:nvSpPr>
        <p:spPr>
          <a:xfrm>
            <a:off x="6553200" y="6245225"/>
            <a:ext cx="2133600" cy="476250"/>
          </a:xfrm>
        </p:spPr>
        <p:txBody>
          <a:bodyPr anchor="t"/>
          <a:lstStyle/>
          <a:p>
            <a:pPr>
              <a:buNone/>
            </a:pPr>
            <a:fld id="{05B70391-3948-4021-80AD-4830499C2860}" type="slidenum">
              <a:rPr lang="en-US" altLang="en-US"/>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274320"/>
            <a:ext cx="8229600" cy="1145286"/>
          </a:xfrm>
          <a:prstGeom prst="rect">
            <a:avLst/>
          </a:prstGeom>
          <a:noFill/>
          <a:ln>
            <a:noFill/>
          </a:ln>
        </p:spPr>
        <p:txBody>
          <a:bodyPr/>
          <a:lstStyle/>
          <a:p>
            <a:r>
              <a:rPr lang="en-US"/>
              <a:t>Click to edit Master title style</a:t>
            </a:r>
          </a:p>
        </p:txBody>
      </p:sp>
      <p:sp>
        <p:nvSpPr>
          <p:cNvPr id="3" name="Content Placeholder 2"/>
          <p:cNvSpPr>
            <a:spLocks noGrp="1" noEditPoints="1"/>
          </p:cNvSpPr>
          <p:nvPr>
            <p:ph sz="half" idx="1"/>
          </p:nvPr>
        </p:nvSpPr>
        <p:spPr>
          <a:xfrm>
            <a:off x="457200" y="1604772"/>
            <a:ext cx="4023360" cy="4505706"/>
          </a:xfrm>
          <a:prstGeom prst="rect">
            <a:avLst/>
          </a:prstGeom>
          <a:noFill/>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4654296" y="1604772"/>
            <a:ext cx="4023360" cy="4505706"/>
          </a:xfrm>
          <a:prstGeom prst="rect">
            <a:avLst/>
          </a:prstGeom>
          <a:noFill/>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3"/>
          </p:nvPr>
        </p:nvSpPr>
        <p:spPr>
          <a:xfrm>
            <a:off x="457200" y="6245225"/>
            <a:ext cx="2133600" cy="476250"/>
          </a:xfrm>
        </p:spPr>
        <p:txBody>
          <a:bodyPr anchor="t"/>
          <a:lstStyle/>
          <a:p>
            <a:pPr eaLnBrk="0" hangingPunct="0">
              <a:buNone/>
            </a:pPr>
            <a:endParaRPr lang="en-US" altLang="zh-CN" sz="1800"/>
          </a:p>
        </p:txBody>
      </p:sp>
      <p:sp>
        <p:nvSpPr>
          <p:cNvPr id="6" name="Footer Placeholder 5"/>
          <p:cNvSpPr>
            <a:spLocks noGrp="1" noEditPoints="1"/>
          </p:cNvSpPr>
          <p:nvPr>
            <p:ph type="ftr" sz="quarter" idx="4"/>
          </p:nvPr>
        </p:nvSpPr>
        <p:spPr>
          <a:xfrm>
            <a:off x="3124200" y="6245225"/>
            <a:ext cx="2895600" cy="476250"/>
          </a:xfrm>
        </p:spPr>
        <p:txBody>
          <a:bodyPr anchor="t"/>
          <a:lstStyle/>
          <a:p>
            <a:pPr eaLnBrk="0" hangingPunct="0">
              <a:buNone/>
            </a:pPr>
            <a:endParaRPr lang="en-US" altLang="zh-CN" sz="1800"/>
          </a:p>
        </p:txBody>
      </p:sp>
      <p:sp>
        <p:nvSpPr>
          <p:cNvPr id="7" name="Slide Number Placeholder 6"/>
          <p:cNvSpPr>
            <a:spLocks noGrp="1" noEditPoints="1"/>
          </p:cNvSpPr>
          <p:nvPr>
            <p:ph type="sldNum" sz="quarter" idx="5"/>
          </p:nvPr>
        </p:nvSpPr>
        <p:spPr>
          <a:xfrm>
            <a:off x="6553200" y="6245225"/>
            <a:ext cx="2133600" cy="476250"/>
          </a:xfrm>
        </p:spPr>
        <p:txBody>
          <a:bodyPr anchor="t"/>
          <a:lstStyle/>
          <a:p>
            <a:pPr>
              <a:buNone/>
            </a:pPr>
            <a:fld id="{F817BEAF-4AEF-4AAD-8248-0FDC583AC40C}" type="slidenum">
              <a:rPr lang="en-US" altLang="en-US"/>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274320"/>
            <a:ext cx="8229600" cy="1145286"/>
          </a:xfrm>
          <a:prstGeom prst="rect">
            <a:avLst/>
          </a:prstGeom>
          <a:noFill/>
          <a:ln>
            <a:noFill/>
          </a:ln>
        </p:spPr>
        <p:txBody>
          <a:bodyPr/>
          <a:lstStyle/>
          <a:p>
            <a:r>
              <a:rPr lang="en-US"/>
              <a:t>Click to edit Master title style</a:t>
            </a:r>
          </a:p>
        </p:txBody>
      </p:sp>
      <p:sp>
        <p:nvSpPr>
          <p:cNvPr id="3" name="Text Placeholder 2"/>
          <p:cNvSpPr>
            <a:spLocks noGrp="1" noEditPoints="1"/>
          </p:cNvSpPr>
          <p:nvPr>
            <p:ph type="body" idx="1"/>
          </p:nvPr>
        </p:nvSpPr>
        <p:spPr>
          <a:xfrm>
            <a:off x="457200" y="1535113"/>
            <a:ext cx="4040188" cy="639762"/>
          </a:xfrm>
          <a:prstGeom prst="rect">
            <a:avLst/>
          </a:prstGeom>
          <a:noFill/>
          <a:ln>
            <a:noFill/>
          </a:ln>
        </p:spPr>
        <p:txBody>
          <a:bodyPr anchor="b"/>
          <a:lstStyle>
            <a:lvl1pPr marL="0" indent="0">
              <a:buNone/>
              <a:defRPr sz="2400" b="1"/>
            </a:lvl1pPr>
            <a:lvl2pPr marL="457200" indent="0">
              <a:buNone/>
              <a:defRPr sz="2200" b="1"/>
            </a:lvl2pPr>
            <a:lvl3pPr marL="914400" indent="0">
              <a:buNone/>
              <a:defRPr sz="2000" b="1"/>
            </a:lvl3pPr>
            <a:lvl4pPr marL="1371600" indent="0">
              <a:buNone/>
              <a:defRPr sz="1800" b="1"/>
            </a:lvl4pPr>
            <a:lvl5pPr marL="1828800" indent="0">
              <a:buNone/>
              <a:defRPr sz="16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Click to edit Master text styles</a:t>
            </a:r>
          </a:p>
        </p:txBody>
      </p:sp>
      <p:sp>
        <p:nvSpPr>
          <p:cNvPr id="4" name="Content Placeholder 3"/>
          <p:cNvSpPr>
            <a:spLocks noGrp="1" noEditPoints="1"/>
          </p:cNvSpPr>
          <p:nvPr>
            <p:ph sz="half" idx="2"/>
          </p:nvPr>
        </p:nvSpPr>
        <p:spPr>
          <a:xfrm>
            <a:off x="457200" y="2174875"/>
            <a:ext cx="4040188" cy="3951288"/>
          </a:xfrm>
          <a:prstGeom prst="rect">
            <a:avLst/>
          </a:prstGeom>
          <a:noFill/>
          <a:ln>
            <a:noFill/>
          </a:ln>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idx="3"/>
          </p:nvPr>
        </p:nvSpPr>
        <p:spPr>
          <a:xfrm>
            <a:off x="4645025" y="1535113"/>
            <a:ext cx="4040188" cy="639762"/>
          </a:xfrm>
          <a:prstGeom prst="rect">
            <a:avLst/>
          </a:prstGeom>
          <a:noFill/>
          <a:ln>
            <a:noFill/>
          </a:ln>
        </p:spPr>
        <p:txBody>
          <a:bodyPr anchor="b"/>
          <a:lstStyle>
            <a:lvl1pPr marL="0" indent="0">
              <a:buNone/>
              <a:defRPr sz="2400" b="1"/>
            </a:lvl1pPr>
            <a:lvl2pPr marL="457200" indent="0">
              <a:buNone/>
              <a:defRPr sz="2200" b="1"/>
            </a:lvl2pPr>
            <a:lvl3pPr marL="914400" indent="0">
              <a:buNone/>
              <a:defRPr sz="2000" b="1"/>
            </a:lvl3pPr>
            <a:lvl4pPr marL="1371600" indent="0">
              <a:buNone/>
              <a:defRPr sz="1800" b="1"/>
            </a:lvl4pPr>
            <a:lvl5pPr marL="1828800" indent="0">
              <a:buNone/>
              <a:defRPr sz="16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Click to edit Master text styles</a:t>
            </a:r>
          </a:p>
        </p:txBody>
      </p:sp>
      <p:sp>
        <p:nvSpPr>
          <p:cNvPr id="6" name="Content Placeholder 5"/>
          <p:cNvSpPr>
            <a:spLocks noGrp="1" noEditPoints="1"/>
          </p:cNvSpPr>
          <p:nvPr>
            <p:ph sz="half" idx="4"/>
          </p:nvPr>
        </p:nvSpPr>
        <p:spPr>
          <a:xfrm>
            <a:off x="4645025" y="2174875"/>
            <a:ext cx="4040188" cy="3951288"/>
          </a:xfrm>
          <a:prstGeom prst="rect">
            <a:avLst/>
          </a:prstGeom>
          <a:noFill/>
          <a:ln>
            <a:noFill/>
          </a:ln>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5"/>
          </p:nvPr>
        </p:nvSpPr>
        <p:spPr>
          <a:xfrm>
            <a:off x="457200" y="6245225"/>
            <a:ext cx="2133600" cy="476250"/>
          </a:xfrm>
        </p:spPr>
        <p:txBody>
          <a:bodyPr anchor="t"/>
          <a:lstStyle/>
          <a:p>
            <a:pPr eaLnBrk="0" hangingPunct="0">
              <a:buNone/>
            </a:pPr>
            <a:endParaRPr lang="en-US" altLang="zh-CN" sz="1800"/>
          </a:p>
        </p:txBody>
      </p:sp>
      <p:sp>
        <p:nvSpPr>
          <p:cNvPr id="8" name="Footer Placeholder 7"/>
          <p:cNvSpPr>
            <a:spLocks noGrp="1" noEditPoints="1"/>
          </p:cNvSpPr>
          <p:nvPr>
            <p:ph type="ftr" sz="quarter" idx="6"/>
          </p:nvPr>
        </p:nvSpPr>
        <p:spPr>
          <a:xfrm>
            <a:off x="3124200" y="6245225"/>
            <a:ext cx="2895600" cy="476250"/>
          </a:xfrm>
        </p:spPr>
        <p:txBody>
          <a:bodyPr anchor="t"/>
          <a:lstStyle/>
          <a:p>
            <a:pPr eaLnBrk="0" hangingPunct="0">
              <a:buNone/>
            </a:pPr>
            <a:endParaRPr lang="en-US" altLang="zh-CN" sz="1800"/>
          </a:p>
        </p:txBody>
      </p:sp>
      <p:sp>
        <p:nvSpPr>
          <p:cNvPr id="9" name="Slide Number Placeholder 8"/>
          <p:cNvSpPr>
            <a:spLocks noGrp="1" noEditPoints="1"/>
          </p:cNvSpPr>
          <p:nvPr>
            <p:ph type="sldNum" sz="quarter" idx="7"/>
          </p:nvPr>
        </p:nvSpPr>
        <p:spPr>
          <a:xfrm>
            <a:off x="6553200" y="6245225"/>
            <a:ext cx="2133600" cy="476250"/>
          </a:xfrm>
        </p:spPr>
        <p:txBody>
          <a:bodyPr anchor="t"/>
          <a:lstStyle/>
          <a:p>
            <a:pPr>
              <a:buNone/>
            </a:pPr>
            <a:fld id="{52A7EF62-F77D-4C7B-851A-DF6929B5B765}" type="slidenum">
              <a:rPr lang="en-US" altLang="en-US"/>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274320"/>
            <a:ext cx="8229600" cy="1145286"/>
          </a:xfrm>
          <a:prstGeom prst="rect">
            <a:avLst/>
          </a:prstGeom>
          <a:noFill/>
          <a:ln>
            <a:noFill/>
          </a:ln>
        </p:spPr>
        <p:txBody>
          <a:bodyPr/>
          <a:lstStyle/>
          <a:p>
            <a:r>
              <a:rPr lang="en-US"/>
              <a:t>Click to edit Master title style</a:t>
            </a:r>
          </a:p>
        </p:txBody>
      </p:sp>
      <p:sp>
        <p:nvSpPr>
          <p:cNvPr id="3" name="Date Placeholder 2"/>
          <p:cNvSpPr>
            <a:spLocks noGrp="1" noEditPoints="1"/>
          </p:cNvSpPr>
          <p:nvPr>
            <p:ph type="dt" sz="half" idx="1"/>
          </p:nvPr>
        </p:nvSpPr>
        <p:spPr>
          <a:xfrm>
            <a:off x="457200" y="6245225"/>
            <a:ext cx="2133600" cy="476250"/>
          </a:xfrm>
        </p:spPr>
        <p:txBody>
          <a:bodyPr anchor="t"/>
          <a:lstStyle/>
          <a:p>
            <a:pPr eaLnBrk="0" hangingPunct="0">
              <a:buNone/>
            </a:pPr>
            <a:endParaRPr lang="en-US" altLang="zh-CN" sz="1800"/>
          </a:p>
        </p:txBody>
      </p:sp>
      <p:sp>
        <p:nvSpPr>
          <p:cNvPr id="4" name="Footer Placeholder 3"/>
          <p:cNvSpPr>
            <a:spLocks noGrp="1" noEditPoints="1"/>
          </p:cNvSpPr>
          <p:nvPr>
            <p:ph type="ftr" sz="quarter" idx="2"/>
          </p:nvPr>
        </p:nvSpPr>
        <p:spPr>
          <a:xfrm>
            <a:off x="3124200" y="6245225"/>
            <a:ext cx="2895600" cy="476250"/>
          </a:xfrm>
        </p:spPr>
        <p:txBody>
          <a:bodyPr anchor="t"/>
          <a:lstStyle/>
          <a:p>
            <a:pPr eaLnBrk="0" hangingPunct="0">
              <a:buNone/>
            </a:pPr>
            <a:endParaRPr lang="en-US" altLang="zh-CN" sz="1800"/>
          </a:p>
        </p:txBody>
      </p:sp>
      <p:sp>
        <p:nvSpPr>
          <p:cNvPr id="5" name="Slide Number Placeholder 4"/>
          <p:cNvSpPr>
            <a:spLocks noGrp="1" noEditPoints="1"/>
          </p:cNvSpPr>
          <p:nvPr>
            <p:ph type="sldNum" sz="quarter" idx="3"/>
          </p:nvPr>
        </p:nvSpPr>
        <p:spPr>
          <a:xfrm>
            <a:off x="6553200" y="6245225"/>
            <a:ext cx="2133600" cy="476250"/>
          </a:xfrm>
        </p:spPr>
        <p:txBody>
          <a:bodyPr anchor="t"/>
          <a:lstStyle/>
          <a:p>
            <a:pPr>
              <a:buNone/>
            </a:pPr>
            <a:fld id="{1BA587FA-3EC8-4591-B971-162683D79B98}" type="slidenum">
              <a:rPr lang="en-US" altLang="en-US"/>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273050"/>
            <a:ext cx="3008313" cy="1162050"/>
          </a:xfrm>
          <a:prstGeom prst="rect">
            <a:avLst/>
          </a:prstGeom>
          <a:noFill/>
          <a:ln>
            <a:noFill/>
          </a:ln>
        </p:spPr>
        <p:txBody>
          <a:bodyPr anchor="b"/>
          <a:lstStyle>
            <a:lvl1pPr algn="l">
              <a:defRPr sz="2000" b="1"/>
            </a:lvl1pPr>
          </a:lstStyle>
          <a:p>
            <a:r>
              <a:rPr lang="en-US"/>
              <a:t>Click to edit Master title style</a:t>
            </a:r>
          </a:p>
        </p:txBody>
      </p:sp>
      <p:sp>
        <p:nvSpPr>
          <p:cNvPr id="3" name="Content Placeholder 2"/>
          <p:cNvSpPr>
            <a:spLocks noGrp="1" noEditPoints="1"/>
          </p:cNvSpPr>
          <p:nvPr>
            <p:ph idx="1"/>
          </p:nvPr>
        </p:nvSpPr>
        <p:spPr>
          <a:xfrm>
            <a:off x="3575050" y="273050"/>
            <a:ext cx="5111750" cy="5853113"/>
          </a:xfrm>
          <a:prstGeom prst="rect">
            <a:avLst/>
          </a:prstGeom>
          <a:noFill/>
          <a:ln>
            <a:noFill/>
          </a:ln>
        </p:spPr>
        <p:txBody>
          <a:bodyPr/>
          <a:lstStyle>
            <a:lvl1pPr>
              <a:defRPr sz="3200"/>
            </a:lvl1pPr>
            <a:lvl2pPr>
              <a:defRPr sz="3000"/>
            </a:lvl2pPr>
            <a:lvl3pPr>
              <a:defRPr sz="2800"/>
            </a:lvl3pPr>
            <a:lvl4pPr>
              <a:defRPr sz="2600"/>
            </a:lvl4pPr>
            <a:lvl5pPr>
              <a:defRPr sz="2400"/>
            </a:lvl5pPr>
            <a:lvl6pPr>
              <a:defRPr sz="22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idx="2"/>
          </p:nvPr>
        </p:nvSpPr>
        <p:spPr>
          <a:xfrm>
            <a:off x="457200" y="1435100"/>
            <a:ext cx="3008313" cy="4691063"/>
          </a:xfrm>
          <a:prstGeom prst="rect">
            <a:avLst/>
          </a:prstGeom>
          <a:noFill/>
          <a:ln>
            <a:noFill/>
          </a:ln>
        </p:spPr>
        <p:txBody>
          <a:bodyPr/>
          <a:lstStyle>
            <a:lvl1pPr marL="0" indent="0">
              <a:buNone/>
              <a:defRPr sz="1400"/>
            </a:lvl1pPr>
            <a:lvl2pPr marL="457200" indent="0">
              <a:buNone/>
              <a:defRPr sz="1200"/>
            </a:lvl2pPr>
            <a:lvl3pPr marL="914400" indent="0">
              <a:buNone/>
              <a:defRPr sz="1000"/>
            </a:lvl3pPr>
            <a:lvl4pPr marL="1371600" indent="0">
              <a:buNone/>
              <a:defRPr sz="800"/>
            </a:lvl4pPr>
            <a:lvl5pPr marL="1828800" indent="0">
              <a:buNone/>
              <a:defRPr sz="800"/>
            </a:lvl5pPr>
            <a:lvl6pPr marL="2286000" indent="0">
              <a:buNone/>
              <a:defRPr sz="800"/>
            </a:lvl6pPr>
            <a:lvl7pPr marL="2743200" indent="0">
              <a:buNone/>
              <a:defRPr sz="800"/>
            </a:lvl7pPr>
            <a:lvl8pPr marL="3200400" indent="0">
              <a:buNone/>
              <a:defRPr sz="800"/>
            </a:lvl8pPr>
            <a:lvl9pPr marL="3657600" indent="0">
              <a:buNone/>
              <a:defRPr sz="800"/>
            </a:lvl9pPr>
          </a:lstStyle>
          <a:p>
            <a:pPr lvl="0"/>
            <a:r>
              <a:rPr lang="en-US"/>
              <a:t>Click to edit Master text styles</a:t>
            </a:r>
          </a:p>
        </p:txBody>
      </p:sp>
      <p:sp>
        <p:nvSpPr>
          <p:cNvPr id="5" name="Date Placeholder 4"/>
          <p:cNvSpPr>
            <a:spLocks noGrp="1" noEditPoints="1"/>
          </p:cNvSpPr>
          <p:nvPr>
            <p:ph type="dt" sz="half" idx="3"/>
          </p:nvPr>
        </p:nvSpPr>
        <p:spPr>
          <a:xfrm>
            <a:off x="457200" y="6245225"/>
            <a:ext cx="2133600" cy="476250"/>
          </a:xfrm>
        </p:spPr>
        <p:txBody>
          <a:bodyPr anchor="t"/>
          <a:lstStyle/>
          <a:p>
            <a:pPr eaLnBrk="0" hangingPunct="0">
              <a:buNone/>
            </a:pPr>
            <a:endParaRPr lang="en-US" altLang="zh-CN" sz="1800"/>
          </a:p>
        </p:txBody>
      </p:sp>
      <p:sp>
        <p:nvSpPr>
          <p:cNvPr id="6" name="Footer Placeholder 5"/>
          <p:cNvSpPr>
            <a:spLocks noGrp="1" noEditPoints="1"/>
          </p:cNvSpPr>
          <p:nvPr>
            <p:ph type="ftr" sz="quarter" idx="4"/>
          </p:nvPr>
        </p:nvSpPr>
        <p:spPr>
          <a:xfrm>
            <a:off x="3124200" y="6245225"/>
            <a:ext cx="2895600" cy="476250"/>
          </a:xfrm>
        </p:spPr>
        <p:txBody>
          <a:bodyPr anchor="t"/>
          <a:lstStyle/>
          <a:p>
            <a:pPr eaLnBrk="0" hangingPunct="0">
              <a:buNone/>
            </a:pPr>
            <a:endParaRPr lang="en-US" altLang="zh-CN" sz="1800"/>
          </a:p>
        </p:txBody>
      </p:sp>
      <p:sp>
        <p:nvSpPr>
          <p:cNvPr id="7" name="Slide Number Placeholder 6"/>
          <p:cNvSpPr>
            <a:spLocks noGrp="1" noEditPoints="1"/>
          </p:cNvSpPr>
          <p:nvPr>
            <p:ph type="sldNum" sz="quarter" idx="5"/>
          </p:nvPr>
        </p:nvSpPr>
        <p:spPr>
          <a:xfrm>
            <a:off x="6553200" y="6245225"/>
            <a:ext cx="2133600" cy="476250"/>
          </a:xfrm>
        </p:spPr>
        <p:txBody>
          <a:bodyPr anchor="t"/>
          <a:lstStyle/>
          <a:p>
            <a:pPr>
              <a:buNone/>
            </a:pPr>
            <a:fld id="{F1409DEA-C261-4A21-ACE5-7B32E82BEDC9}"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274320"/>
            <a:ext cx="8229600" cy="1145286"/>
          </a:xfrm>
          <a:prstGeom prst="rect">
            <a:avLst/>
          </a:prstGeom>
          <a:noFill/>
          <a:ln>
            <a:noFill/>
          </a:ln>
        </p:spPr>
        <p:txBody>
          <a:bodyPr/>
          <a:lstStyle/>
          <a:p>
            <a:r>
              <a:rPr lang="en-US"/>
              <a:t>Click to edit Master title style</a:t>
            </a:r>
          </a:p>
        </p:txBody>
      </p:sp>
      <p:sp>
        <p:nvSpPr>
          <p:cNvPr id="3" name="Content Placeholder 2"/>
          <p:cNvSpPr>
            <a:spLocks noGrp="1" noEditPoints="1"/>
          </p:cNvSpPr>
          <p:nvPr>
            <p:ph idx="1"/>
          </p:nvPr>
        </p:nvSpPr>
        <p:spPr>
          <a:xfrm>
            <a:off x="457200" y="1604772"/>
            <a:ext cx="8229600" cy="4505706"/>
          </a:xfrm>
          <a:prstGeom prst="rect">
            <a:avLst/>
          </a:prstGeom>
          <a:noFill/>
          <a:ln>
            <a:noFill/>
          </a:ln>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792288" y="4800600"/>
            <a:ext cx="5486401" cy="566738"/>
          </a:xfrm>
          <a:prstGeom prst="rect">
            <a:avLst/>
          </a:prstGeom>
          <a:noFill/>
          <a:ln>
            <a:noFill/>
          </a:ln>
        </p:spPr>
        <p:txBody>
          <a:bodyPr anchor="b"/>
          <a:lstStyle>
            <a:lvl1pPr algn="l">
              <a:defRPr sz="2000" b="1"/>
            </a:lvl1pPr>
          </a:lstStyle>
          <a:p>
            <a:r>
              <a:rPr lang="en-US"/>
              <a:t>Click to edit Master title style</a:t>
            </a:r>
          </a:p>
        </p:txBody>
      </p:sp>
      <p:sp>
        <p:nvSpPr>
          <p:cNvPr id="3" name="Picture Placeholder 2"/>
          <p:cNvSpPr>
            <a:spLocks noGrp="1" noEditPoints="1"/>
          </p:cNvSpPr>
          <p:nvPr>
            <p:ph type="pic" idx="1"/>
          </p:nvPr>
        </p:nvSpPr>
        <p:spPr>
          <a:xfrm>
            <a:off x="1792288" y="612775"/>
            <a:ext cx="5486401" cy="4114800"/>
          </a:xfrm>
          <a:prstGeom prst="rect">
            <a:avLst/>
          </a:prstGeom>
          <a:noFill/>
          <a:ln>
            <a:noFill/>
          </a:ln>
        </p:spPr>
        <p:txBody>
          <a:bodyPr/>
          <a:lstStyle>
            <a:lvl1pPr>
              <a:buNone/>
              <a:defRPr sz="3200"/>
            </a:lvl1pPr>
            <a:lvl2pPr>
              <a:buNone/>
              <a:defRPr sz="3000"/>
            </a:lvl2pPr>
            <a:lvl3pPr>
              <a:buNone/>
              <a:defRPr sz="2800"/>
            </a:lvl3pPr>
            <a:lvl4pPr>
              <a:buNone/>
              <a:defRPr sz="2600"/>
            </a:lvl4pPr>
            <a:lvl5pPr>
              <a:buNone/>
              <a:defRPr sz="2400"/>
            </a:lvl5pPr>
            <a:lvl6pPr>
              <a:buNone/>
              <a:defRPr sz="2200"/>
            </a:lvl6pPr>
            <a:lvl7pPr>
              <a:buNone/>
              <a:defRPr sz="2000"/>
            </a:lvl7pPr>
            <a:lvl8pPr>
              <a:buNone/>
              <a:defRPr sz="2000"/>
            </a:lvl8pPr>
            <a:lvl9pPr>
              <a:buNone/>
              <a:defRPr sz="2000"/>
            </a:lvl9pPr>
          </a:lstStyle>
          <a:p>
            <a:pPr lvl="0"/>
            <a:endParaRPr lang="en-US"/>
          </a:p>
        </p:txBody>
      </p:sp>
      <p:sp>
        <p:nvSpPr>
          <p:cNvPr id="4" name="Text Placeholder 3"/>
          <p:cNvSpPr>
            <a:spLocks noGrp="1" noEditPoints="1"/>
          </p:cNvSpPr>
          <p:nvPr>
            <p:ph type="body" sz="half" idx="2"/>
          </p:nvPr>
        </p:nvSpPr>
        <p:spPr>
          <a:xfrm>
            <a:off x="1792288" y="5367338"/>
            <a:ext cx="5486401" cy="804862"/>
          </a:xfrm>
          <a:prstGeom prst="rect">
            <a:avLst/>
          </a:prstGeom>
          <a:noFill/>
          <a:ln>
            <a:noFill/>
          </a:ln>
        </p:spPr>
        <p:txBody>
          <a:bodyPr/>
          <a:lstStyle>
            <a:lvl1pPr marL="0" indent="0">
              <a:buNone/>
              <a:defRPr sz="1400"/>
            </a:lvl1pPr>
            <a:lvl2pPr marL="457200" indent="0">
              <a:buNone/>
              <a:defRPr sz="1200"/>
            </a:lvl2pPr>
            <a:lvl3pPr marL="914400" indent="0">
              <a:buNone/>
              <a:defRPr sz="1000"/>
            </a:lvl3pPr>
            <a:lvl4pPr marL="1371600" indent="0">
              <a:buNone/>
              <a:defRPr sz="800"/>
            </a:lvl4pPr>
            <a:lvl5pPr marL="1828800" indent="0">
              <a:buNone/>
              <a:defRPr sz="800"/>
            </a:lvl5pPr>
            <a:lvl6pPr marL="2286000" indent="0">
              <a:buNone/>
              <a:defRPr sz="800"/>
            </a:lvl6pPr>
            <a:lvl7pPr marL="2743200" indent="0">
              <a:buNone/>
              <a:defRPr sz="800"/>
            </a:lvl7pPr>
            <a:lvl8pPr marL="3200400" indent="0">
              <a:buNone/>
              <a:defRPr sz="800"/>
            </a:lvl8pPr>
            <a:lvl9pPr marL="3657600" indent="0">
              <a:buNone/>
              <a:defRPr sz="800"/>
            </a:lvl9pPr>
          </a:lstStyle>
          <a:p>
            <a:pPr lvl="0"/>
            <a:r>
              <a:rPr lang="en-US"/>
              <a:t>Click to edit Master text styles</a:t>
            </a:r>
          </a:p>
        </p:txBody>
      </p:sp>
      <p:sp>
        <p:nvSpPr>
          <p:cNvPr id="5" name="Date Placeholder 4"/>
          <p:cNvSpPr>
            <a:spLocks noGrp="1" noEditPoints="1"/>
          </p:cNvSpPr>
          <p:nvPr>
            <p:ph type="dt" sz="half" idx="3"/>
          </p:nvPr>
        </p:nvSpPr>
        <p:spPr>
          <a:xfrm>
            <a:off x="457200" y="6245225"/>
            <a:ext cx="2133600" cy="476250"/>
          </a:xfrm>
        </p:spPr>
        <p:txBody>
          <a:bodyPr anchor="t"/>
          <a:lstStyle/>
          <a:p>
            <a:pPr eaLnBrk="0" hangingPunct="0">
              <a:buNone/>
            </a:pPr>
            <a:endParaRPr lang="en-US" altLang="zh-CN" sz="1800"/>
          </a:p>
        </p:txBody>
      </p:sp>
      <p:sp>
        <p:nvSpPr>
          <p:cNvPr id="6" name="Footer Placeholder 5"/>
          <p:cNvSpPr>
            <a:spLocks noGrp="1" noEditPoints="1"/>
          </p:cNvSpPr>
          <p:nvPr>
            <p:ph type="ftr" sz="quarter" idx="4"/>
          </p:nvPr>
        </p:nvSpPr>
        <p:spPr>
          <a:xfrm>
            <a:off x="3124200" y="6245225"/>
            <a:ext cx="2895600" cy="476250"/>
          </a:xfrm>
        </p:spPr>
        <p:txBody>
          <a:bodyPr anchor="t"/>
          <a:lstStyle/>
          <a:p>
            <a:pPr eaLnBrk="0" hangingPunct="0">
              <a:buNone/>
            </a:pPr>
            <a:endParaRPr lang="en-US" altLang="zh-CN" sz="1800"/>
          </a:p>
        </p:txBody>
      </p:sp>
      <p:sp>
        <p:nvSpPr>
          <p:cNvPr id="7" name="Slide Number Placeholder 6"/>
          <p:cNvSpPr>
            <a:spLocks noGrp="1" noEditPoints="1"/>
          </p:cNvSpPr>
          <p:nvPr>
            <p:ph type="sldNum" sz="quarter" idx="5"/>
          </p:nvPr>
        </p:nvSpPr>
        <p:spPr>
          <a:xfrm>
            <a:off x="6553200" y="6245225"/>
            <a:ext cx="2133600" cy="476250"/>
          </a:xfrm>
        </p:spPr>
        <p:txBody>
          <a:bodyPr anchor="t"/>
          <a:lstStyle/>
          <a:p>
            <a:pPr>
              <a:buNone/>
            </a:pPr>
            <a:fld id="{0F9C5C09-6C87-423C-B1BE-548C56709139}" type="slidenum">
              <a:rPr lang="en-US" altLang="en-US"/>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274320"/>
            <a:ext cx="8229600" cy="1145286"/>
          </a:xfrm>
          <a:prstGeom prst="rect">
            <a:avLst/>
          </a:prstGeom>
          <a:noFill/>
          <a:ln>
            <a:noFill/>
          </a:ln>
        </p:spPr>
        <p:txBody>
          <a:bodyPr/>
          <a:lstStyle/>
          <a:p>
            <a:r>
              <a:rPr lang="en-US"/>
              <a:t>Click to edit Master title style</a:t>
            </a:r>
          </a:p>
        </p:txBody>
      </p:sp>
      <p:sp>
        <p:nvSpPr>
          <p:cNvPr id="3" name="Vertical Text Placeholder 2"/>
          <p:cNvSpPr>
            <a:spLocks noGrp="1" noEditPoints="1"/>
          </p:cNvSpPr>
          <p:nvPr>
            <p:ph type="body" orient="vert" idx="1"/>
          </p:nvPr>
        </p:nvSpPr>
        <p:spPr>
          <a:xfrm>
            <a:off x="457200" y="1604772"/>
            <a:ext cx="8229600" cy="4505706"/>
          </a:xfrm>
          <a:prstGeom prst="rect">
            <a:avLst/>
          </a:prstGeom>
          <a:noFill/>
          <a:ln>
            <a:noFill/>
          </a:ln>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457200" y="6245225"/>
            <a:ext cx="2133600" cy="476250"/>
          </a:xfrm>
        </p:spPr>
        <p:txBody>
          <a:bodyPr anchor="t"/>
          <a:lstStyle/>
          <a:p>
            <a:pPr eaLnBrk="0" hangingPunct="0">
              <a:buNone/>
            </a:pPr>
            <a:endParaRPr lang="en-US" altLang="zh-CN" sz="1800"/>
          </a:p>
        </p:txBody>
      </p:sp>
      <p:sp>
        <p:nvSpPr>
          <p:cNvPr id="5" name="Footer Placeholder 4"/>
          <p:cNvSpPr>
            <a:spLocks noGrp="1" noEditPoints="1"/>
          </p:cNvSpPr>
          <p:nvPr>
            <p:ph type="ftr" sz="quarter" idx="3"/>
          </p:nvPr>
        </p:nvSpPr>
        <p:spPr>
          <a:xfrm>
            <a:off x="3124200" y="6245225"/>
            <a:ext cx="2895600" cy="476250"/>
          </a:xfrm>
        </p:spPr>
        <p:txBody>
          <a:bodyPr anchor="t"/>
          <a:lstStyle/>
          <a:p>
            <a:pPr eaLnBrk="0" hangingPunct="0">
              <a:buNone/>
            </a:pPr>
            <a:endParaRPr lang="en-US" altLang="zh-CN" sz="1800"/>
          </a:p>
        </p:txBody>
      </p:sp>
      <p:sp>
        <p:nvSpPr>
          <p:cNvPr id="6" name="Slide Number Placeholder 5"/>
          <p:cNvSpPr>
            <a:spLocks noGrp="1" noEditPoints="1"/>
          </p:cNvSpPr>
          <p:nvPr>
            <p:ph type="sldNum" sz="quarter" idx="4"/>
          </p:nvPr>
        </p:nvSpPr>
        <p:spPr>
          <a:xfrm>
            <a:off x="6553200" y="6245225"/>
            <a:ext cx="2133600" cy="476250"/>
          </a:xfrm>
        </p:spPr>
        <p:txBody>
          <a:bodyPr anchor="t"/>
          <a:lstStyle/>
          <a:p>
            <a:pPr>
              <a:buNone/>
            </a:pPr>
            <a:fld id="{5E2284CA-273C-4F1F-80E6-D7A354793AC4}" type="slidenum">
              <a:rPr lang="en-US" altLang="en-US"/>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Title 1"/>
          <p:cNvSpPr>
            <a:spLocks noGrp="1" noEditPoints="1"/>
          </p:cNvSpPr>
          <p:nvPr>
            <p:ph type="title" orient="vert"/>
          </p:nvPr>
        </p:nvSpPr>
        <p:spPr>
          <a:xfrm>
            <a:off x="6629400" y="274320"/>
            <a:ext cx="2057400" cy="5849874"/>
          </a:xfrm>
          <a:prstGeom prst="rect">
            <a:avLst/>
          </a:prstGeom>
          <a:noFill/>
          <a:ln>
            <a:noFill/>
          </a:ln>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457200" y="274320"/>
            <a:ext cx="6016752" cy="5849874"/>
          </a:xfrm>
          <a:prstGeom prst="rect">
            <a:avLst/>
          </a:prstGeom>
          <a:noFill/>
          <a:ln>
            <a:noFill/>
          </a:ln>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457200" y="6245225"/>
            <a:ext cx="2133600" cy="476250"/>
          </a:xfrm>
        </p:spPr>
        <p:txBody>
          <a:bodyPr anchor="t"/>
          <a:lstStyle/>
          <a:p>
            <a:pPr eaLnBrk="0" hangingPunct="0">
              <a:buNone/>
            </a:pPr>
            <a:endParaRPr lang="en-US" altLang="zh-CN" sz="1800"/>
          </a:p>
        </p:txBody>
      </p:sp>
      <p:sp>
        <p:nvSpPr>
          <p:cNvPr id="5" name="Footer Placeholder 4"/>
          <p:cNvSpPr>
            <a:spLocks noGrp="1" noEditPoints="1"/>
          </p:cNvSpPr>
          <p:nvPr>
            <p:ph type="ftr" sz="quarter" idx="3"/>
          </p:nvPr>
        </p:nvSpPr>
        <p:spPr>
          <a:xfrm>
            <a:off x="3124200" y="6245225"/>
            <a:ext cx="2895600" cy="476250"/>
          </a:xfrm>
        </p:spPr>
        <p:txBody>
          <a:bodyPr anchor="t"/>
          <a:lstStyle/>
          <a:p>
            <a:pPr eaLnBrk="0" hangingPunct="0">
              <a:buNone/>
            </a:pPr>
            <a:endParaRPr lang="en-US" altLang="zh-CN" sz="1800"/>
          </a:p>
        </p:txBody>
      </p:sp>
      <p:sp>
        <p:nvSpPr>
          <p:cNvPr id="6" name="Slide Number Placeholder 5"/>
          <p:cNvSpPr>
            <a:spLocks noGrp="1" noEditPoints="1"/>
          </p:cNvSpPr>
          <p:nvPr>
            <p:ph type="sldNum" sz="quarter" idx="4"/>
          </p:nvPr>
        </p:nvSpPr>
        <p:spPr>
          <a:xfrm>
            <a:off x="6553200" y="6245225"/>
            <a:ext cx="2133600" cy="476250"/>
          </a:xfrm>
        </p:spPr>
        <p:txBody>
          <a:bodyPr anchor="t"/>
          <a:lstStyle/>
          <a:p>
            <a:pPr>
              <a:buNone/>
            </a:pPr>
            <a:fld id="{EC3CF6F8-C788-4ECA-95EF-8280282D583F}"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722313" y="4406900"/>
            <a:ext cx="7772400" cy="1362075"/>
          </a:xfrm>
          <a:prstGeom prst="rect">
            <a:avLst/>
          </a:prstGeom>
          <a:noFill/>
          <a:ln>
            <a:noFill/>
          </a:ln>
        </p:spPr>
        <p:txBody>
          <a:bodyPr anchor="t"/>
          <a:lstStyle>
            <a:lvl1pPr algn="l">
              <a:defRPr sz="4000" b="1" cap="all"/>
            </a:lvl1pPr>
          </a:lstStyle>
          <a:p>
            <a:r>
              <a:rPr lang="en-US"/>
              <a:t>Click to edit Master title style</a:t>
            </a:r>
          </a:p>
        </p:txBody>
      </p:sp>
      <p:sp>
        <p:nvSpPr>
          <p:cNvPr id="3" name="Text Placeholder 2"/>
          <p:cNvSpPr>
            <a:spLocks noGrp="1" noEditPoints="1"/>
          </p:cNvSpPr>
          <p:nvPr>
            <p:ph type="body" idx="1"/>
          </p:nvPr>
        </p:nvSpPr>
        <p:spPr>
          <a:xfrm>
            <a:off x="722313" y="2906713"/>
            <a:ext cx="7772400" cy="1500187"/>
          </a:xfrm>
          <a:prstGeom prst="rect">
            <a:avLst/>
          </a:prstGeom>
          <a:noFill/>
          <a:ln>
            <a:noFill/>
          </a:ln>
        </p:spPr>
        <p:txBody>
          <a:bodyPr anchor="b"/>
          <a:lstStyle>
            <a:lvl1pPr marL="0" indent="0" algn="l">
              <a:buNone/>
              <a:defRPr sz="2000">
                <a:solidFill>
                  <a:schemeClr val="tx1">
                    <a:tint val="75000"/>
                  </a:schemeClr>
                </a:solidFill>
              </a:defRPr>
            </a:lvl1pPr>
            <a:lvl2pPr marL="457200" indent="0" algn="l">
              <a:buNone/>
              <a:defRPr sz="1800">
                <a:solidFill>
                  <a:schemeClr val="tx1">
                    <a:tint val="75000"/>
                  </a:schemeClr>
                </a:solidFill>
              </a:defRPr>
            </a:lvl2pPr>
            <a:lvl3pPr marL="914400" indent="0" algn="l">
              <a:buNone/>
              <a:defRPr sz="1600">
                <a:solidFill>
                  <a:schemeClr val="tx1">
                    <a:tint val="75000"/>
                  </a:schemeClr>
                </a:solidFill>
              </a:defRPr>
            </a:lvl3pPr>
            <a:lvl4pPr marL="1371600" indent="0" algn="l">
              <a:buNone/>
              <a:defRPr sz="1400">
                <a:solidFill>
                  <a:schemeClr val="tx1">
                    <a:tint val="75000"/>
                  </a:schemeClr>
                </a:solidFill>
              </a:defRPr>
            </a:lvl4pPr>
            <a:lvl5pPr marL="1828800" indent="0" algn="l">
              <a:buNone/>
              <a:defRPr sz="1400">
                <a:solidFill>
                  <a:schemeClr val="tx1">
                    <a:tint val="75000"/>
                  </a:schemeClr>
                </a:solidFill>
              </a:defRPr>
            </a:lvl5pPr>
            <a:lvl6pPr marL="2286000" indent="0" algn="l">
              <a:buNone/>
              <a:defRPr sz="1400">
                <a:solidFill>
                  <a:schemeClr val="tx1">
                    <a:tint val="75000"/>
                  </a:schemeClr>
                </a:solidFill>
              </a:defRPr>
            </a:lvl6pPr>
            <a:lvl7pPr marL="2743200" indent="0" algn="l">
              <a:buNone/>
              <a:defRPr sz="1400">
                <a:solidFill>
                  <a:schemeClr val="tx1">
                    <a:tint val="75000"/>
                  </a:schemeClr>
                </a:solidFill>
              </a:defRPr>
            </a:lvl7pPr>
            <a:lvl8pPr marL="3200400" indent="0" algn="l">
              <a:buNone/>
              <a:defRPr sz="1400">
                <a:solidFill>
                  <a:schemeClr val="tx1">
                    <a:tint val="75000"/>
                  </a:schemeClr>
                </a:solidFill>
              </a:defRPr>
            </a:lvl8pPr>
            <a:lvl9pPr marL="3657600" indent="0" algn="l">
              <a:buNone/>
              <a:defRPr sz="1400">
                <a:solidFill>
                  <a:schemeClr val="tx1">
                    <a:tint val="75000"/>
                  </a:schemeClr>
                </a:solidFill>
              </a:defRPr>
            </a:lvl9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274320"/>
            <a:ext cx="8229600" cy="1145286"/>
          </a:xfrm>
          <a:prstGeom prst="rect">
            <a:avLst/>
          </a:prstGeom>
          <a:noFill/>
          <a:ln>
            <a:noFill/>
          </a:ln>
        </p:spPr>
        <p:txBody>
          <a:bodyPr/>
          <a:lstStyle/>
          <a:p>
            <a:r>
              <a:rPr lang="en-US"/>
              <a:t>Click to edit Master title style</a:t>
            </a:r>
          </a:p>
        </p:txBody>
      </p:sp>
      <p:sp>
        <p:nvSpPr>
          <p:cNvPr id="3" name="Content Placeholder 2"/>
          <p:cNvSpPr>
            <a:spLocks noGrp="1" noEditPoints="1"/>
          </p:cNvSpPr>
          <p:nvPr>
            <p:ph sz="half" idx="1"/>
          </p:nvPr>
        </p:nvSpPr>
        <p:spPr>
          <a:xfrm>
            <a:off x="457200" y="1604772"/>
            <a:ext cx="4023360" cy="4505706"/>
          </a:xfrm>
          <a:prstGeom prst="rect">
            <a:avLst/>
          </a:prstGeom>
          <a:noFill/>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4654296" y="1604772"/>
            <a:ext cx="4023360" cy="4505706"/>
          </a:xfrm>
          <a:prstGeom prst="rect">
            <a:avLst/>
          </a:prstGeom>
          <a:noFill/>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274320"/>
            <a:ext cx="8229600" cy="1145286"/>
          </a:xfrm>
          <a:prstGeom prst="rect">
            <a:avLst/>
          </a:prstGeom>
          <a:noFill/>
          <a:ln>
            <a:noFill/>
          </a:ln>
        </p:spPr>
        <p:txBody>
          <a:bodyPr/>
          <a:lstStyle/>
          <a:p>
            <a:r>
              <a:rPr lang="en-US"/>
              <a:t>Click to edit Master title style</a:t>
            </a:r>
          </a:p>
        </p:txBody>
      </p:sp>
      <p:sp>
        <p:nvSpPr>
          <p:cNvPr id="3" name="Text Placeholder 2"/>
          <p:cNvSpPr>
            <a:spLocks noGrp="1" noEditPoints="1"/>
          </p:cNvSpPr>
          <p:nvPr>
            <p:ph type="body" idx="1"/>
          </p:nvPr>
        </p:nvSpPr>
        <p:spPr>
          <a:xfrm>
            <a:off x="457200" y="1535113"/>
            <a:ext cx="4040188" cy="639762"/>
          </a:xfrm>
          <a:prstGeom prst="rect">
            <a:avLst/>
          </a:prstGeom>
          <a:noFill/>
          <a:ln>
            <a:noFill/>
          </a:ln>
        </p:spPr>
        <p:txBody>
          <a:bodyPr anchor="b"/>
          <a:lstStyle>
            <a:lvl1pPr marL="0" indent="0">
              <a:buNone/>
              <a:defRPr sz="2400" b="1"/>
            </a:lvl1pPr>
            <a:lvl2pPr marL="457200" indent="0">
              <a:buNone/>
              <a:defRPr sz="2200" b="1"/>
            </a:lvl2pPr>
            <a:lvl3pPr marL="914400" indent="0">
              <a:buNone/>
              <a:defRPr sz="2000" b="1"/>
            </a:lvl3pPr>
            <a:lvl4pPr marL="1371600" indent="0">
              <a:buNone/>
              <a:defRPr sz="1800" b="1"/>
            </a:lvl4pPr>
            <a:lvl5pPr marL="1828800" indent="0">
              <a:buNone/>
              <a:defRPr sz="16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Edit Master text styles</a:t>
            </a:r>
          </a:p>
        </p:txBody>
      </p:sp>
      <p:sp>
        <p:nvSpPr>
          <p:cNvPr id="4" name="Content Placeholder 3"/>
          <p:cNvSpPr>
            <a:spLocks noGrp="1" noEditPoints="1"/>
          </p:cNvSpPr>
          <p:nvPr>
            <p:ph sz="half" idx="2"/>
          </p:nvPr>
        </p:nvSpPr>
        <p:spPr>
          <a:xfrm>
            <a:off x="457200" y="2174875"/>
            <a:ext cx="4040188" cy="3951288"/>
          </a:xfrm>
          <a:prstGeom prst="rect">
            <a:avLst/>
          </a:prstGeom>
          <a:noFill/>
          <a:ln>
            <a:noFill/>
          </a:ln>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idx="3"/>
          </p:nvPr>
        </p:nvSpPr>
        <p:spPr>
          <a:xfrm>
            <a:off x="4645025" y="1535113"/>
            <a:ext cx="4040188" cy="639762"/>
          </a:xfrm>
          <a:prstGeom prst="rect">
            <a:avLst/>
          </a:prstGeom>
          <a:noFill/>
          <a:ln>
            <a:noFill/>
          </a:ln>
        </p:spPr>
        <p:txBody>
          <a:bodyPr anchor="b"/>
          <a:lstStyle>
            <a:lvl1pPr marL="0" indent="0">
              <a:buNone/>
              <a:defRPr sz="2400" b="1"/>
            </a:lvl1pPr>
            <a:lvl2pPr marL="457200" indent="0">
              <a:buNone/>
              <a:defRPr sz="2200" b="1"/>
            </a:lvl2pPr>
            <a:lvl3pPr marL="914400" indent="0">
              <a:buNone/>
              <a:defRPr sz="2000" b="1"/>
            </a:lvl3pPr>
            <a:lvl4pPr marL="1371600" indent="0">
              <a:buNone/>
              <a:defRPr sz="1800" b="1"/>
            </a:lvl4pPr>
            <a:lvl5pPr marL="1828800" indent="0">
              <a:buNone/>
              <a:defRPr sz="16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Edit Master text styles</a:t>
            </a:r>
          </a:p>
        </p:txBody>
      </p:sp>
      <p:sp>
        <p:nvSpPr>
          <p:cNvPr id="6" name="Content Placeholder 5"/>
          <p:cNvSpPr>
            <a:spLocks noGrp="1" noEditPoints="1"/>
          </p:cNvSpPr>
          <p:nvPr>
            <p:ph sz="half" idx="4"/>
          </p:nvPr>
        </p:nvSpPr>
        <p:spPr>
          <a:xfrm>
            <a:off x="4645025" y="2174875"/>
            <a:ext cx="4040188" cy="3951288"/>
          </a:xfrm>
          <a:prstGeom prst="rect">
            <a:avLst/>
          </a:prstGeom>
          <a:noFill/>
          <a:ln>
            <a:noFill/>
          </a:ln>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274320"/>
            <a:ext cx="8229600" cy="1145286"/>
          </a:xfrm>
          <a:prstGeom prst="rect">
            <a:avLst/>
          </a:prstGeom>
          <a:noFill/>
          <a:ln>
            <a:noFill/>
          </a:ln>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57200" y="273050"/>
            <a:ext cx="3008313" cy="1162050"/>
          </a:xfrm>
          <a:prstGeom prst="rect">
            <a:avLst/>
          </a:prstGeom>
          <a:noFill/>
          <a:ln>
            <a:noFill/>
          </a:ln>
        </p:spPr>
        <p:txBody>
          <a:bodyPr anchor="b"/>
          <a:lstStyle>
            <a:lvl1pPr algn="l">
              <a:defRPr sz="2000" b="1"/>
            </a:lvl1pPr>
          </a:lstStyle>
          <a:p>
            <a:r>
              <a:rPr lang="en-US"/>
              <a:t>Click to edit Master title style</a:t>
            </a:r>
          </a:p>
        </p:txBody>
      </p:sp>
      <p:sp>
        <p:nvSpPr>
          <p:cNvPr id="3" name="Content Placeholder 2"/>
          <p:cNvSpPr>
            <a:spLocks noGrp="1" noEditPoints="1"/>
          </p:cNvSpPr>
          <p:nvPr>
            <p:ph idx="1"/>
          </p:nvPr>
        </p:nvSpPr>
        <p:spPr>
          <a:xfrm>
            <a:off x="3575050" y="273050"/>
            <a:ext cx="5111750" cy="5853113"/>
          </a:xfrm>
          <a:prstGeom prst="rect">
            <a:avLst/>
          </a:prstGeom>
          <a:noFill/>
          <a:ln>
            <a:noFill/>
          </a:ln>
        </p:spPr>
        <p:txBody>
          <a:bodyPr/>
          <a:lstStyle>
            <a:lvl1pPr>
              <a:defRPr sz="3200"/>
            </a:lvl1pPr>
            <a:lvl2pPr>
              <a:defRPr sz="3000"/>
            </a:lvl2pPr>
            <a:lvl3pPr>
              <a:defRPr sz="2800"/>
            </a:lvl3pPr>
            <a:lvl4pPr>
              <a:defRPr sz="2600"/>
            </a:lvl4pPr>
            <a:lvl5pPr>
              <a:defRPr sz="2400"/>
            </a:lvl5pPr>
            <a:lvl6pPr>
              <a:defRPr sz="22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idx="2"/>
          </p:nvPr>
        </p:nvSpPr>
        <p:spPr>
          <a:xfrm>
            <a:off x="457200" y="1435100"/>
            <a:ext cx="3008313" cy="4691063"/>
          </a:xfrm>
          <a:prstGeom prst="rect">
            <a:avLst/>
          </a:prstGeom>
          <a:noFill/>
          <a:ln>
            <a:noFill/>
          </a:ln>
        </p:spPr>
        <p:txBody>
          <a:bodyPr/>
          <a:lstStyle>
            <a:lvl1pPr marL="0" indent="0">
              <a:buNone/>
              <a:defRPr sz="1400"/>
            </a:lvl1pPr>
            <a:lvl2pPr marL="457200" indent="0">
              <a:buNone/>
              <a:defRPr sz="1200"/>
            </a:lvl2pPr>
            <a:lvl3pPr marL="914400" indent="0">
              <a:buNone/>
              <a:defRPr sz="1000"/>
            </a:lvl3pPr>
            <a:lvl4pPr marL="1371600" indent="0">
              <a:buNone/>
              <a:defRPr sz="800"/>
            </a:lvl4pPr>
            <a:lvl5pPr marL="1828800" indent="0">
              <a:buNone/>
              <a:defRPr sz="800"/>
            </a:lvl5pPr>
            <a:lvl6pPr marL="2286000" indent="0">
              <a:buNone/>
              <a:defRPr sz="800"/>
            </a:lvl6pPr>
            <a:lvl7pPr marL="2743200" indent="0">
              <a:buNone/>
              <a:defRPr sz="800"/>
            </a:lvl7pPr>
            <a:lvl8pPr marL="3200400" indent="0">
              <a:buNone/>
              <a:defRPr sz="800"/>
            </a:lvl8pPr>
            <a:lvl9pPr marL="3657600" indent="0">
              <a:buNone/>
              <a:defRPr sz="800"/>
            </a:lvl9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792288" y="4800600"/>
            <a:ext cx="5486401" cy="566738"/>
          </a:xfrm>
          <a:prstGeom prst="rect">
            <a:avLst/>
          </a:prstGeom>
          <a:noFill/>
          <a:ln>
            <a:noFill/>
          </a:ln>
        </p:spPr>
        <p:txBody>
          <a:bodyPr anchor="b"/>
          <a:lstStyle>
            <a:lvl1pPr algn="l">
              <a:defRPr sz="2000" b="1"/>
            </a:lvl1pPr>
          </a:lstStyle>
          <a:p>
            <a:r>
              <a:rPr lang="en-US"/>
              <a:t>Click to edit Master title style</a:t>
            </a:r>
          </a:p>
        </p:txBody>
      </p:sp>
      <p:sp>
        <p:nvSpPr>
          <p:cNvPr id="3" name="Picture Placeholder 2"/>
          <p:cNvSpPr>
            <a:spLocks noGrp="1" noEditPoints="1"/>
          </p:cNvSpPr>
          <p:nvPr>
            <p:ph type="pic" idx="1"/>
          </p:nvPr>
        </p:nvSpPr>
        <p:spPr>
          <a:xfrm>
            <a:off x="1792288" y="612775"/>
            <a:ext cx="5486401" cy="4114800"/>
          </a:xfrm>
          <a:prstGeom prst="rect">
            <a:avLst/>
          </a:prstGeom>
          <a:noFill/>
          <a:ln>
            <a:noFill/>
          </a:ln>
        </p:spPr>
        <p:txBody>
          <a:bodyPr/>
          <a:lstStyle>
            <a:lvl1pPr>
              <a:buNone/>
              <a:defRPr sz="3200"/>
            </a:lvl1pPr>
            <a:lvl2pPr>
              <a:buNone/>
              <a:defRPr sz="3000"/>
            </a:lvl2pPr>
            <a:lvl3pPr>
              <a:buNone/>
              <a:defRPr sz="2800"/>
            </a:lvl3pPr>
            <a:lvl4pPr>
              <a:buNone/>
              <a:defRPr sz="2600"/>
            </a:lvl4pPr>
            <a:lvl5pPr>
              <a:buNone/>
              <a:defRPr sz="2400"/>
            </a:lvl5pPr>
            <a:lvl6pPr>
              <a:buNone/>
              <a:defRPr sz="2200"/>
            </a:lvl6pPr>
            <a:lvl7pPr>
              <a:buNone/>
              <a:defRPr sz="2000"/>
            </a:lvl7pPr>
            <a:lvl8pPr>
              <a:buNone/>
              <a:defRPr sz="2000"/>
            </a:lvl8pPr>
            <a:lvl9pPr>
              <a:buNone/>
              <a:defRPr sz="2000"/>
            </a:lvl9pPr>
          </a:lstStyle>
          <a:p>
            <a:pPr lvl="0"/>
            <a:r>
              <a:rPr lang="en-US"/>
              <a:t>Click icon to add picture</a:t>
            </a:r>
          </a:p>
        </p:txBody>
      </p:sp>
      <p:sp>
        <p:nvSpPr>
          <p:cNvPr id="4" name="Text Placeholder 3"/>
          <p:cNvSpPr>
            <a:spLocks noGrp="1" noEditPoints="1"/>
          </p:cNvSpPr>
          <p:nvPr>
            <p:ph type="body" sz="half" idx="2"/>
          </p:nvPr>
        </p:nvSpPr>
        <p:spPr>
          <a:xfrm>
            <a:off x="1792288" y="5367338"/>
            <a:ext cx="5486401" cy="804862"/>
          </a:xfrm>
          <a:prstGeom prst="rect">
            <a:avLst/>
          </a:prstGeom>
          <a:noFill/>
          <a:ln>
            <a:noFill/>
          </a:ln>
        </p:spPr>
        <p:txBody>
          <a:bodyPr/>
          <a:lstStyle>
            <a:lvl1pPr marL="0" indent="0">
              <a:buNone/>
              <a:defRPr sz="1400"/>
            </a:lvl1pPr>
            <a:lvl2pPr marL="457200" indent="0">
              <a:buNone/>
              <a:defRPr sz="1200"/>
            </a:lvl2pPr>
            <a:lvl3pPr marL="914400" indent="0">
              <a:buNone/>
              <a:defRPr sz="1000"/>
            </a:lvl3pPr>
            <a:lvl4pPr marL="1371600" indent="0">
              <a:buNone/>
              <a:defRPr sz="800"/>
            </a:lvl4pPr>
            <a:lvl5pPr marL="1828800" indent="0">
              <a:buNone/>
              <a:defRPr sz="800"/>
            </a:lvl5pPr>
            <a:lvl6pPr marL="2286000" indent="0">
              <a:buNone/>
              <a:defRPr sz="800"/>
            </a:lvl6pPr>
            <a:lvl7pPr marL="2743200" indent="0">
              <a:buNone/>
              <a:defRPr sz="800"/>
            </a:lvl7pPr>
            <a:lvl8pPr marL="3200400" indent="0">
              <a:buNone/>
              <a:defRPr sz="800"/>
            </a:lvl8pPr>
            <a:lvl9pPr marL="3657600" indent="0">
              <a:buNone/>
              <a:defRPr sz="8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Unit IV">
    <p:bg>
      <p:bgPr>
        <a:solidFill>
          <a:schemeClr val="bg1"/>
        </a:solidFill>
        <a:effectLst/>
      </p:bgPr>
    </p:bg>
    <p:spTree>
      <p:nvGrpSpPr>
        <p:cNvPr id="1" name=""/>
        <p:cNvGrpSpPr/>
        <p:nvPr/>
      </p:nvGrpSpPr>
      <p:grpSpPr>
        <a:xfrm>
          <a:off x="0" y="0"/>
          <a:ext cx="0" cy="0"/>
          <a:chOff x="0" y="0"/>
          <a:chExt cx="0" cy="0"/>
        </a:xfrm>
      </p:grpSpPr>
      <p:grpSp>
        <p:nvGrpSpPr>
          <p:cNvPr id="1026" name="Group 3"/>
          <p:cNvGrpSpPr>
            <a:grpSpLocks/>
          </p:cNvGrpSpPr>
          <p:nvPr/>
        </p:nvGrpSpPr>
        <p:grpSpPr>
          <a:xfrm>
            <a:off x="0" y="0"/>
            <a:ext cx="9144000" cy="6858000"/>
            <a:chOff x="0" y="0"/>
            <a:chExt cx="9144000" cy="6858000"/>
          </a:xfrm>
        </p:grpSpPr>
        <p:pic>
          <p:nvPicPr>
            <p:cNvPr id="1027" name="Picture 5"/>
            <p:cNvPicPr>
              <a:picLocks noChangeAspect="1"/>
            </p:cNvPicPr>
            <p:nvPr/>
          </p:nvPicPr>
          <p:blipFill>
            <a:blip r:embed="rId13"/>
            <a:srcRect/>
            <a:stretch>
              <a:fillRect/>
            </a:stretch>
          </p:blipFill>
          <p:spPr>
            <a:xfrm>
              <a:off x="0" y="0"/>
              <a:ext cx="9144000" cy="6858000"/>
            </a:xfrm>
            <a:prstGeom prst="rect">
              <a:avLst/>
            </a:prstGeom>
            <a:noFill/>
            <a:ln>
              <a:noFill/>
            </a:ln>
          </p:spPr>
        </p:pic>
        <p:pic>
          <p:nvPicPr>
            <p:cNvPr id="1028" name="Picture 6" descr="logo 2"/>
            <p:cNvPicPr>
              <a:picLocks noChangeAspect="1"/>
            </p:cNvPicPr>
            <p:nvPr/>
          </p:nvPicPr>
          <p:blipFill>
            <a:blip r:embed="rId14"/>
            <a:srcRect/>
            <a:stretch>
              <a:fillRect/>
            </a:stretch>
          </p:blipFill>
          <p:spPr>
            <a:xfrm>
              <a:off x="7772400" y="5562600"/>
              <a:ext cx="1213658" cy="962758"/>
            </a:xfrm>
            <a:prstGeom prst="rect">
              <a:avLst/>
            </a:prstGeom>
            <a:noFill/>
            <a:ln>
              <a:noFill/>
            </a:ln>
          </p:spPr>
        </p:pic>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marL="0" algn="ctr" defTabSz="914400" eaLnBrk="1" fontAlgn="base" latinLnBrk="0" hangingPunct="1">
        <a:lnSpc>
          <a:spcPct val="100000"/>
        </a:lnSpc>
        <a:spcBef>
          <a:spcPct val="0"/>
        </a:spcBef>
        <a:spcAft>
          <a:spcPct val="0"/>
        </a:spcAft>
        <a:buFontTx/>
        <a:buNone/>
        <a:defRPr sz="4400">
          <a:solidFill>
            <a:schemeClr val="tx1"/>
          </a:solidFill>
          <a:latin typeface="Calibri" pitchFamily="34" charset="0"/>
        </a:defRPr>
      </a:lvl1pPr>
      <a:lvl2pPr marL="457200" algn="ctr" defTabSz="914400" eaLnBrk="1" fontAlgn="base" latinLnBrk="0" hangingPunct="1">
        <a:lnSpc>
          <a:spcPct val="100000"/>
        </a:lnSpc>
        <a:spcBef>
          <a:spcPct val="0"/>
        </a:spcBef>
        <a:spcAft>
          <a:spcPct val="0"/>
        </a:spcAft>
        <a:buFontTx/>
        <a:buNone/>
        <a:defRPr sz="4400">
          <a:solidFill>
            <a:schemeClr val="tx1"/>
          </a:solidFill>
          <a:latin typeface="Calibri" pitchFamily="34" charset="0"/>
        </a:defRPr>
      </a:lvl2pPr>
      <a:lvl3pPr marL="914400" algn="ctr" defTabSz="914400" eaLnBrk="1" fontAlgn="base" latinLnBrk="0" hangingPunct="1">
        <a:lnSpc>
          <a:spcPct val="100000"/>
        </a:lnSpc>
        <a:spcBef>
          <a:spcPct val="0"/>
        </a:spcBef>
        <a:spcAft>
          <a:spcPct val="0"/>
        </a:spcAft>
        <a:buFontTx/>
        <a:buNone/>
        <a:defRPr sz="4400">
          <a:solidFill>
            <a:schemeClr val="tx1"/>
          </a:solidFill>
          <a:latin typeface="Calibri" pitchFamily="34" charset="0"/>
        </a:defRPr>
      </a:lvl3pPr>
      <a:lvl4pPr marL="1371600" algn="ctr" defTabSz="914400" eaLnBrk="1" fontAlgn="base" latinLnBrk="0" hangingPunct="1">
        <a:lnSpc>
          <a:spcPct val="100000"/>
        </a:lnSpc>
        <a:spcBef>
          <a:spcPct val="0"/>
        </a:spcBef>
        <a:spcAft>
          <a:spcPct val="0"/>
        </a:spcAft>
        <a:buFontTx/>
        <a:buNone/>
        <a:defRPr sz="4400">
          <a:solidFill>
            <a:schemeClr val="tx1"/>
          </a:solidFill>
          <a:latin typeface="Calibri" pitchFamily="34" charset="0"/>
        </a:defRPr>
      </a:lvl4pPr>
      <a:lvl5pPr marL="1828800" algn="ctr" defTabSz="914400" eaLnBrk="1" fontAlgn="base" latinLnBrk="0" hangingPunct="1">
        <a:lnSpc>
          <a:spcPct val="100000"/>
        </a:lnSpc>
        <a:spcBef>
          <a:spcPct val="0"/>
        </a:spcBef>
        <a:spcAft>
          <a:spcPct val="0"/>
        </a:spcAft>
        <a:buFontTx/>
        <a:buNone/>
        <a:defRPr sz="4400">
          <a:solidFill>
            <a:schemeClr val="tx1"/>
          </a:solidFill>
          <a:latin typeface="Calibri" pitchFamily="34" charset="0"/>
        </a:defRPr>
      </a:lvl5pPr>
      <a:lvl6pPr marL="2286000" algn="ctr" defTabSz="914400" eaLnBrk="1" fontAlgn="base" latinLnBrk="0" hangingPunct="1">
        <a:lnSpc>
          <a:spcPct val="100000"/>
        </a:lnSpc>
        <a:spcBef>
          <a:spcPct val="0"/>
        </a:spcBef>
        <a:spcAft>
          <a:spcPct val="0"/>
        </a:spcAft>
        <a:buFontTx/>
        <a:buNone/>
        <a:defRPr sz="4400">
          <a:solidFill>
            <a:schemeClr val="tx1"/>
          </a:solidFill>
          <a:latin typeface="Calibri" pitchFamily="34" charset="0"/>
        </a:defRPr>
      </a:lvl6pPr>
      <a:lvl7pPr marL="2743200" algn="ctr" defTabSz="914400" eaLnBrk="1" fontAlgn="base" latinLnBrk="0" hangingPunct="1">
        <a:lnSpc>
          <a:spcPct val="100000"/>
        </a:lnSpc>
        <a:spcBef>
          <a:spcPct val="0"/>
        </a:spcBef>
        <a:spcAft>
          <a:spcPct val="0"/>
        </a:spcAft>
        <a:buFontTx/>
        <a:buNone/>
        <a:defRPr sz="4400">
          <a:solidFill>
            <a:schemeClr val="tx1"/>
          </a:solidFill>
          <a:latin typeface="Calibri" pitchFamily="34" charset="0"/>
        </a:defRPr>
      </a:lvl7pPr>
      <a:lvl8pPr marL="3200400" algn="ctr" defTabSz="914400" eaLnBrk="1" fontAlgn="base" latinLnBrk="0" hangingPunct="1">
        <a:lnSpc>
          <a:spcPct val="100000"/>
        </a:lnSpc>
        <a:spcBef>
          <a:spcPct val="0"/>
        </a:spcBef>
        <a:spcAft>
          <a:spcPct val="0"/>
        </a:spcAft>
        <a:buFontTx/>
        <a:buNone/>
        <a:defRPr sz="4400">
          <a:solidFill>
            <a:schemeClr val="tx1"/>
          </a:solidFill>
          <a:latin typeface="Calibri" pitchFamily="34" charset="0"/>
        </a:defRPr>
      </a:lvl8pPr>
      <a:lvl9pPr marL="3657600" algn="ctr" defTabSz="914400" eaLnBrk="1" fontAlgn="base" latinLnBrk="0" hangingPunct="1">
        <a:lnSpc>
          <a:spcPct val="100000"/>
        </a:lnSpc>
        <a:spcBef>
          <a:spcPct val="0"/>
        </a:spcBef>
        <a:spcAft>
          <a:spcPct val="0"/>
        </a:spcAft>
        <a:buFontTx/>
        <a:buNone/>
        <a:defRPr sz="4400">
          <a:solidFill>
            <a:schemeClr val="tx1"/>
          </a:solidFill>
          <a:latin typeface="Calibri" pitchFamily="34" charset="0"/>
        </a:defRPr>
      </a:lvl9pPr>
    </p:titleStyle>
    <p:bodyStyle>
      <a:lvl1pPr marL="342900" indent="-342900" algn="l" defTabSz="914400" eaLnBrk="1" fontAlgn="base" latinLnBrk="0" hangingPunct="1">
        <a:lnSpc>
          <a:spcPct val="100000"/>
        </a:lnSpc>
        <a:spcBef>
          <a:spcPct val="20000"/>
        </a:spcBef>
        <a:spcAft>
          <a:spcPct val="0"/>
        </a:spcAft>
        <a:buFont typeface="Arial" pitchFamily="34" charset="0"/>
        <a:buChar char="•"/>
        <a:defRPr sz="3200">
          <a:solidFill>
            <a:schemeClr val="tx1"/>
          </a:solidFill>
          <a:latin typeface="Calibri" pitchFamily="34" charset="0"/>
        </a:defRPr>
      </a:lvl1pPr>
      <a:lvl2pPr marL="742950" indent="-285750" algn="l" defTabSz="914400" eaLnBrk="1" fontAlgn="base" latinLnBrk="0" hangingPunct="1">
        <a:lnSpc>
          <a:spcPct val="100000"/>
        </a:lnSpc>
        <a:spcBef>
          <a:spcPct val="20000"/>
        </a:spcBef>
        <a:spcAft>
          <a:spcPct val="0"/>
        </a:spcAft>
        <a:buFont typeface="Arial" pitchFamily="34" charset="0"/>
        <a:buChar char="–"/>
        <a:defRPr sz="2800">
          <a:solidFill>
            <a:schemeClr val="tx1"/>
          </a:solidFill>
          <a:latin typeface="Calibri" pitchFamily="34" charset="0"/>
        </a:defRPr>
      </a:lvl2pPr>
      <a:lvl3pPr marL="1143000" indent="-228600" algn="l" defTabSz="914400" eaLnBrk="1" fontAlgn="base" latinLnBrk="0" hangingPunct="1">
        <a:lnSpc>
          <a:spcPct val="100000"/>
        </a:lnSpc>
        <a:spcBef>
          <a:spcPct val="20000"/>
        </a:spcBef>
        <a:spcAft>
          <a:spcPct val="0"/>
        </a:spcAft>
        <a:buFont typeface="Arial" pitchFamily="34" charset="0"/>
        <a:buChar char="•"/>
        <a:defRPr sz="2400">
          <a:solidFill>
            <a:schemeClr val="tx1"/>
          </a:solidFill>
          <a:latin typeface="Calibri" pitchFamily="34" charset="0"/>
        </a:defRPr>
      </a:lvl3pPr>
      <a:lvl4pPr marL="1600200" indent="-228600" algn="l" defTabSz="914400" eaLnBrk="1" fontAlgn="base" latinLnBrk="0" hangingPunct="1">
        <a:lnSpc>
          <a:spcPct val="100000"/>
        </a:lnSpc>
        <a:spcBef>
          <a:spcPct val="20000"/>
        </a:spcBef>
        <a:spcAft>
          <a:spcPct val="0"/>
        </a:spcAft>
        <a:buFont typeface="Arial" pitchFamily="34" charset="0"/>
        <a:buChar char="–"/>
        <a:defRPr sz="2000">
          <a:solidFill>
            <a:schemeClr val="tx1"/>
          </a:solidFill>
          <a:latin typeface="Calibri" pitchFamily="34" charset="0"/>
        </a:defRPr>
      </a:lvl4pPr>
      <a:lvl5pPr marL="2057400" indent="-228600" algn="l" defTabSz="914400" eaLnBrk="1" fontAlgn="base" latinLnBrk="0" hangingPunct="1">
        <a:lnSpc>
          <a:spcPct val="100000"/>
        </a:lnSpc>
        <a:spcBef>
          <a:spcPct val="20000"/>
        </a:spcBef>
        <a:spcAft>
          <a:spcPct val="0"/>
        </a:spcAft>
        <a:buFont typeface="Arial" pitchFamily="34" charset="0"/>
        <a:buChar char="»"/>
        <a:defRPr sz="2000">
          <a:solidFill>
            <a:schemeClr val="tx1"/>
          </a:solidFill>
          <a:latin typeface="Calibri" pitchFamily="34" charset="0"/>
        </a:defRPr>
      </a:lvl5pPr>
      <a:lvl6pPr marL="2514600" indent="-228600" algn="l" defTabSz="914400" eaLnBrk="1" fontAlgn="base" latinLnBrk="0" hangingPunct="1">
        <a:lnSpc>
          <a:spcPct val="100000"/>
        </a:lnSpc>
        <a:spcBef>
          <a:spcPct val="20000"/>
        </a:spcBef>
        <a:spcAft>
          <a:spcPct val="0"/>
        </a:spcAft>
        <a:buFont typeface="Arial" pitchFamily="34" charset="0"/>
        <a:buChar char="»"/>
        <a:defRPr sz="2000">
          <a:solidFill>
            <a:schemeClr val="tx1"/>
          </a:solidFill>
          <a:latin typeface="Calibri" pitchFamily="34" charset="0"/>
        </a:defRPr>
      </a:lvl6pPr>
      <a:lvl7pPr marL="2971800" indent="-228600" algn="l" defTabSz="914400" eaLnBrk="1" fontAlgn="base" latinLnBrk="0" hangingPunct="1">
        <a:lnSpc>
          <a:spcPct val="100000"/>
        </a:lnSpc>
        <a:spcBef>
          <a:spcPct val="20000"/>
        </a:spcBef>
        <a:spcAft>
          <a:spcPct val="0"/>
        </a:spcAft>
        <a:buFont typeface="Arial" pitchFamily="34" charset="0"/>
        <a:buChar char="»"/>
        <a:defRPr sz="2000">
          <a:solidFill>
            <a:schemeClr val="tx1"/>
          </a:solidFill>
          <a:latin typeface="Calibri" pitchFamily="34" charset="0"/>
        </a:defRPr>
      </a:lvl7pPr>
      <a:lvl8pPr marL="3429000" indent="-228600" algn="l" defTabSz="914400" eaLnBrk="1" fontAlgn="base" latinLnBrk="0" hangingPunct="1">
        <a:lnSpc>
          <a:spcPct val="100000"/>
        </a:lnSpc>
        <a:spcBef>
          <a:spcPct val="20000"/>
        </a:spcBef>
        <a:spcAft>
          <a:spcPct val="0"/>
        </a:spcAft>
        <a:buFont typeface="Arial" pitchFamily="34" charset="0"/>
        <a:buChar char="»"/>
        <a:defRPr sz="2000">
          <a:solidFill>
            <a:schemeClr val="tx1"/>
          </a:solidFill>
          <a:latin typeface="Calibri" pitchFamily="34" charset="0"/>
        </a:defRPr>
      </a:lvl8pPr>
      <a:lvl9pPr marL="3886200" indent="-228600" algn="l" defTabSz="914400" eaLnBrk="1" fontAlgn="base" latinLnBrk="0" hangingPunct="1">
        <a:lnSpc>
          <a:spcPct val="100000"/>
        </a:lnSpc>
        <a:spcBef>
          <a:spcPct val="20000"/>
        </a:spcBef>
        <a:spcAft>
          <a:spcPct val="0"/>
        </a:spcAft>
        <a:buFont typeface="Arial" pitchFamily="34" charset="0"/>
        <a:buChar char="»"/>
        <a:defRPr sz="2000">
          <a:solidFill>
            <a:schemeClr val="tx1"/>
          </a:solidFill>
          <a:latin typeface="Calibri" pitchFamily="34" charset="0"/>
        </a:defRPr>
      </a:lvl9pPr>
    </p:bodyStyle>
    <p:otherStyle>
      <a:lvl1pPr marL="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1pPr>
      <a:lvl2pPr marL="4572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2pPr>
      <a:lvl3pPr marL="9144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3pPr>
      <a:lvl4pPr marL="13716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4pPr>
      <a:lvl5pPr marL="18288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5pPr>
      <a:lvl6pPr marL="22860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6pPr>
      <a:lvl7pPr marL="27432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7pPr>
      <a:lvl8pPr marL="32004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8pPr>
      <a:lvl9pPr marL="36576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2_Unit IV">
    <p:bg>
      <p:bgPr>
        <a:solidFill>
          <a:schemeClr val="bg1"/>
        </a:solidFill>
        <a:effectLst/>
      </p:bgPr>
    </p:bg>
    <p:spTree>
      <p:nvGrpSpPr>
        <p:cNvPr id="1" name=""/>
        <p:cNvGrpSpPr/>
        <p:nvPr/>
      </p:nvGrpSpPr>
      <p:grpSpPr>
        <a:xfrm>
          <a:off x="0" y="0"/>
          <a:ext cx="0" cy="0"/>
          <a:chOff x="0" y="0"/>
          <a:chExt cx="0" cy="0"/>
        </a:xfrm>
      </p:grpSpPr>
      <p:grpSp>
        <p:nvGrpSpPr>
          <p:cNvPr id="3074" name="Group 3"/>
          <p:cNvGrpSpPr>
            <a:grpSpLocks/>
          </p:cNvGrpSpPr>
          <p:nvPr/>
        </p:nvGrpSpPr>
        <p:grpSpPr>
          <a:xfrm>
            <a:off x="0" y="0"/>
            <a:ext cx="9144000" cy="6858000"/>
            <a:chOff x="0" y="0"/>
            <a:chExt cx="9144000" cy="6858000"/>
          </a:xfrm>
        </p:grpSpPr>
        <p:pic>
          <p:nvPicPr>
            <p:cNvPr id="3075" name="Picture 5"/>
            <p:cNvPicPr>
              <a:picLocks noChangeAspect="1"/>
            </p:cNvPicPr>
            <p:nvPr/>
          </p:nvPicPr>
          <p:blipFill>
            <a:blip r:embed="rId13"/>
            <a:srcRect/>
            <a:stretch>
              <a:fillRect/>
            </a:stretch>
          </p:blipFill>
          <p:spPr>
            <a:xfrm>
              <a:off x="0" y="0"/>
              <a:ext cx="9144000" cy="6858000"/>
            </a:xfrm>
            <a:prstGeom prst="rect">
              <a:avLst/>
            </a:prstGeom>
            <a:noFill/>
            <a:ln>
              <a:noFill/>
            </a:ln>
          </p:spPr>
        </p:pic>
        <p:pic>
          <p:nvPicPr>
            <p:cNvPr id="3076" name="Picture 6" descr="logo 2"/>
            <p:cNvPicPr>
              <a:picLocks noChangeAspect="1"/>
            </p:cNvPicPr>
            <p:nvPr/>
          </p:nvPicPr>
          <p:blipFill>
            <a:blip r:embed="rId14"/>
            <a:srcRect/>
            <a:stretch>
              <a:fillRect/>
            </a:stretch>
          </p:blipFill>
          <p:spPr>
            <a:xfrm>
              <a:off x="7772400" y="5562600"/>
              <a:ext cx="1213658" cy="962758"/>
            </a:xfrm>
            <a:prstGeom prst="rect">
              <a:avLst/>
            </a:prstGeom>
            <a:noFill/>
            <a:ln>
              <a:noFill/>
            </a:ln>
          </p:spPr>
        </p:pic>
      </p:grpSp>
      <p:sp>
        <p:nvSpPr>
          <p:cNvPr id="3077" name="Rectangle 4"/>
          <p:cNvSpPr>
            <a:spLocks noGrp="1" noEditPoints="1"/>
          </p:cNvSpPr>
          <p:nvPr>
            <p:ph type="dt" sz="half"/>
          </p:nvPr>
        </p:nvSpPr>
        <p:spPr>
          <a:xfrm>
            <a:off x="457200" y="6245225"/>
            <a:ext cx="2133600" cy="476250"/>
          </a:xfrm>
          <a:prstGeom prst="rect">
            <a:avLst/>
          </a:prstGeom>
          <a:noFill/>
          <a:ln>
            <a:noFill/>
          </a:ln>
        </p:spPr>
        <p:txBody>
          <a:bodyPr anchor="t"/>
          <a:lstStyle/>
          <a:p>
            <a:pPr eaLnBrk="0" hangingPunct="0">
              <a:buNone/>
            </a:pPr>
            <a:endParaRPr lang="en-US" altLang="zh-CN" sz="1800"/>
          </a:p>
        </p:txBody>
      </p:sp>
      <p:sp>
        <p:nvSpPr>
          <p:cNvPr id="3078" name="Rectangle 5"/>
          <p:cNvSpPr>
            <a:spLocks noGrp="1" noEditPoints="1"/>
          </p:cNvSpPr>
          <p:nvPr>
            <p:ph type="ftr" sz="quarter"/>
          </p:nvPr>
        </p:nvSpPr>
        <p:spPr>
          <a:xfrm>
            <a:off x="3124200" y="6245225"/>
            <a:ext cx="2895600" cy="476250"/>
          </a:xfrm>
          <a:prstGeom prst="rect">
            <a:avLst/>
          </a:prstGeom>
          <a:noFill/>
          <a:ln>
            <a:noFill/>
          </a:ln>
        </p:spPr>
        <p:txBody>
          <a:bodyPr anchor="t"/>
          <a:lstStyle/>
          <a:p>
            <a:pPr eaLnBrk="0" hangingPunct="0">
              <a:buNone/>
            </a:pPr>
            <a:endParaRPr lang="en-US" altLang="zh-CN" sz="1800"/>
          </a:p>
        </p:txBody>
      </p:sp>
      <p:sp>
        <p:nvSpPr>
          <p:cNvPr id="3079" name="Rectangle 6"/>
          <p:cNvSpPr>
            <a:spLocks noGrp="1" noEditPoints="1"/>
          </p:cNvSpPr>
          <p:nvPr>
            <p:ph type="sldNum" sz="quarter"/>
          </p:nvPr>
        </p:nvSpPr>
        <p:spPr>
          <a:xfrm>
            <a:off x="6553200" y="6245225"/>
            <a:ext cx="2133600" cy="476250"/>
          </a:xfrm>
          <a:prstGeom prst="rect">
            <a:avLst/>
          </a:prstGeom>
          <a:noFill/>
          <a:ln>
            <a:noFill/>
          </a:ln>
        </p:spPr>
        <p:txBody>
          <a:bodyPr vert="horz" wrap="square" lIns="91440" tIns="45720" rIns="91440" bIns="45720" anchor="t"/>
          <a:lstStyle/>
          <a:p>
            <a:pPr>
              <a:buNone/>
            </a:pPr>
            <a:fld id="{7833484D-2922-4CE2-98EC-DAA2D9D48CBE}"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53"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marL="0" algn="ctr" defTabSz="914400" eaLnBrk="0" fontAlgn="base" latinLnBrk="0" hangingPunct="0">
        <a:lnSpc>
          <a:spcPct val="100000"/>
        </a:lnSpc>
        <a:spcBef>
          <a:spcPct val="0"/>
        </a:spcBef>
        <a:spcAft>
          <a:spcPct val="0"/>
        </a:spcAft>
        <a:buFontTx/>
        <a:buNone/>
        <a:defRPr sz="4400">
          <a:solidFill>
            <a:schemeClr val="tx1"/>
          </a:solidFill>
          <a:latin typeface="Calibri" pitchFamily="34" charset="0"/>
        </a:defRPr>
      </a:lvl1pPr>
      <a:lvl2pPr marL="457200" algn="ctr" defTabSz="914400" eaLnBrk="0" fontAlgn="base" latinLnBrk="0" hangingPunct="0">
        <a:lnSpc>
          <a:spcPct val="100000"/>
        </a:lnSpc>
        <a:spcBef>
          <a:spcPct val="0"/>
        </a:spcBef>
        <a:spcAft>
          <a:spcPct val="0"/>
        </a:spcAft>
        <a:buFontTx/>
        <a:buNone/>
        <a:defRPr sz="4400">
          <a:solidFill>
            <a:schemeClr val="tx1"/>
          </a:solidFill>
          <a:latin typeface="Calibri" pitchFamily="34" charset="0"/>
        </a:defRPr>
      </a:lvl2pPr>
      <a:lvl3pPr marL="914400" algn="ctr" defTabSz="914400" eaLnBrk="0" fontAlgn="base" latinLnBrk="0" hangingPunct="0">
        <a:lnSpc>
          <a:spcPct val="100000"/>
        </a:lnSpc>
        <a:spcBef>
          <a:spcPct val="0"/>
        </a:spcBef>
        <a:spcAft>
          <a:spcPct val="0"/>
        </a:spcAft>
        <a:buFontTx/>
        <a:buNone/>
        <a:defRPr sz="4400">
          <a:solidFill>
            <a:schemeClr val="tx1"/>
          </a:solidFill>
          <a:latin typeface="Calibri" pitchFamily="34" charset="0"/>
        </a:defRPr>
      </a:lvl3pPr>
      <a:lvl4pPr marL="1371600" algn="ctr" defTabSz="914400" eaLnBrk="0" fontAlgn="base" latinLnBrk="0" hangingPunct="0">
        <a:lnSpc>
          <a:spcPct val="100000"/>
        </a:lnSpc>
        <a:spcBef>
          <a:spcPct val="0"/>
        </a:spcBef>
        <a:spcAft>
          <a:spcPct val="0"/>
        </a:spcAft>
        <a:buFontTx/>
        <a:buNone/>
        <a:defRPr sz="4400">
          <a:solidFill>
            <a:schemeClr val="tx1"/>
          </a:solidFill>
          <a:latin typeface="Calibri" pitchFamily="34" charset="0"/>
        </a:defRPr>
      </a:lvl4pPr>
      <a:lvl5pPr marL="1828800" algn="ctr" defTabSz="914400" eaLnBrk="0" fontAlgn="base" latinLnBrk="0" hangingPunct="0">
        <a:lnSpc>
          <a:spcPct val="100000"/>
        </a:lnSpc>
        <a:spcBef>
          <a:spcPct val="0"/>
        </a:spcBef>
        <a:spcAft>
          <a:spcPct val="0"/>
        </a:spcAft>
        <a:buFontTx/>
        <a:buNone/>
        <a:defRPr sz="4400">
          <a:solidFill>
            <a:schemeClr val="tx1"/>
          </a:solidFill>
          <a:latin typeface="Calibri" pitchFamily="34" charset="0"/>
        </a:defRPr>
      </a:lvl5pPr>
      <a:lvl6pPr marL="2286000" algn="ctr" defTabSz="914400" eaLnBrk="0" fontAlgn="base" latinLnBrk="0" hangingPunct="0">
        <a:lnSpc>
          <a:spcPct val="100000"/>
        </a:lnSpc>
        <a:spcBef>
          <a:spcPct val="0"/>
        </a:spcBef>
        <a:spcAft>
          <a:spcPct val="0"/>
        </a:spcAft>
        <a:buFontTx/>
        <a:buNone/>
        <a:defRPr sz="4400">
          <a:solidFill>
            <a:schemeClr val="tx1"/>
          </a:solidFill>
          <a:latin typeface="Calibri" pitchFamily="34" charset="0"/>
        </a:defRPr>
      </a:lvl6pPr>
      <a:lvl7pPr marL="2743200" algn="ctr" defTabSz="914400" eaLnBrk="0" fontAlgn="base" latinLnBrk="0" hangingPunct="0">
        <a:lnSpc>
          <a:spcPct val="100000"/>
        </a:lnSpc>
        <a:spcBef>
          <a:spcPct val="0"/>
        </a:spcBef>
        <a:spcAft>
          <a:spcPct val="0"/>
        </a:spcAft>
        <a:buFontTx/>
        <a:buNone/>
        <a:defRPr sz="4400">
          <a:solidFill>
            <a:schemeClr val="tx1"/>
          </a:solidFill>
          <a:latin typeface="Calibri" pitchFamily="34" charset="0"/>
        </a:defRPr>
      </a:lvl7pPr>
      <a:lvl8pPr marL="3200400" algn="ctr" defTabSz="914400" eaLnBrk="0" fontAlgn="base" latinLnBrk="0" hangingPunct="0">
        <a:lnSpc>
          <a:spcPct val="100000"/>
        </a:lnSpc>
        <a:spcBef>
          <a:spcPct val="0"/>
        </a:spcBef>
        <a:spcAft>
          <a:spcPct val="0"/>
        </a:spcAft>
        <a:buFontTx/>
        <a:buNone/>
        <a:defRPr sz="4400">
          <a:solidFill>
            <a:schemeClr val="tx1"/>
          </a:solidFill>
          <a:latin typeface="Calibri" pitchFamily="34" charset="0"/>
        </a:defRPr>
      </a:lvl8pPr>
      <a:lvl9pPr marL="3657600" algn="ctr" defTabSz="914400" eaLnBrk="0" fontAlgn="base" latinLnBrk="0" hangingPunct="0">
        <a:lnSpc>
          <a:spcPct val="100000"/>
        </a:lnSpc>
        <a:spcBef>
          <a:spcPct val="0"/>
        </a:spcBef>
        <a:spcAft>
          <a:spcPct val="0"/>
        </a:spcAft>
        <a:buFontTx/>
        <a:buNone/>
        <a:defRPr sz="4400">
          <a:solidFill>
            <a:schemeClr val="tx1"/>
          </a:solidFill>
          <a:latin typeface="Calibri" pitchFamily="34" charset="0"/>
        </a:defRPr>
      </a:lvl9pPr>
    </p:titleStyle>
    <p:bodyStyle>
      <a:lvl1pPr marL="342900" indent="-342900" algn="l" defTabSz="914400" eaLnBrk="0" fontAlgn="base" latinLnBrk="0" hangingPunct="0">
        <a:lnSpc>
          <a:spcPct val="100000"/>
        </a:lnSpc>
        <a:spcBef>
          <a:spcPct val="20000"/>
        </a:spcBef>
        <a:spcAft>
          <a:spcPct val="0"/>
        </a:spcAft>
        <a:buFont typeface="Arial" pitchFamily="34" charset="0"/>
        <a:buChar char="•"/>
        <a:defRPr sz="3200">
          <a:solidFill>
            <a:schemeClr val="tx1"/>
          </a:solidFill>
          <a:latin typeface="Calibri" pitchFamily="34" charset="0"/>
        </a:defRPr>
      </a:lvl1pPr>
      <a:lvl2pPr marL="742950" indent="-285750" algn="l" defTabSz="914400" eaLnBrk="0" fontAlgn="base" latinLnBrk="0" hangingPunct="0">
        <a:lnSpc>
          <a:spcPct val="100000"/>
        </a:lnSpc>
        <a:spcBef>
          <a:spcPct val="20000"/>
        </a:spcBef>
        <a:spcAft>
          <a:spcPct val="0"/>
        </a:spcAft>
        <a:buFont typeface="Arial" pitchFamily="34" charset="0"/>
        <a:buChar char="–"/>
        <a:defRPr sz="2800">
          <a:solidFill>
            <a:schemeClr val="tx1"/>
          </a:solidFill>
          <a:latin typeface="Calibri" pitchFamily="34" charset="0"/>
        </a:defRPr>
      </a:lvl2pPr>
      <a:lvl3pPr marL="1143000" indent="-228600" algn="l" defTabSz="914400" eaLnBrk="0" fontAlgn="base" latinLnBrk="0" hangingPunct="0">
        <a:lnSpc>
          <a:spcPct val="100000"/>
        </a:lnSpc>
        <a:spcBef>
          <a:spcPct val="20000"/>
        </a:spcBef>
        <a:spcAft>
          <a:spcPct val="0"/>
        </a:spcAft>
        <a:buFont typeface="Arial" pitchFamily="34" charset="0"/>
        <a:buChar char="•"/>
        <a:defRPr sz="2400">
          <a:solidFill>
            <a:schemeClr val="tx1"/>
          </a:solidFill>
          <a:latin typeface="Calibri" pitchFamily="34" charset="0"/>
        </a:defRPr>
      </a:lvl3pPr>
      <a:lvl4pPr marL="1600200" indent="-228600" algn="l" defTabSz="914400" eaLnBrk="0" fontAlgn="base" latinLnBrk="0" hangingPunct="0">
        <a:lnSpc>
          <a:spcPct val="100000"/>
        </a:lnSpc>
        <a:spcBef>
          <a:spcPct val="20000"/>
        </a:spcBef>
        <a:spcAft>
          <a:spcPct val="0"/>
        </a:spcAft>
        <a:buFont typeface="Arial" pitchFamily="34" charset="0"/>
        <a:buChar char="–"/>
        <a:defRPr sz="2000">
          <a:solidFill>
            <a:schemeClr val="tx1"/>
          </a:solidFill>
          <a:latin typeface="Calibri" pitchFamily="34" charset="0"/>
        </a:defRPr>
      </a:lvl4pPr>
      <a:lvl5pPr marL="2057400" indent="-228600" algn="l" defTabSz="914400" eaLnBrk="0" fontAlgn="base" latinLnBrk="0" hangingPunct="0">
        <a:lnSpc>
          <a:spcPct val="100000"/>
        </a:lnSpc>
        <a:spcBef>
          <a:spcPct val="20000"/>
        </a:spcBef>
        <a:spcAft>
          <a:spcPct val="0"/>
        </a:spcAft>
        <a:buFont typeface="Arial" pitchFamily="34" charset="0"/>
        <a:buChar char="»"/>
        <a:defRPr sz="2000">
          <a:solidFill>
            <a:schemeClr val="tx1"/>
          </a:solidFill>
          <a:latin typeface="Calibri" pitchFamily="34" charset="0"/>
        </a:defRPr>
      </a:lvl5pPr>
      <a:lvl6pPr marL="2514600" indent="-228600" algn="l" defTabSz="914400" eaLnBrk="0" fontAlgn="base" latinLnBrk="0" hangingPunct="0">
        <a:lnSpc>
          <a:spcPct val="100000"/>
        </a:lnSpc>
        <a:spcBef>
          <a:spcPct val="20000"/>
        </a:spcBef>
        <a:spcAft>
          <a:spcPct val="0"/>
        </a:spcAft>
        <a:buFont typeface="Arial" pitchFamily="34" charset="0"/>
        <a:buChar char="»"/>
        <a:defRPr sz="2000">
          <a:solidFill>
            <a:schemeClr val="tx1"/>
          </a:solidFill>
          <a:latin typeface="Calibri" pitchFamily="34" charset="0"/>
        </a:defRPr>
      </a:lvl6pPr>
      <a:lvl7pPr marL="2971800" indent="-228600" algn="l" defTabSz="914400" eaLnBrk="0" fontAlgn="base" latinLnBrk="0" hangingPunct="0">
        <a:lnSpc>
          <a:spcPct val="100000"/>
        </a:lnSpc>
        <a:spcBef>
          <a:spcPct val="20000"/>
        </a:spcBef>
        <a:spcAft>
          <a:spcPct val="0"/>
        </a:spcAft>
        <a:buFont typeface="Arial" pitchFamily="34" charset="0"/>
        <a:buChar char="»"/>
        <a:defRPr sz="2000">
          <a:solidFill>
            <a:schemeClr val="tx1"/>
          </a:solidFill>
          <a:latin typeface="Calibri" pitchFamily="34" charset="0"/>
        </a:defRPr>
      </a:lvl7pPr>
      <a:lvl8pPr marL="3429000" indent="-228600" algn="l" defTabSz="914400" eaLnBrk="0" fontAlgn="base" latinLnBrk="0" hangingPunct="0">
        <a:lnSpc>
          <a:spcPct val="100000"/>
        </a:lnSpc>
        <a:spcBef>
          <a:spcPct val="20000"/>
        </a:spcBef>
        <a:spcAft>
          <a:spcPct val="0"/>
        </a:spcAft>
        <a:buFont typeface="Arial" pitchFamily="34" charset="0"/>
        <a:buChar char="»"/>
        <a:defRPr sz="2000">
          <a:solidFill>
            <a:schemeClr val="tx1"/>
          </a:solidFill>
          <a:latin typeface="Calibri" pitchFamily="34" charset="0"/>
        </a:defRPr>
      </a:lvl8pPr>
      <a:lvl9pPr marL="3886200" indent="-228600" algn="l" defTabSz="914400" eaLnBrk="0" fontAlgn="base" latinLnBrk="0" hangingPunct="0">
        <a:lnSpc>
          <a:spcPct val="100000"/>
        </a:lnSpc>
        <a:spcBef>
          <a:spcPct val="20000"/>
        </a:spcBef>
        <a:spcAft>
          <a:spcPct val="0"/>
        </a:spcAft>
        <a:buFont typeface="Arial" pitchFamily="34" charset="0"/>
        <a:buChar char="»"/>
        <a:defRPr sz="2000">
          <a:solidFill>
            <a:schemeClr val="tx1"/>
          </a:solidFill>
          <a:latin typeface="Calibri" pitchFamily="34" charset="0"/>
        </a:defRPr>
      </a:lvl9pPr>
    </p:bodyStyle>
    <p:otherStyle>
      <a:lvl1pPr marL="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1pPr>
      <a:lvl2pPr marL="4572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2pPr>
      <a:lvl3pPr marL="9144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3pPr>
      <a:lvl4pPr marL="13716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4pPr>
      <a:lvl5pPr marL="18288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5pPr>
      <a:lvl6pPr marL="22860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6pPr>
      <a:lvl7pPr marL="27432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7pPr>
      <a:lvl8pPr marL="32004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8pPr>
      <a:lvl9pPr marL="3657600" algn="l" defTabSz="914400" eaLnBrk="1" fontAlgn="base" latinLnBrk="0" hangingPunct="1">
        <a:lnSpc>
          <a:spcPct val="100000"/>
        </a:lnSpc>
        <a:spcBef>
          <a:spcPct val="0"/>
        </a:spcBef>
        <a:spcAft>
          <a:spcPct val="0"/>
        </a:spcAft>
        <a:buFontTx/>
        <a:buNone/>
        <a:defRPr sz="1800" b="0" i="0" u="none" baseline="0">
          <a:solidFill>
            <a:schemeClr val="tx1"/>
          </a:solidFill>
          <a:latin typeface="Arial" pitchFamily="34"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7"/>
            <a:ext cx="7772400" cy="2547714"/>
          </a:xfrm>
        </p:spPr>
        <p:txBody>
          <a:bodyPr/>
          <a:lstStyle/>
          <a:p>
            <a:r>
              <a:rPr lang="en-US" dirty="0">
                <a:latin typeface="+mj-lt"/>
              </a:rPr>
              <a:t>	FACE MASK DETECTOR</a:t>
            </a:r>
          </a:p>
        </p:txBody>
      </p:sp>
      <p:sp>
        <p:nvSpPr>
          <p:cNvPr id="3" name="Subtitle 2"/>
          <p:cNvSpPr>
            <a:spLocks noGrp="1"/>
          </p:cNvSpPr>
          <p:nvPr>
            <p:ph type="subTitle" idx="1"/>
          </p:nvPr>
        </p:nvSpPr>
        <p:spPr>
          <a:xfrm>
            <a:off x="4800600" y="2819400"/>
            <a:ext cx="3918520" cy="2819400"/>
          </a:xfrm>
        </p:spPr>
        <p:txBody>
          <a:bodyPr/>
          <a:lstStyle/>
          <a:p>
            <a:r>
              <a:rPr lang="en-US" dirty="0"/>
              <a:t>                                            </a:t>
            </a:r>
            <a:r>
              <a:rPr lang="en-US" dirty="0" smtClean="0"/>
              <a:t>MEMBERS</a:t>
            </a:r>
          </a:p>
          <a:p>
            <a:r>
              <a:rPr lang="en-US" sz="1800" dirty="0" smtClean="0"/>
              <a:t>                                                                                    </a:t>
            </a:r>
            <a:r>
              <a:rPr lang="en-US" sz="1800" dirty="0">
                <a:latin typeface="+mj-lt"/>
              </a:rPr>
              <a:t>G.SWATHI(511919104019)                                                                      K.SWAPNA(511919104306)                                                                                       B.SWETHA(511919104020</a:t>
            </a:r>
            <a:r>
              <a:rPr lang="en-US" sz="1800" dirty="0"/>
              <a:t>)</a:t>
            </a:r>
            <a:r>
              <a:rPr lang="en-IN" altLang="en-US" sz="2000" dirty="0">
                <a:solidFill>
                  <a:srgbClr val="000000"/>
                </a:solidFill>
                <a:latin typeface="Times New Roman" pitchFamily="18" charset="0"/>
              </a:rPr>
              <a:t>                                                                                       B.E-3</a:t>
            </a:r>
            <a:r>
              <a:rPr lang="en-IN" altLang="en-US" sz="2000" baseline="30000" dirty="0">
                <a:solidFill>
                  <a:srgbClr val="000000"/>
                </a:solidFill>
                <a:latin typeface="Times New Roman" pitchFamily="18" charset="0"/>
              </a:rPr>
              <a:t>rd</a:t>
            </a:r>
            <a:r>
              <a:rPr lang="en-IN" altLang="en-US" sz="2000" dirty="0">
                <a:solidFill>
                  <a:srgbClr val="000000"/>
                </a:solidFill>
                <a:latin typeface="Times New Roman" pitchFamily="18" charset="0"/>
              </a:rPr>
              <a:t> YEAR&amp;6</a:t>
            </a:r>
            <a:r>
              <a:rPr lang="en-IN" altLang="en-US" sz="2000" baseline="30000" dirty="0">
                <a:solidFill>
                  <a:srgbClr val="000000"/>
                </a:solidFill>
                <a:latin typeface="Times New Roman" pitchFamily="18" charset="0"/>
              </a:rPr>
              <a:t>th</a:t>
            </a:r>
            <a:r>
              <a:rPr lang="en-IN" altLang="en-US" sz="2000" dirty="0">
                <a:solidFill>
                  <a:srgbClr val="000000"/>
                </a:solidFill>
                <a:latin typeface="Times New Roman" pitchFamily="18" charset="0"/>
              </a:rPr>
              <a:t> SEMESTER                                                                      DEPARTMENT OF CSE</a:t>
            </a:r>
          </a:p>
          <a:p>
            <a:endParaRPr lang="en-US" sz="1800" dirty="0"/>
          </a:p>
          <a:p>
            <a:endParaRPr lang="en-US" dirty="0"/>
          </a:p>
          <a:p>
            <a:endParaRPr lang="en-US" sz="1800" dirty="0"/>
          </a:p>
        </p:txBody>
      </p:sp>
      <p:sp>
        <p:nvSpPr>
          <p:cNvPr id="7" name="Rectangle 6"/>
          <p:cNvSpPr/>
          <p:nvPr/>
        </p:nvSpPr>
        <p:spPr>
          <a:xfrm>
            <a:off x="381000" y="3657600"/>
            <a:ext cx="3200400" cy="1143000"/>
          </a:xfrm>
          <a:prstGeom prst="rect">
            <a:avLst/>
          </a:prstGeom>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UNDER THE GUIDANCE OF </a:t>
            </a:r>
          </a:p>
          <a:p>
            <a:pPr algn="ctr"/>
            <a:r>
              <a:rPr lang="en-US" dirty="0" err="1" smtClean="0"/>
              <a:t>Ms.A.Vanathi,ASP</a:t>
            </a:r>
            <a:endParaRPr lang="en-US" dirty="0"/>
          </a:p>
        </p:txBody>
      </p:sp>
    </p:spTree>
    <p:extLst>
      <p:ext uri="{BB962C8B-B14F-4D97-AF65-F5344CB8AC3E}">
        <p14:creationId xmlns:p14="http://schemas.microsoft.com/office/powerpoint/2010/main" val="2351983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ADVANTAGES</a:t>
            </a:r>
          </a:p>
        </p:txBody>
      </p:sp>
      <p:sp>
        <p:nvSpPr>
          <p:cNvPr id="3" name="Content Placeholder 2"/>
          <p:cNvSpPr>
            <a:spLocks noGrp="1"/>
          </p:cNvSpPr>
          <p:nvPr>
            <p:ph idx="1"/>
          </p:nvPr>
        </p:nvSpPr>
        <p:spPr>
          <a:xfrm>
            <a:off x="457200" y="1604772"/>
            <a:ext cx="8229600" cy="3576828"/>
          </a:xfrm>
        </p:spPr>
        <p:txBody>
          <a:bodyPr/>
          <a:lstStyle/>
          <a:p>
            <a:pPr>
              <a:buClr>
                <a:schemeClr val="accent6"/>
              </a:buClr>
            </a:pPr>
            <a:r>
              <a:rPr lang="en-US" sz="2400" dirty="0">
                <a:latin typeface="+mn-lt"/>
              </a:rPr>
              <a:t>Robust and also has a high </a:t>
            </a:r>
            <a:r>
              <a:rPr lang="en-US" sz="2400" dirty="0" smtClean="0">
                <a:latin typeface="+mn-lt"/>
              </a:rPr>
              <a:t>detection rate</a:t>
            </a:r>
            <a:r>
              <a:rPr lang="en-US" sz="2400" dirty="0">
                <a:latin typeface="+mn-lt"/>
              </a:rPr>
              <a:t>.</a:t>
            </a:r>
          </a:p>
          <a:p>
            <a:pPr>
              <a:buClr>
                <a:schemeClr val="accent6"/>
              </a:buClr>
            </a:pPr>
            <a:r>
              <a:rPr lang="en-US" sz="2400" dirty="0">
                <a:latin typeface="+mn-lt"/>
              </a:rPr>
              <a:t>Fast and Accurate face detection.</a:t>
            </a:r>
          </a:p>
          <a:p>
            <a:pPr>
              <a:buClr>
                <a:schemeClr val="accent6"/>
              </a:buClr>
            </a:pPr>
            <a:r>
              <a:rPr lang="en-US" sz="2400" dirty="0" err="1">
                <a:latin typeface="+mn-lt"/>
              </a:rPr>
              <a:t>Efficently</a:t>
            </a:r>
            <a:r>
              <a:rPr lang="en-US" sz="2400" dirty="0">
                <a:latin typeface="+mn-lt"/>
              </a:rPr>
              <a:t> detect the faces.</a:t>
            </a:r>
          </a:p>
          <a:p>
            <a:pPr>
              <a:buClr>
                <a:schemeClr val="accent6"/>
              </a:buClr>
            </a:pPr>
            <a:r>
              <a:rPr lang="en-US" sz="2400" dirty="0">
                <a:latin typeface="+mn-lt"/>
              </a:rPr>
              <a:t>Easy to implement.</a:t>
            </a:r>
          </a:p>
        </p:txBody>
      </p:sp>
    </p:spTree>
    <p:extLst>
      <p:ext uri="{BB962C8B-B14F-4D97-AF65-F5344CB8AC3E}">
        <p14:creationId xmlns:p14="http://schemas.microsoft.com/office/powerpoint/2010/main" val="3371098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DISADVANTAGES</a:t>
            </a:r>
          </a:p>
        </p:txBody>
      </p:sp>
      <p:sp>
        <p:nvSpPr>
          <p:cNvPr id="3" name="Content Placeholder 2"/>
          <p:cNvSpPr>
            <a:spLocks noGrp="1"/>
          </p:cNvSpPr>
          <p:nvPr>
            <p:ph idx="1"/>
          </p:nvPr>
        </p:nvSpPr>
        <p:spPr>
          <a:xfrm>
            <a:off x="457200" y="1604772"/>
            <a:ext cx="8229600" cy="3500628"/>
          </a:xfrm>
        </p:spPr>
        <p:txBody>
          <a:bodyPr/>
          <a:lstStyle/>
          <a:p>
            <a:pPr>
              <a:buClr>
                <a:schemeClr val="accent6"/>
              </a:buClr>
            </a:pPr>
            <a:r>
              <a:rPr lang="en-US" sz="2400" dirty="0">
                <a:latin typeface="+mn-lt"/>
              </a:rPr>
              <a:t>Applicable only to frontal. may not detect faces with breads</a:t>
            </a:r>
          </a:p>
          <a:p>
            <a:pPr>
              <a:buClr>
                <a:schemeClr val="accent6"/>
              </a:buClr>
            </a:pPr>
            <a:r>
              <a:rPr lang="en-US" sz="2400" dirty="0">
                <a:latin typeface="+mn-lt"/>
              </a:rPr>
              <a:t>Convolution cost is high.</a:t>
            </a:r>
          </a:p>
          <a:p>
            <a:pPr>
              <a:buClr>
                <a:schemeClr val="accent6"/>
              </a:buClr>
            </a:pPr>
            <a:r>
              <a:rPr lang="en-US" sz="2400" dirty="0">
                <a:latin typeface="+mn-lt"/>
              </a:rPr>
              <a:t>It has high dimensional feature vector.</a:t>
            </a:r>
          </a:p>
          <a:p>
            <a:pPr>
              <a:buClr>
                <a:schemeClr val="accent6"/>
              </a:buClr>
            </a:pPr>
            <a:r>
              <a:rPr lang="en-US" sz="2400" dirty="0">
                <a:latin typeface="+mn-lt"/>
              </a:rPr>
              <a:t>Low detection rates.</a:t>
            </a:r>
          </a:p>
        </p:txBody>
      </p:sp>
    </p:spTree>
    <p:extLst>
      <p:ext uri="{BB962C8B-B14F-4D97-AF65-F5344CB8AC3E}">
        <p14:creationId xmlns:p14="http://schemas.microsoft.com/office/powerpoint/2010/main" val="819358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7619" r="17619"/>
          <a:stretch>
            <a:fillRect/>
          </a:stretch>
        </p:blipFill>
        <p:spPr/>
      </p:pic>
      <p:sp>
        <p:nvSpPr>
          <p:cNvPr id="4" name="Text Placeholder 3"/>
          <p:cNvSpPr>
            <a:spLocks noGrp="1"/>
          </p:cNvSpPr>
          <p:nvPr>
            <p:ph type="body" sz="half" idx="2"/>
          </p:nvPr>
        </p:nvSpPr>
        <p:spPr/>
        <p:txBody>
          <a:bodyPr/>
          <a:lstStyle/>
          <a:p>
            <a:r>
              <a:rPr lang="en-US" sz="2800" dirty="0">
                <a:latin typeface="+mn-lt"/>
              </a:rPr>
              <a:t>                     INPUT IMAGE</a:t>
            </a:r>
          </a:p>
          <a:p>
            <a:endParaRPr lang="en-US" sz="2000" dirty="0">
              <a:latin typeface="+mn-lt"/>
            </a:endParaRPr>
          </a:p>
        </p:txBody>
      </p:sp>
    </p:spTree>
    <p:extLst>
      <p:ext uri="{BB962C8B-B14F-4D97-AF65-F5344CB8AC3E}">
        <p14:creationId xmlns:p14="http://schemas.microsoft.com/office/powerpoint/2010/main" val="2682159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                   OUTPUT IMAGE</a:t>
            </a:r>
          </a:p>
        </p:txBody>
      </p:sp>
      <p:pic>
        <p:nvPicPr>
          <p:cNvPr id="7" name="Picture Placeholder 6"/>
          <p:cNvPicPr>
            <a:picLocks noGrp="1" noChangeAspect="1"/>
          </p:cNvPicPr>
          <p:nvPr>
            <p:ph type="pic" idx="1"/>
          </p:nvPr>
        </p:nvPicPr>
        <p:blipFill>
          <a:blip r:embed="rId2"/>
          <a:srcRect/>
          <a:stretch>
            <a:fillRect/>
          </a:stretch>
        </p:blipFill>
        <p:spPr>
          <a:prstGeom prst="rect">
            <a:avLst/>
          </a:prstGeom>
        </p:spPr>
      </p:pic>
      <p:pic>
        <p:nvPicPr>
          <p:cNvPr id="8" name="Picture Placeholder 6"/>
          <p:cNvPicPr>
            <a:picLocks noChangeAspect="1"/>
          </p:cNvPicPr>
          <p:nvPr/>
        </p:nvPicPr>
        <p:blipFill>
          <a:blip r:embed="rId2"/>
          <a:srcRect/>
          <a:stretch>
            <a:fillRect/>
          </a:stretch>
        </p:blipFill>
        <p:spPr>
          <a:xfrm>
            <a:off x="1792288" y="653143"/>
            <a:ext cx="5486401" cy="4114800"/>
          </a:xfrm>
          <a:prstGeom prst="rect">
            <a:avLst/>
          </a:prstGeom>
          <a:noFill/>
          <a:ln>
            <a:noFill/>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289" y="653143"/>
            <a:ext cx="5486400" cy="3747407"/>
          </a:xfrm>
          <a:prstGeom prst="rect">
            <a:avLst/>
          </a:prstGeom>
        </p:spPr>
      </p:pic>
    </p:spTree>
    <p:extLst>
      <p:ext uri="{BB962C8B-B14F-4D97-AF65-F5344CB8AC3E}">
        <p14:creationId xmlns:p14="http://schemas.microsoft.com/office/powerpoint/2010/main" val="3094014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 MASK DETECTOR</a:t>
            </a:r>
          </a:p>
        </p:txBody>
      </p:sp>
      <p:pic>
        <p:nvPicPr>
          <p:cNvPr id="3" name="23D6B5DD">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71600" y="937320"/>
            <a:ext cx="7200800" cy="4320480"/>
          </a:xfrm>
          <a:prstGeom prst="rect">
            <a:avLst/>
          </a:prstGeom>
        </p:spPr>
      </p:pic>
    </p:spTree>
    <p:extLst>
      <p:ext uri="{BB962C8B-B14F-4D97-AF65-F5344CB8AC3E}">
        <p14:creationId xmlns:p14="http://schemas.microsoft.com/office/powerpoint/2010/main" val="21352467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CONCLUTION</a:t>
            </a:r>
          </a:p>
        </p:txBody>
      </p:sp>
      <p:sp>
        <p:nvSpPr>
          <p:cNvPr id="3" name="Content Placeholder 2"/>
          <p:cNvSpPr>
            <a:spLocks noGrp="1"/>
          </p:cNvSpPr>
          <p:nvPr>
            <p:ph idx="1"/>
          </p:nvPr>
        </p:nvSpPr>
        <p:spPr/>
        <p:txBody>
          <a:bodyPr/>
          <a:lstStyle/>
          <a:p>
            <a:r>
              <a:rPr lang="en-US" sz="2800" dirty="0"/>
              <a:t>From the experiment result it is able to detect and distinguish a non-wearing and a wearing-mask precisely with any condition of surrounding environment . In the future, we will be add the thermal detection on this deice to help the guard’s work easier. Furthermore, this device is hopped to be installed in other crowd area which need face mask detector.</a:t>
            </a:r>
          </a:p>
        </p:txBody>
      </p:sp>
    </p:spTree>
    <p:extLst>
      <p:ext uri="{BB962C8B-B14F-4D97-AF65-F5344CB8AC3E}">
        <p14:creationId xmlns:p14="http://schemas.microsoft.com/office/powerpoint/2010/main" val="595053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716280"/>
          </a:xfrm>
        </p:spPr>
        <p:txBody>
          <a:bodyPr/>
          <a:lstStyle/>
          <a:p>
            <a:r>
              <a:rPr lang="en-US" dirty="0"/>
              <a:t>REFREENCES</a:t>
            </a:r>
          </a:p>
        </p:txBody>
      </p:sp>
      <p:sp>
        <p:nvSpPr>
          <p:cNvPr id="3" name="Content Placeholder 2"/>
          <p:cNvSpPr>
            <a:spLocks noGrp="1"/>
          </p:cNvSpPr>
          <p:nvPr>
            <p:ph idx="1"/>
          </p:nvPr>
        </p:nvSpPr>
        <p:spPr>
          <a:xfrm>
            <a:off x="457200" y="990600"/>
            <a:ext cx="8229600" cy="4505706"/>
          </a:xfrm>
        </p:spPr>
        <p:txBody>
          <a:bodyPr/>
          <a:lstStyle/>
          <a:p>
            <a:pPr marL="0" indent="0">
              <a:buNone/>
            </a:pPr>
            <a:endParaRPr lang="en-US" sz="2000" b="0" i="0" dirty="0">
              <a:solidFill>
                <a:srgbClr val="000000"/>
              </a:solidFill>
              <a:effectLst/>
              <a:latin typeface="ff6"/>
            </a:endParaRPr>
          </a:p>
          <a:p>
            <a:pPr algn="l"/>
            <a:r>
              <a:rPr lang="en-US" sz="2000" b="0" i="0" dirty="0">
                <a:solidFill>
                  <a:srgbClr val="000000"/>
                </a:solidFill>
                <a:effectLst/>
                <a:latin typeface="ff7"/>
              </a:rPr>
              <a:t>1. </a:t>
            </a:r>
            <a:r>
              <a:rPr lang="en-US" sz="2000" b="0" i="0" dirty="0" err="1">
                <a:solidFill>
                  <a:srgbClr val="000000"/>
                </a:solidFill>
                <a:effectLst/>
                <a:latin typeface="ff7"/>
              </a:rPr>
              <a:t>Ariyanto</a:t>
            </a:r>
            <a:r>
              <a:rPr lang="en-US" sz="2000" b="0" i="0" dirty="0">
                <a:solidFill>
                  <a:srgbClr val="000000"/>
                </a:solidFill>
                <a:effectLst/>
                <a:latin typeface="ff7"/>
              </a:rPr>
              <a:t>, </a:t>
            </a:r>
            <a:r>
              <a:rPr lang="en-US" sz="2000" b="0" i="0" dirty="0" err="1">
                <a:solidFill>
                  <a:srgbClr val="000000"/>
                </a:solidFill>
                <a:effectLst/>
                <a:latin typeface="ff7"/>
              </a:rPr>
              <a:t>Mochammad</a:t>
            </a:r>
            <a:r>
              <a:rPr lang="en-US" sz="2000" b="0" i="0" dirty="0">
                <a:solidFill>
                  <a:srgbClr val="000000"/>
                </a:solidFill>
                <a:effectLst/>
                <a:latin typeface="ff7"/>
              </a:rPr>
              <a:t> &amp; Haryanto, </a:t>
            </a:r>
            <a:r>
              <a:rPr lang="en-US" sz="2000" b="0" i="0" dirty="0" err="1">
                <a:solidFill>
                  <a:srgbClr val="000000"/>
                </a:solidFill>
                <a:effectLst/>
                <a:latin typeface="ff7"/>
              </a:rPr>
              <a:t>Ismoyo</a:t>
            </a:r>
            <a:r>
              <a:rPr lang="en-US" sz="2000" b="0" i="0" dirty="0">
                <a:solidFill>
                  <a:srgbClr val="000000"/>
                </a:solidFill>
                <a:effectLst/>
                <a:latin typeface="ff7"/>
              </a:rPr>
              <a:t> &amp; Setiawan, </a:t>
            </a:r>
            <a:r>
              <a:rPr lang="en-US" sz="2000" b="0" i="0" dirty="0" err="1">
                <a:solidFill>
                  <a:srgbClr val="000000"/>
                </a:solidFill>
                <a:effectLst/>
                <a:latin typeface="ff7"/>
              </a:rPr>
              <a:t>Joga</a:t>
            </a:r>
            <a:r>
              <a:rPr lang="en-US" sz="2000" b="0" i="0" dirty="0">
                <a:solidFill>
                  <a:srgbClr val="000000"/>
                </a:solidFill>
                <a:effectLst/>
                <a:latin typeface="ff7"/>
              </a:rPr>
              <a:t> &amp; </a:t>
            </a:r>
            <a:r>
              <a:rPr lang="en-US" sz="2000" b="0" i="0" dirty="0" err="1">
                <a:solidFill>
                  <a:srgbClr val="000000"/>
                </a:solidFill>
                <a:effectLst/>
                <a:latin typeface="ff7"/>
              </a:rPr>
              <a:t>Muna</a:t>
            </a:r>
            <a:r>
              <a:rPr lang="en-US" sz="2000" b="0" i="0" dirty="0">
                <a:solidFill>
                  <a:srgbClr val="000000"/>
                </a:solidFill>
                <a:effectLst/>
                <a:latin typeface="ff7"/>
              </a:rPr>
              <a:t>,</a:t>
            </a:r>
          </a:p>
          <a:p>
            <a:pPr algn="l"/>
            <a:r>
              <a:rPr lang="en-US" sz="2000" b="0" i="0" dirty="0" err="1">
                <a:solidFill>
                  <a:srgbClr val="000000"/>
                </a:solidFill>
                <a:effectLst/>
                <a:latin typeface="ff7"/>
              </a:rPr>
              <a:t>Munadi</a:t>
            </a:r>
            <a:r>
              <a:rPr lang="en-US" sz="2000" b="0" i="0" dirty="0">
                <a:solidFill>
                  <a:srgbClr val="000000"/>
                </a:solidFill>
                <a:effectLst/>
                <a:latin typeface="ff7"/>
              </a:rPr>
              <a:t> &amp; </a:t>
            </a:r>
            <a:r>
              <a:rPr lang="en-US" sz="2000" b="0" i="0" dirty="0" err="1">
                <a:solidFill>
                  <a:srgbClr val="000000"/>
                </a:solidFill>
                <a:effectLst/>
                <a:latin typeface="ff7"/>
              </a:rPr>
              <a:t>Radityo</a:t>
            </a:r>
            <a:r>
              <a:rPr lang="en-US" sz="2000" b="0" i="0" dirty="0">
                <a:solidFill>
                  <a:srgbClr val="000000"/>
                </a:solidFill>
                <a:effectLst/>
                <a:latin typeface="ff7"/>
              </a:rPr>
              <a:t>, M.. (2019). Real-Time Image Processing Method</a:t>
            </a:r>
          </a:p>
          <a:p>
            <a:pPr algn="l"/>
            <a:r>
              <a:rPr lang="en-US" sz="2000" b="0" i="0" dirty="0">
                <a:solidFill>
                  <a:srgbClr val="000000"/>
                </a:solidFill>
                <a:effectLst/>
                <a:latin typeface="ff7"/>
              </a:rPr>
              <a:t>Using Raspberry Pi for a Car Model. 46-51.</a:t>
            </a:r>
          </a:p>
          <a:p>
            <a:pPr algn="l"/>
            <a:r>
              <a:rPr lang="en-US" sz="2000" b="0" i="0" dirty="0">
                <a:solidFill>
                  <a:srgbClr val="000000"/>
                </a:solidFill>
                <a:effectLst/>
                <a:latin typeface="ff7"/>
              </a:rPr>
              <a:t>2. V. K. </a:t>
            </a:r>
            <a:r>
              <a:rPr lang="en-US" sz="2000" b="0" i="0" dirty="0" err="1">
                <a:solidFill>
                  <a:srgbClr val="000000"/>
                </a:solidFill>
                <a:effectLst/>
                <a:latin typeface="ff7"/>
              </a:rPr>
              <a:t>Bhanse</a:t>
            </a:r>
            <a:r>
              <a:rPr lang="en-US" sz="2000" b="0" i="0" dirty="0">
                <a:solidFill>
                  <a:srgbClr val="000000"/>
                </a:solidFill>
                <a:effectLst/>
                <a:latin typeface="ff7"/>
              </a:rPr>
              <a:t> and M. D. </a:t>
            </a:r>
            <a:r>
              <a:rPr lang="en-US" sz="2000" b="0" i="0" dirty="0" err="1">
                <a:solidFill>
                  <a:srgbClr val="000000"/>
                </a:solidFill>
                <a:effectLst/>
                <a:latin typeface="ff7"/>
              </a:rPr>
              <a:t>Jaybhaye</a:t>
            </a:r>
            <a:r>
              <a:rPr lang="en-US" sz="2000" b="0" i="0" dirty="0">
                <a:solidFill>
                  <a:srgbClr val="000000"/>
                </a:solidFill>
                <a:effectLst/>
                <a:latin typeface="ff7"/>
              </a:rPr>
              <a:t>,(2018) "Face Detection and Tracking</a:t>
            </a:r>
          </a:p>
          <a:p>
            <a:pPr algn="l"/>
            <a:r>
              <a:rPr lang="en-US" sz="2000" b="0" i="0" dirty="0">
                <a:solidFill>
                  <a:srgbClr val="000000"/>
                </a:solidFill>
                <a:effectLst/>
                <a:latin typeface="ff7"/>
              </a:rPr>
              <a:t>Using Image Processing on Raspberry Pi," 2018 International Conference</a:t>
            </a:r>
          </a:p>
          <a:p>
            <a:pPr algn="l"/>
            <a:r>
              <a:rPr lang="en-US" sz="2000" b="0" i="0" dirty="0">
                <a:solidFill>
                  <a:srgbClr val="000000"/>
                </a:solidFill>
                <a:effectLst/>
                <a:latin typeface="ff7"/>
              </a:rPr>
              <a:t>on Inventive Research in Computing Applications (ICIRCA),</a:t>
            </a:r>
          </a:p>
          <a:p>
            <a:pPr algn="l"/>
            <a:r>
              <a:rPr lang="en-US" sz="2000" b="0" i="0" dirty="0">
                <a:solidFill>
                  <a:srgbClr val="000000"/>
                </a:solidFill>
                <a:effectLst/>
                <a:latin typeface="ff7"/>
              </a:rPr>
              <a:t>Coimbatore, India, pp. 1099-1103.</a:t>
            </a:r>
          </a:p>
          <a:p>
            <a:pPr algn="l"/>
            <a:r>
              <a:rPr lang="en-US" sz="2000" b="0" i="0" dirty="0">
                <a:solidFill>
                  <a:srgbClr val="000000"/>
                </a:solidFill>
                <a:effectLst/>
                <a:latin typeface="ff7"/>
              </a:rPr>
              <a:t>(INDICON), New Delhi, India, pp. 1-5</a:t>
            </a:r>
          </a:p>
          <a:p>
            <a:endParaRPr lang="en-US" sz="2000" dirty="0"/>
          </a:p>
        </p:txBody>
      </p:sp>
    </p:spTree>
    <p:extLst>
      <p:ext uri="{BB962C8B-B14F-4D97-AF65-F5344CB8AC3E}">
        <p14:creationId xmlns:p14="http://schemas.microsoft.com/office/powerpoint/2010/main" val="2571792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7FF8F6-1005-49B7-96C1-896FF79BF1B9}"/>
              </a:ext>
            </a:extLst>
          </p:cNvPr>
          <p:cNvSpPr>
            <a:spLocks noGrp="1"/>
          </p:cNvSpPr>
          <p:nvPr>
            <p:ph idx="1"/>
          </p:nvPr>
        </p:nvSpPr>
        <p:spPr/>
        <p:txBody>
          <a:bodyPr/>
          <a:lstStyle/>
          <a:p>
            <a:pPr algn="l"/>
            <a:r>
              <a:rPr lang="en-US" sz="2400" dirty="0">
                <a:solidFill>
                  <a:srgbClr val="000000"/>
                </a:solidFill>
                <a:latin typeface="ff7"/>
              </a:rPr>
              <a:t>3</a:t>
            </a:r>
            <a:r>
              <a:rPr lang="en-US" sz="2400" dirty="0" smtClean="0">
                <a:solidFill>
                  <a:srgbClr val="000000"/>
                </a:solidFill>
                <a:latin typeface="ff7"/>
              </a:rPr>
              <a:t>.</a:t>
            </a:r>
            <a:r>
              <a:rPr lang="en-US" sz="2400" b="0" i="0" dirty="0" smtClean="0">
                <a:solidFill>
                  <a:srgbClr val="000000"/>
                </a:solidFill>
                <a:effectLst/>
                <a:latin typeface="ff7"/>
              </a:rPr>
              <a:t>A. Das, M. </a:t>
            </a:r>
            <a:r>
              <a:rPr lang="en-US" sz="2400" b="0" i="0" dirty="0" err="1" smtClean="0">
                <a:solidFill>
                  <a:srgbClr val="000000"/>
                </a:solidFill>
                <a:effectLst/>
                <a:latin typeface="ff7"/>
              </a:rPr>
              <a:t>Wasif</a:t>
            </a:r>
            <a:r>
              <a:rPr lang="en-US" sz="2400" b="0" i="0" dirty="0" smtClean="0">
                <a:solidFill>
                  <a:srgbClr val="000000"/>
                </a:solidFill>
                <a:effectLst/>
                <a:latin typeface="ff7"/>
              </a:rPr>
              <a:t> Ansari and R. </a:t>
            </a:r>
            <a:r>
              <a:rPr lang="en-US" sz="2400" b="0" i="0" dirty="0" err="1" smtClean="0">
                <a:solidFill>
                  <a:srgbClr val="000000"/>
                </a:solidFill>
                <a:effectLst/>
                <a:latin typeface="ff7"/>
              </a:rPr>
              <a:t>Basak</a:t>
            </a:r>
            <a:r>
              <a:rPr lang="en-US" sz="2400" b="0" i="0" dirty="0" smtClean="0">
                <a:solidFill>
                  <a:srgbClr val="000000"/>
                </a:solidFill>
                <a:effectLst/>
                <a:latin typeface="ff7"/>
              </a:rPr>
              <a:t>, (2020) "Covid-19 Face Mask</a:t>
            </a:r>
            <a:endParaRPr lang="en-US" sz="2400" b="0" i="0" dirty="0">
              <a:solidFill>
                <a:srgbClr val="000000"/>
              </a:solidFill>
              <a:effectLst/>
              <a:latin typeface="ff7"/>
            </a:endParaRPr>
          </a:p>
          <a:p>
            <a:pPr algn="l"/>
            <a:r>
              <a:rPr lang="en-US" sz="2400" b="0" i="0" dirty="0" smtClean="0">
                <a:solidFill>
                  <a:srgbClr val="000000"/>
                </a:solidFill>
                <a:effectLst/>
                <a:latin typeface="ff7"/>
              </a:rPr>
              <a:t>Detection </a:t>
            </a:r>
            <a:r>
              <a:rPr lang="en-US" sz="2400" b="0" i="0" dirty="0">
                <a:solidFill>
                  <a:srgbClr val="000000"/>
                </a:solidFill>
                <a:effectLst/>
                <a:latin typeface="ff7"/>
              </a:rPr>
              <a:t>Using TensorFlow, </a:t>
            </a:r>
            <a:r>
              <a:rPr lang="en-US" sz="2400" b="0" i="0" dirty="0" err="1">
                <a:solidFill>
                  <a:srgbClr val="000000"/>
                </a:solidFill>
                <a:effectLst/>
                <a:latin typeface="ff7"/>
              </a:rPr>
              <a:t>Keras</a:t>
            </a:r>
            <a:r>
              <a:rPr lang="en-US" sz="2400" b="0" i="0" dirty="0">
                <a:solidFill>
                  <a:srgbClr val="000000"/>
                </a:solidFill>
                <a:effectLst/>
                <a:latin typeface="ff7"/>
              </a:rPr>
              <a:t> and OpenCV," 2020 IEEE 17th India</a:t>
            </a:r>
          </a:p>
          <a:p>
            <a:pPr algn="l"/>
            <a:r>
              <a:rPr lang="en-US" sz="2400" b="0" i="0" dirty="0">
                <a:solidFill>
                  <a:srgbClr val="000000"/>
                </a:solidFill>
                <a:effectLst/>
                <a:latin typeface="ff7"/>
              </a:rPr>
              <a:t>Council International Conference</a:t>
            </a:r>
            <a:endParaRPr lang="en-US" sz="2400" dirty="0"/>
          </a:p>
        </p:txBody>
      </p:sp>
    </p:spTree>
    <p:extLst>
      <p:ext uri="{BB962C8B-B14F-4D97-AF65-F5344CB8AC3E}">
        <p14:creationId xmlns:p14="http://schemas.microsoft.com/office/powerpoint/2010/main" val="2880156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6912"/>
            <a:ext cx="8229600" cy="2016224"/>
          </a:xfrm>
        </p:spPr>
        <p:txBody>
          <a:bodyPr/>
          <a:lstStyle/>
          <a:p>
            <a:r>
              <a:rPr lang="en-US" dirty="0"/>
              <a:t>THANK YOU</a:t>
            </a:r>
          </a:p>
        </p:txBody>
      </p:sp>
    </p:spTree>
    <p:extLst>
      <p:ext uri="{BB962C8B-B14F-4D97-AF65-F5344CB8AC3E}">
        <p14:creationId xmlns:p14="http://schemas.microsoft.com/office/powerpoint/2010/main" val="2696114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ABSTRACT</a:t>
            </a:r>
          </a:p>
        </p:txBody>
      </p:sp>
      <p:sp>
        <p:nvSpPr>
          <p:cNvPr id="3" name="Content Placeholder 2"/>
          <p:cNvSpPr>
            <a:spLocks noGrp="1"/>
          </p:cNvSpPr>
          <p:nvPr>
            <p:ph idx="1"/>
          </p:nvPr>
        </p:nvSpPr>
        <p:spPr>
          <a:xfrm>
            <a:off x="428897" y="1981200"/>
            <a:ext cx="8229600" cy="3200400"/>
          </a:xfrm>
        </p:spPr>
        <p:txBody>
          <a:bodyPr/>
          <a:lstStyle/>
          <a:p>
            <a:pPr marL="91440" lvl="0" indent="-91440" rtl="0" eaLnBrk="1" fontAlgn="auto" hangingPunct="1">
              <a:lnSpc>
                <a:spcPct val="90000"/>
              </a:lnSpc>
              <a:spcBef>
                <a:spcPts val="1200"/>
              </a:spcBef>
              <a:spcAft>
                <a:spcPts val="200"/>
              </a:spcAft>
              <a:buClr>
                <a:srgbClr val="E48312"/>
              </a:buClr>
              <a:buSzPct val="100000"/>
            </a:pPr>
            <a:r>
              <a:rPr lang="en-US" sz="2000" kern="1200" dirty="0">
                <a:solidFill>
                  <a:srgbClr val="000000">
                    <a:lumMod val="75000"/>
                    <a:lumOff val="25000"/>
                  </a:srgbClr>
                </a:solidFill>
                <a:latin typeface="Times New Roman"/>
                <a:ea typeface="+mn-lt"/>
                <a:cs typeface="+mn-lt"/>
              </a:rPr>
              <a:t> </a:t>
            </a:r>
            <a:r>
              <a:rPr lang="en-US" sz="2800" kern="1200" dirty="0">
                <a:solidFill>
                  <a:srgbClr val="000000">
                    <a:lumMod val="75000"/>
                    <a:lumOff val="25000"/>
                  </a:srgbClr>
                </a:solidFill>
                <a:latin typeface="Times New Roman"/>
                <a:ea typeface="+mn-lt"/>
                <a:cs typeface="+mn-lt"/>
              </a:rPr>
              <a:t>The basic aim of the project is to detect the presence of face mask on human faces on live streaming video as well as on images.</a:t>
            </a:r>
          </a:p>
          <a:p>
            <a:pPr marL="91440" lvl="0" indent="-91440" rtl="0" eaLnBrk="1" fontAlgn="auto" hangingPunct="1">
              <a:lnSpc>
                <a:spcPct val="90000"/>
              </a:lnSpc>
              <a:spcBef>
                <a:spcPts val="1200"/>
              </a:spcBef>
              <a:spcAft>
                <a:spcPts val="200"/>
              </a:spcAft>
              <a:buClr>
                <a:srgbClr val="E48312"/>
              </a:buClr>
              <a:buSzPct val="100000"/>
            </a:pPr>
            <a:r>
              <a:rPr lang="en-US" sz="2800" kern="1200" dirty="0">
                <a:solidFill>
                  <a:srgbClr val="000000">
                    <a:lumMod val="75000"/>
                    <a:lumOff val="25000"/>
                  </a:srgbClr>
                </a:solidFill>
                <a:latin typeface="Times New Roman"/>
                <a:ea typeface="+mn-lt"/>
                <a:cs typeface="+mn-lt"/>
              </a:rPr>
              <a:t> The proposed method detects the face from the image correctly and then identifies if it has a mask on it or not</a:t>
            </a:r>
            <a:r>
              <a:rPr lang="en-US" sz="2000" kern="1200" dirty="0">
                <a:solidFill>
                  <a:srgbClr val="000000">
                    <a:lumMod val="75000"/>
                    <a:lumOff val="25000"/>
                  </a:srgbClr>
                </a:solidFill>
                <a:latin typeface="Times New Roman"/>
                <a:ea typeface="+mn-lt"/>
                <a:cs typeface="+mn-lt"/>
              </a:rPr>
              <a:t>.</a:t>
            </a:r>
            <a:endParaRPr lang="en-US" sz="2000" kern="1200" dirty="0">
              <a:solidFill>
                <a:srgbClr val="000000">
                  <a:lumMod val="75000"/>
                  <a:lumOff val="25000"/>
                </a:srgbClr>
              </a:solidFill>
              <a:latin typeface="Times New Roman"/>
              <a:ea typeface="+mn-ea"/>
              <a:cs typeface="Calibri" panose="020F0502020204030204"/>
            </a:endParaRPr>
          </a:p>
          <a:p>
            <a:pPr marL="0" lvl="0" indent="0" rtl="0" eaLnBrk="1" fontAlgn="auto" hangingPunct="1">
              <a:lnSpc>
                <a:spcPct val="90000"/>
              </a:lnSpc>
              <a:spcBef>
                <a:spcPts val="1200"/>
              </a:spcBef>
              <a:spcAft>
                <a:spcPts val="200"/>
              </a:spcAft>
              <a:buClr>
                <a:srgbClr val="E48312"/>
              </a:buClr>
              <a:buSzPct val="100000"/>
              <a:buNone/>
            </a:pPr>
            <a:endParaRPr lang="en-US" sz="2000" kern="1200" dirty="0">
              <a:solidFill>
                <a:srgbClr val="000000">
                  <a:lumMod val="75000"/>
                  <a:lumOff val="25000"/>
                </a:srgbClr>
              </a:solidFill>
              <a:latin typeface="Times New Roman"/>
              <a:ea typeface="+mn-ea"/>
              <a:cs typeface="Calibri" panose="020F0502020204030204"/>
            </a:endParaRPr>
          </a:p>
          <a:p>
            <a:endParaRPr lang="en-US" dirty="0"/>
          </a:p>
        </p:txBody>
      </p:sp>
    </p:spTree>
    <p:extLst>
      <p:ext uri="{BB962C8B-B14F-4D97-AF65-F5344CB8AC3E}">
        <p14:creationId xmlns:p14="http://schemas.microsoft.com/office/powerpoint/2010/main" val="2974271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REQUIREMENT SPECIFICATION</a:t>
            </a:r>
            <a:br>
              <a:rPr lang="en-US" dirty="0">
                <a:latin typeface="+mj-lt"/>
              </a:rPr>
            </a:br>
            <a:endParaRPr lang="en-US" dirty="0">
              <a:latin typeface="+mj-lt"/>
            </a:endParaRPr>
          </a:p>
        </p:txBody>
      </p:sp>
      <p:sp>
        <p:nvSpPr>
          <p:cNvPr id="3" name="Content Placeholder 2"/>
          <p:cNvSpPr>
            <a:spLocks noGrp="1"/>
          </p:cNvSpPr>
          <p:nvPr>
            <p:ph idx="1"/>
          </p:nvPr>
        </p:nvSpPr>
        <p:spPr>
          <a:xfrm>
            <a:off x="457200" y="1604772"/>
            <a:ext cx="8229600" cy="3729228"/>
          </a:xfrm>
        </p:spPr>
        <p:txBody>
          <a:bodyPr/>
          <a:lstStyle/>
          <a:p>
            <a:pPr marL="91440" lvl="0" indent="-91440" rtl="0" eaLnBrk="1" fontAlgn="auto" hangingPunct="1">
              <a:lnSpc>
                <a:spcPct val="90000"/>
              </a:lnSpc>
              <a:spcBef>
                <a:spcPts val="1200"/>
              </a:spcBef>
              <a:spcAft>
                <a:spcPts val="200"/>
              </a:spcAft>
              <a:buClr>
                <a:srgbClr val="E48312"/>
              </a:buClr>
              <a:buSzPct val="100000"/>
              <a:buFont typeface="Calibri" panose="020F0502020204030204" pitchFamily="34" charset="0"/>
              <a:buChar char=" "/>
            </a:pPr>
            <a:r>
              <a:rPr lang="en-US" sz="2400" b="1" kern="1200" dirty="0">
                <a:solidFill>
                  <a:srgbClr val="000000">
                    <a:lumMod val="75000"/>
                    <a:lumOff val="25000"/>
                  </a:srgbClr>
                </a:solidFill>
                <a:latin typeface="Times New Roman"/>
                <a:cs typeface="Calibri"/>
              </a:rPr>
              <a:t>Software </a:t>
            </a:r>
            <a:r>
              <a:rPr lang="en-US" sz="2400" kern="1200" dirty="0">
                <a:solidFill>
                  <a:srgbClr val="000000">
                    <a:lumMod val="75000"/>
                    <a:lumOff val="25000"/>
                  </a:srgbClr>
                </a:solidFill>
                <a:latin typeface="Times New Roman"/>
                <a:cs typeface="Calibri"/>
              </a:rPr>
              <a:t>:</a:t>
            </a:r>
          </a:p>
          <a:p>
            <a:pPr marL="91440" lvl="0" indent="-91440" rtl="0" eaLnBrk="1" fontAlgn="auto" hangingPunct="1">
              <a:lnSpc>
                <a:spcPct val="90000"/>
              </a:lnSpc>
              <a:spcBef>
                <a:spcPts val="1200"/>
              </a:spcBef>
              <a:spcAft>
                <a:spcPts val="200"/>
              </a:spcAft>
              <a:buClr>
                <a:srgbClr val="E48312"/>
              </a:buClr>
              <a:buSzPct val="100000"/>
            </a:pPr>
            <a:r>
              <a:rPr lang="en-US" sz="2400" kern="1200" dirty="0">
                <a:solidFill>
                  <a:srgbClr val="000000">
                    <a:lumMod val="75000"/>
                    <a:lumOff val="25000"/>
                  </a:srgbClr>
                </a:solidFill>
                <a:latin typeface="Times New Roman"/>
                <a:cs typeface="Calibri"/>
              </a:rPr>
              <a:t>Python</a:t>
            </a:r>
          </a:p>
          <a:p>
            <a:pPr marL="91440" lvl="0" indent="-91440" rtl="0" eaLnBrk="1" fontAlgn="auto" hangingPunct="1">
              <a:lnSpc>
                <a:spcPct val="90000"/>
              </a:lnSpc>
              <a:spcBef>
                <a:spcPts val="1200"/>
              </a:spcBef>
              <a:spcAft>
                <a:spcPts val="200"/>
              </a:spcAft>
              <a:buClr>
                <a:srgbClr val="E48312"/>
              </a:buClr>
              <a:buSzPct val="100000"/>
            </a:pPr>
            <a:r>
              <a:rPr lang="en-US" sz="2400" kern="1200" dirty="0" err="1">
                <a:solidFill>
                  <a:srgbClr val="000000">
                    <a:lumMod val="75000"/>
                    <a:lumOff val="25000"/>
                  </a:srgbClr>
                </a:solidFill>
                <a:latin typeface="Times New Roman"/>
                <a:cs typeface="Calibri"/>
              </a:rPr>
              <a:t>OpenCV</a:t>
            </a:r>
            <a:endParaRPr lang="en-US" sz="2400" kern="1200" dirty="0">
              <a:solidFill>
                <a:srgbClr val="000000">
                  <a:lumMod val="75000"/>
                  <a:lumOff val="25000"/>
                </a:srgbClr>
              </a:solidFill>
              <a:latin typeface="Times New Roman"/>
              <a:cs typeface="Calibri"/>
            </a:endParaRPr>
          </a:p>
          <a:p>
            <a:pPr marL="91440" lvl="0" indent="-91440" rtl="0" eaLnBrk="1" fontAlgn="auto" hangingPunct="1">
              <a:lnSpc>
                <a:spcPct val="90000"/>
              </a:lnSpc>
              <a:spcBef>
                <a:spcPts val="1200"/>
              </a:spcBef>
              <a:spcAft>
                <a:spcPts val="200"/>
              </a:spcAft>
              <a:buClr>
                <a:srgbClr val="E48312"/>
              </a:buClr>
              <a:buSzPct val="100000"/>
            </a:pPr>
            <a:r>
              <a:rPr lang="en-US" sz="2400" kern="1200" dirty="0">
                <a:solidFill>
                  <a:srgbClr val="000000">
                    <a:lumMod val="75000"/>
                    <a:lumOff val="25000"/>
                  </a:srgbClr>
                </a:solidFill>
                <a:latin typeface="Times New Roman"/>
                <a:cs typeface="Calibri"/>
              </a:rPr>
              <a:t>Deep learning</a:t>
            </a:r>
          </a:p>
          <a:p>
            <a:pPr marL="0" lvl="0" indent="0" rtl="0" eaLnBrk="1" fontAlgn="auto" hangingPunct="1">
              <a:lnSpc>
                <a:spcPct val="90000"/>
              </a:lnSpc>
              <a:spcBef>
                <a:spcPts val="1200"/>
              </a:spcBef>
              <a:spcAft>
                <a:spcPts val="200"/>
              </a:spcAft>
              <a:buClr>
                <a:srgbClr val="E48312"/>
              </a:buClr>
              <a:buSzPct val="100000"/>
              <a:buNone/>
            </a:pPr>
            <a:r>
              <a:rPr lang="en-US" sz="2400" b="1" kern="1200" dirty="0">
                <a:solidFill>
                  <a:srgbClr val="000000">
                    <a:lumMod val="75000"/>
                    <a:lumOff val="25000"/>
                  </a:srgbClr>
                </a:solidFill>
                <a:latin typeface="Times New Roman"/>
                <a:cs typeface="Calibri"/>
              </a:rPr>
              <a:t>Hardware </a:t>
            </a:r>
            <a:r>
              <a:rPr lang="en-US" sz="2400" kern="1200" dirty="0">
                <a:solidFill>
                  <a:srgbClr val="000000">
                    <a:lumMod val="75000"/>
                    <a:lumOff val="25000"/>
                  </a:srgbClr>
                </a:solidFill>
                <a:latin typeface="Times New Roman"/>
                <a:cs typeface="Calibri"/>
              </a:rPr>
              <a:t>: </a:t>
            </a:r>
          </a:p>
          <a:p>
            <a:pPr lvl="0" rtl="0" eaLnBrk="1" fontAlgn="auto" hangingPunct="1">
              <a:lnSpc>
                <a:spcPct val="90000"/>
              </a:lnSpc>
              <a:spcBef>
                <a:spcPts val="1200"/>
              </a:spcBef>
              <a:spcAft>
                <a:spcPts val="200"/>
              </a:spcAft>
              <a:buClr>
                <a:schemeClr val="accent6"/>
              </a:buClr>
              <a:buSzPct val="100000"/>
            </a:pPr>
            <a:r>
              <a:rPr lang="en-US" sz="2400" kern="1200" dirty="0">
                <a:solidFill>
                  <a:srgbClr val="000000">
                    <a:lumMod val="75000"/>
                    <a:lumOff val="25000"/>
                  </a:srgbClr>
                </a:solidFill>
                <a:latin typeface="Times New Roman"/>
                <a:cs typeface="Calibri"/>
              </a:rPr>
              <a:t>Camera</a:t>
            </a:r>
          </a:p>
          <a:p>
            <a:endParaRPr lang="en-US" sz="2400" dirty="0"/>
          </a:p>
        </p:txBody>
      </p:sp>
    </p:spTree>
    <p:extLst>
      <p:ext uri="{BB962C8B-B14F-4D97-AF65-F5344CB8AC3E}">
        <p14:creationId xmlns:p14="http://schemas.microsoft.com/office/powerpoint/2010/main" val="3123606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DATA FLOW DIAGRAM</a:t>
            </a:r>
          </a:p>
        </p:txBody>
      </p:sp>
      <p:pic>
        <p:nvPicPr>
          <p:cNvPr id="4" name="Picture 4" descr="Diagram&#10;&#10;Description automatically generated">
            <a:extLst>
              <a:ext uri="{FF2B5EF4-FFF2-40B4-BE49-F238E27FC236}">
                <a16:creationId xmlns:a16="http://schemas.microsoft.com/office/drawing/2014/main" id="{8D5BA81F-62FE-4A55-A483-495C079D50E2}"/>
              </a:ext>
            </a:extLst>
          </p:cNvPr>
          <p:cNvPicPr>
            <a:picLocks noGrp="1" noChangeAspect="1"/>
          </p:cNvPicPr>
          <p:nvPr>
            <p:ph idx="1"/>
          </p:nvPr>
        </p:nvPicPr>
        <p:blipFill>
          <a:blip r:embed="rId2"/>
          <a:stretch>
            <a:fillRect/>
          </a:stretch>
        </p:blipFill>
        <p:spPr>
          <a:xfrm>
            <a:off x="1403648" y="1268761"/>
            <a:ext cx="6264696" cy="4841528"/>
          </a:xfrm>
          <a:prstGeom prst="rect">
            <a:avLst/>
          </a:prstGeom>
        </p:spPr>
      </p:pic>
    </p:spTree>
    <p:extLst>
      <p:ext uri="{BB962C8B-B14F-4D97-AF65-F5344CB8AC3E}">
        <p14:creationId xmlns:p14="http://schemas.microsoft.com/office/powerpoint/2010/main" val="936642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5286"/>
          </a:xfrm>
        </p:spPr>
        <p:txBody>
          <a:bodyPr/>
          <a:lstStyle/>
          <a:p>
            <a:r>
              <a:rPr lang="en-US" dirty="0">
                <a:latin typeface="+mj-lt"/>
              </a:rPr>
              <a:t>MODULE DESCRIPTION</a:t>
            </a:r>
          </a:p>
        </p:txBody>
      </p:sp>
      <p:sp>
        <p:nvSpPr>
          <p:cNvPr id="3" name="Content Placeholder 2"/>
          <p:cNvSpPr>
            <a:spLocks noGrp="1"/>
          </p:cNvSpPr>
          <p:nvPr>
            <p:ph idx="1"/>
          </p:nvPr>
        </p:nvSpPr>
        <p:spPr>
          <a:xfrm>
            <a:off x="457200" y="838200"/>
            <a:ext cx="8229600" cy="4505706"/>
          </a:xfrm>
        </p:spPr>
        <p:txBody>
          <a:bodyPr/>
          <a:lstStyle/>
          <a:p>
            <a:pPr marL="0" lvl="0" indent="0" rtl="0" fontAlgn="auto">
              <a:lnSpc>
                <a:spcPct val="90000"/>
              </a:lnSpc>
              <a:spcBef>
                <a:spcPts val="1000"/>
              </a:spcBef>
              <a:spcAft>
                <a:spcPts val="0"/>
              </a:spcAft>
              <a:buClr>
                <a:srgbClr val="E48312"/>
              </a:buClr>
              <a:buSzPct val="100000"/>
              <a:buNone/>
            </a:pPr>
            <a:r>
              <a:rPr lang="en-US" sz="2400" b="1" kern="1200" dirty="0">
                <a:solidFill>
                  <a:srgbClr val="000000">
                    <a:lumMod val="75000"/>
                    <a:lumOff val="25000"/>
                  </a:srgbClr>
                </a:solidFill>
                <a:latin typeface="Times New Roman"/>
                <a:ea typeface="+mn-lt"/>
                <a:cs typeface="+mn-lt"/>
              </a:rPr>
              <a:t>Camera module</a:t>
            </a:r>
            <a:r>
              <a:rPr lang="en-US" sz="2400" kern="1200" dirty="0">
                <a:solidFill>
                  <a:srgbClr val="000000">
                    <a:lumMod val="75000"/>
                    <a:lumOff val="25000"/>
                  </a:srgbClr>
                </a:solidFill>
                <a:latin typeface="Times New Roman"/>
                <a:ea typeface="+mn-lt"/>
                <a:cs typeface="+mn-lt"/>
              </a:rPr>
              <a:t>:</a:t>
            </a:r>
          </a:p>
          <a:p>
            <a:pPr marL="0" lvl="0" indent="0" rtl="0" fontAlgn="auto">
              <a:lnSpc>
                <a:spcPct val="90000"/>
              </a:lnSpc>
              <a:spcBef>
                <a:spcPts val="1000"/>
              </a:spcBef>
              <a:spcAft>
                <a:spcPts val="0"/>
              </a:spcAft>
              <a:buClr>
                <a:srgbClr val="E48312"/>
              </a:buClr>
              <a:buSzPct val="100000"/>
              <a:buNone/>
            </a:pPr>
            <a:r>
              <a:rPr lang="en-US" sz="2400" kern="1200" dirty="0">
                <a:solidFill>
                  <a:srgbClr val="000000">
                    <a:lumMod val="75000"/>
                    <a:lumOff val="25000"/>
                  </a:srgbClr>
                </a:solidFill>
                <a:latin typeface="Times New Roman"/>
                <a:ea typeface="+mn-lt"/>
                <a:cs typeface="+mn-lt"/>
              </a:rPr>
              <a:t>    This module helps to capture the image or record the video. Hence, we can able to process this images using our image processing module.</a:t>
            </a:r>
          </a:p>
          <a:p>
            <a:pPr marL="0" lvl="0" indent="0" rtl="0" fontAlgn="auto">
              <a:lnSpc>
                <a:spcPct val="90000"/>
              </a:lnSpc>
              <a:spcBef>
                <a:spcPts val="1000"/>
              </a:spcBef>
              <a:spcAft>
                <a:spcPts val="0"/>
              </a:spcAft>
              <a:buClr>
                <a:srgbClr val="E48312"/>
              </a:buClr>
              <a:buSzPct val="100000"/>
              <a:buNone/>
            </a:pPr>
            <a:r>
              <a:rPr lang="en-US" sz="2400" b="1" kern="1200" dirty="0">
                <a:solidFill>
                  <a:srgbClr val="000000">
                    <a:lumMod val="75000"/>
                    <a:lumOff val="25000"/>
                  </a:srgbClr>
                </a:solidFill>
                <a:latin typeface="Times New Roman"/>
                <a:ea typeface="+mn-lt"/>
                <a:cs typeface="+mn-lt"/>
              </a:rPr>
              <a:t>Image Processing Module</a:t>
            </a:r>
            <a:r>
              <a:rPr lang="en-US" sz="2400" kern="1200" dirty="0">
                <a:solidFill>
                  <a:srgbClr val="000000">
                    <a:lumMod val="75000"/>
                    <a:lumOff val="25000"/>
                  </a:srgbClr>
                </a:solidFill>
                <a:latin typeface="Times New Roman"/>
                <a:ea typeface="+mn-lt"/>
                <a:cs typeface="+mn-lt"/>
              </a:rPr>
              <a:t> : </a:t>
            </a:r>
            <a:endParaRPr lang="en-US" sz="2400" kern="1200" dirty="0">
              <a:solidFill>
                <a:srgbClr val="000000">
                  <a:lumMod val="75000"/>
                  <a:lumOff val="25000"/>
                </a:srgbClr>
              </a:solidFill>
              <a:latin typeface="Times New Roman"/>
              <a:cs typeface="Times New Roman"/>
            </a:endParaRPr>
          </a:p>
          <a:p>
            <a:pPr marL="0" lvl="0" indent="0" rtl="0" fontAlgn="auto">
              <a:lnSpc>
                <a:spcPct val="90000"/>
              </a:lnSpc>
              <a:spcBef>
                <a:spcPts val="1000"/>
              </a:spcBef>
              <a:spcAft>
                <a:spcPts val="0"/>
              </a:spcAft>
              <a:buClr>
                <a:srgbClr val="E48312"/>
              </a:buClr>
              <a:buSzPct val="100000"/>
              <a:buNone/>
            </a:pPr>
            <a:r>
              <a:rPr lang="en-US" sz="2400" kern="1200" dirty="0">
                <a:solidFill>
                  <a:srgbClr val="000000">
                    <a:lumMod val="75000"/>
                    <a:lumOff val="25000"/>
                  </a:srgbClr>
                </a:solidFill>
                <a:latin typeface="Times New Roman"/>
                <a:ea typeface="+mn-lt"/>
                <a:cs typeface="+mn-lt"/>
              </a:rPr>
              <a:t>             With the help of image processing and deep learning, a person who is intended to monitor the people can be seated in a remote area and still can monitor efficiently and give instructions accordingly. </a:t>
            </a:r>
            <a:endParaRPr lang="en-US" sz="2400" kern="1200" dirty="0">
              <a:solidFill>
                <a:srgbClr val="000000">
                  <a:lumMod val="75000"/>
                  <a:lumOff val="25000"/>
                </a:srgbClr>
              </a:solidFill>
              <a:latin typeface="Times New Roman"/>
              <a:cs typeface="Times New Roman"/>
            </a:endParaRPr>
          </a:p>
          <a:p>
            <a:pPr marL="0" lvl="0" indent="0" rtl="0" fontAlgn="auto">
              <a:lnSpc>
                <a:spcPct val="90000"/>
              </a:lnSpc>
              <a:spcBef>
                <a:spcPts val="1000"/>
              </a:spcBef>
              <a:spcAft>
                <a:spcPts val="0"/>
              </a:spcAft>
              <a:buClr>
                <a:srgbClr val="E48312"/>
              </a:buClr>
              <a:buSzPct val="100000"/>
              <a:buNone/>
            </a:pPr>
            <a:r>
              <a:rPr lang="en-US" sz="2400" b="1" kern="1200" dirty="0">
                <a:solidFill>
                  <a:srgbClr val="000000">
                    <a:lumMod val="75000"/>
                    <a:lumOff val="25000"/>
                  </a:srgbClr>
                </a:solidFill>
                <a:latin typeface="Times New Roman"/>
                <a:ea typeface="+mn-lt"/>
                <a:cs typeface="+mn-lt"/>
              </a:rPr>
              <a:t>       </a:t>
            </a:r>
            <a:r>
              <a:rPr lang="en-US" sz="2400" b="1" kern="1200" dirty="0" smtClean="0">
                <a:solidFill>
                  <a:srgbClr val="000000">
                    <a:lumMod val="75000"/>
                    <a:lumOff val="25000"/>
                  </a:srgbClr>
                </a:solidFill>
                <a:latin typeface="Times New Roman"/>
                <a:ea typeface="+mn-lt"/>
                <a:cs typeface="+mn-lt"/>
              </a:rPr>
              <a:t> Open CV</a:t>
            </a:r>
            <a:r>
              <a:rPr lang="en-US" sz="2400" b="1" kern="1200" dirty="0">
                <a:solidFill>
                  <a:srgbClr val="000000">
                    <a:lumMod val="75000"/>
                    <a:lumOff val="25000"/>
                  </a:srgbClr>
                </a:solidFill>
                <a:latin typeface="Times New Roman"/>
                <a:ea typeface="+mn-lt"/>
                <a:cs typeface="+mn-lt"/>
              </a:rPr>
              <a:t>:</a:t>
            </a:r>
          </a:p>
          <a:p>
            <a:pPr marL="0" lvl="0" indent="0" rtl="0" fontAlgn="auto">
              <a:lnSpc>
                <a:spcPct val="90000"/>
              </a:lnSpc>
              <a:spcBef>
                <a:spcPts val="1000"/>
              </a:spcBef>
              <a:spcAft>
                <a:spcPts val="0"/>
              </a:spcAft>
              <a:buClr>
                <a:srgbClr val="E48312"/>
              </a:buClr>
              <a:buSzPct val="100000"/>
              <a:buNone/>
            </a:pPr>
            <a:r>
              <a:rPr lang="en-US" sz="2400" kern="1200" dirty="0">
                <a:solidFill>
                  <a:srgbClr val="000000">
                    <a:lumMod val="75000"/>
                    <a:lumOff val="25000"/>
                  </a:srgbClr>
                </a:solidFill>
                <a:latin typeface="Times New Roman"/>
                <a:ea typeface="+mn-lt"/>
                <a:cs typeface="+mn-lt"/>
              </a:rPr>
              <a:t>             Open CV (Open Source  Computer Vision Library) is a collection of  algorithms  for  computer  vision. </a:t>
            </a:r>
            <a:endParaRPr lang="en-US" sz="2400" kern="1200" dirty="0">
              <a:solidFill>
                <a:srgbClr val="000000">
                  <a:lumMod val="75000"/>
                  <a:lumOff val="25000"/>
                </a:srgbClr>
              </a:solidFill>
              <a:latin typeface="Times New Roman"/>
              <a:cs typeface="Times New Roman"/>
            </a:endParaRPr>
          </a:p>
          <a:p>
            <a:endParaRPr lang="en-US" sz="2400" dirty="0"/>
          </a:p>
        </p:txBody>
      </p:sp>
    </p:spTree>
    <p:extLst>
      <p:ext uri="{BB962C8B-B14F-4D97-AF65-F5344CB8AC3E}">
        <p14:creationId xmlns:p14="http://schemas.microsoft.com/office/powerpoint/2010/main" val="2941928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5286"/>
          </a:xfrm>
        </p:spPr>
        <p:txBody>
          <a:bodyPr/>
          <a:lstStyle/>
          <a:p>
            <a:r>
              <a:rPr lang="en-US" dirty="0">
                <a:latin typeface="+mj-lt"/>
              </a:rPr>
              <a:t>MODULE DESCRIPTION</a:t>
            </a:r>
          </a:p>
        </p:txBody>
      </p:sp>
      <p:sp>
        <p:nvSpPr>
          <p:cNvPr id="3" name="Content Placeholder 2"/>
          <p:cNvSpPr>
            <a:spLocks noGrp="1"/>
          </p:cNvSpPr>
          <p:nvPr>
            <p:ph idx="1"/>
          </p:nvPr>
        </p:nvSpPr>
        <p:spPr>
          <a:xfrm>
            <a:off x="457200" y="914400"/>
            <a:ext cx="8229600" cy="4505706"/>
          </a:xfrm>
        </p:spPr>
        <p:txBody>
          <a:bodyPr/>
          <a:lstStyle/>
          <a:p>
            <a:pPr marL="0" lvl="0" indent="0" rtl="0" fontAlgn="auto">
              <a:lnSpc>
                <a:spcPct val="90000"/>
              </a:lnSpc>
              <a:spcBef>
                <a:spcPts val="1000"/>
              </a:spcBef>
              <a:spcAft>
                <a:spcPts val="0"/>
              </a:spcAft>
              <a:buClr>
                <a:srgbClr val="E48312"/>
              </a:buClr>
              <a:buSzPct val="100000"/>
              <a:buNone/>
            </a:pPr>
            <a:r>
              <a:rPr lang="en-US" sz="2400" b="1" kern="1200" dirty="0">
                <a:solidFill>
                  <a:srgbClr val="000000">
                    <a:lumMod val="75000"/>
                    <a:lumOff val="25000"/>
                  </a:srgbClr>
                </a:solidFill>
                <a:latin typeface="Times New Roman"/>
                <a:ea typeface="+mn-lt"/>
                <a:cs typeface="+mn-lt"/>
              </a:rPr>
              <a:t> Tensor Flow:</a:t>
            </a:r>
            <a:endParaRPr lang="en-US" sz="2400" kern="1200" dirty="0">
              <a:solidFill>
                <a:srgbClr val="000000">
                  <a:lumMod val="75000"/>
                  <a:lumOff val="25000"/>
                </a:srgbClr>
              </a:solidFill>
              <a:latin typeface="Times New Roman"/>
              <a:ea typeface="+mn-lt"/>
              <a:cs typeface="+mn-lt"/>
            </a:endParaRPr>
          </a:p>
          <a:p>
            <a:pPr marL="0" lvl="0" indent="0" rtl="0" fontAlgn="auto">
              <a:lnSpc>
                <a:spcPct val="90000"/>
              </a:lnSpc>
              <a:spcBef>
                <a:spcPts val="1000"/>
              </a:spcBef>
              <a:spcAft>
                <a:spcPts val="0"/>
              </a:spcAft>
              <a:buClr>
                <a:srgbClr val="E48312"/>
              </a:buClr>
              <a:buSzPct val="100000"/>
              <a:buNone/>
            </a:pPr>
            <a:r>
              <a:rPr lang="en-US" sz="2400" kern="1200" dirty="0">
                <a:solidFill>
                  <a:srgbClr val="000000">
                    <a:lumMod val="75000"/>
                    <a:lumOff val="25000"/>
                  </a:srgbClr>
                </a:solidFill>
                <a:latin typeface="Times New Roman"/>
                <a:ea typeface="+mn-lt"/>
                <a:cs typeface="+mn-lt"/>
              </a:rPr>
              <a:t>               Tensor Flow is a mathematical computation library for training and building your machine learning and deep learning model with a simple to use high level APIs.</a:t>
            </a:r>
          </a:p>
          <a:p>
            <a:pPr marL="0" lvl="0" indent="0" rtl="0" fontAlgn="auto">
              <a:lnSpc>
                <a:spcPct val="90000"/>
              </a:lnSpc>
              <a:spcBef>
                <a:spcPts val="1000"/>
              </a:spcBef>
              <a:spcAft>
                <a:spcPts val="0"/>
              </a:spcAft>
              <a:buClr>
                <a:srgbClr val="E48312"/>
              </a:buClr>
              <a:buSzPct val="100000"/>
              <a:buNone/>
            </a:pPr>
            <a:r>
              <a:rPr lang="en-US" sz="2400" b="1" kern="1200" dirty="0">
                <a:solidFill>
                  <a:srgbClr val="000000">
                    <a:lumMod val="75000"/>
                    <a:lumOff val="25000"/>
                  </a:srgbClr>
                </a:solidFill>
                <a:latin typeface="Times New Roman"/>
                <a:ea typeface="+mn-lt"/>
                <a:cs typeface="+mn-lt"/>
              </a:rPr>
              <a:t>Dataset module</a:t>
            </a:r>
            <a:r>
              <a:rPr lang="en-US" sz="2400" kern="1200" dirty="0">
                <a:solidFill>
                  <a:srgbClr val="000000">
                    <a:lumMod val="75000"/>
                    <a:lumOff val="25000"/>
                  </a:srgbClr>
                </a:solidFill>
                <a:latin typeface="Times New Roman"/>
                <a:ea typeface="+mn-lt"/>
                <a:cs typeface="+mn-lt"/>
              </a:rPr>
              <a:t>:</a:t>
            </a:r>
          </a:p>
          <a:p>
            <a:pPr marL="0" lvl="0" indent="0" rtl="0" fontAlgn="auto">
              <a:lnSpc>
                <a:spcPct val="90000"/>
              </a:lnSpc>
              <a:spcBef>
                <a:spcPts val="1000"/>
              </a:spcBef>
              <a:spcAft>
                <a:spcPts val="0"/>
              </a:spcAft>
              <a:buClr>
                <a:srgbClr val="E48312"/>
              </a:buClr>
              <a:buSzPct val="100000"/>
              <a:buNone/>
            </a:pPr>
            <a:r>
              <a:rPr lang="en-US" sz="2400" kern="1200" dirty="0">
                <a:solidFill>
                  <a:srgbClr val="000000">
                    <a:lumMod val="75000"/>
                    <a:lumOff val="25000"/>
                  </a:srgbClr>
                </a:solidFill>
                <a:latin typeface="Times New Roman"/>
                <a:ea typeface="+mn-lt"/>
                <a:cs typeface="+mn-lt"/>
              </a:rPr>
              <a:t>             The dataset pictures for covert and unmasked faces were collected from images dataset offered within the public domain. The data set is collected for the training the face mask detection model.</a:t>
            </a:r>
          </a:p>
          <a:p>
            <a:pPr marL="0" lvl="0" indent="0" rtl="0" fontAlgn="auto">
              <a:lnSpc>
                <a:spcPct val="90000"/>
              </a:lnSpc>
              <a:spcBef>
                <a:spcPts val="1000"/>
              </a:spcBef>
              <a:spcAft>
                <a:spcPts val="0"/>
              </a:spcAft>
              <a:buClr>
                <a:srgbClr val="E48312"/>
              </a:buClr>
              <a:buSzPct val="100000"/>
              <a:buNone/>
            </a:pPr>
            <a:r>
              <a:rPr lang="en-US" sz="2400" b="1" kern="1200" dirty="0">
                <a:solidFill>
                  <a:srgbClr val="000000">
                    <a:lumMod val="75000"/>
                    <a:lumOff val="25000"/>
                  </a:srgbClr>
                </a:solidFill>
                <a:latin typeface="Times New Roman"/>
                <a:ea typeface="+mn-lt"/>
                <a:cs typeface="+mn-lt"/>
              </a:rPr>
              <a:t>Web interface module:</a:t>
            </a:r>
          </a:p>
          <a:p>
            <a:pPr marL="0" lvl="0" indent="0" rtl="0" fontAlgn="auto">
              <a:lnSpc>
                <a:spcPct val="90000"/>
              </a:lnSpc>
              <a:spcBef>
                <a:spcPts val="1000"/>
              </a:spcBef>
              <a:spcAft>
                <a:spcPts val="0"/>
              </a:spcAft>
              <a:buClr>
                <a:srgbClr val="E48312"/>
              </a:buClr>
              <a:buSzPct val="100000"/>
              <a:buNone/>
            </a:pPr>
            <a:r>
              <a:rPr lang="en-US" sz="2400" kern="1200" dirty="0">
                <a:solidFill>
                  <a:srgbClr val="000000">
                    <a:lumMod val="75000"/>
                    <a:lumOff val="25000"/>
                  </a:srgbClr>
                </a:solidFill>
                <a:latin typeface="Times New Roman"/>
                <a:cs typeface="Calibri"/>
              </a:rPr>
              <a:t>     The web interface module helps to view the masked and unmasked user data in the User Interface</a:t>
            </a:r>
          </a:p>
          <a:p>
            <a:endParaRPr lang="en-US" sz="2400" dirty="0"/>
          </a:p>
        </p:txBody>
      </p:sp>
    </p:spTree>
    <p:extLst>
      <p:ext uri="{BB962C8B-B14F-4D97-AF65-F5344CB8AC3E}">
        <p14:creationId xmlns:p14="http://schemas.microsoft.com/office/powerpoint/2010/main" val="478131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8" name="Text Placeholder 2"/>
          <p:cNvSpPr>
            <a:spLocks noGrp="1"/>
          </p:cNvSpPr>
          <p:nvPr>
            <p:ph type="title"/>
          </p:nvPr>
        </p:nvSpPr>
        <p:spPr/>
        <p:txBody>
          <a:bodyPr/>
          <a:lstStyle/>
          <a:p>
            <a:r>
              <a:rPr lang="en-US" dirty="0">
                <a:latin typeface="+mj-lt"/>
              </a:rPr>
              <a:t>LITERATURE SURVERY</a:t>
            </a:r>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val="3923291007"/>
              </p:ext>
            </p:extLst>
          </p:nvPr>
        </p:nvGraphicFramePr>
        <p:xfrm>
          <a:off x="457200" y="961358"/>
          <a:ext cx="8305800" cy="4829842"/>
        </p:xfrm>
        <a:graphic>
          <a:graphicData uri="http://schemas.openxmlformats.org/drawingml/2006/table">
            <a:tbl>
              <a:tblPr firstRow="1" bandRow="1">
                <a:tableStyleId>{5C22544A-7EE6-4342-B048-85BDC9FD1C3A}</a:tableStyleId>
              </a:tblPr>
              <a:tblGrid>
                <a:gridCol w="2076450">
                  <a:extLst>
                    <a:ext uri="{9D8B030D-6E8A-4147-A177-3AD203B41FA5}">
                      <a16:colId xmlns:a16="http://schemas.microsoft.com/office/drawing/2014/main" val="1702980659"/>
                    </a:ext>
                  </a:extLst>
                </a:gridCol>
                <a:gridCol w="2076450">
                  <a:extLst>
                    <a:ext uri="{9D8B030D-6E8A-4147-A177-3AD203B41FA5}">
                      <a16:colId xmlns:a16="http://schemas.microsoft.com/office/drawing/2014/main" val="2545303328"/>
                    </a:ext>
                  </a:extLst>
                </a:gridCol>
                <a:gridCol w="2076450">
                  <a:extLst>
                    <a:ext uri="{9D8B030D-6E8A-4147-A177-3AD203B41FA5}">
                      <a16:colId xmlns:a16="http://schemas.microsoft.com/office/drawing/2014/main" val="911541032"/>
                    </a:ext>
                  </a:extLst>
                </a:gridCol>
                <a:gridCol w="2076450">
                  <a:extLst>
                    <a:ext uri="{9D8B030D-6E8A-4147-A177-3AD203B41FA5}">
                      <a16:colId xmlns:a16="http://schemas.microsoft.com/office/drawing/2014/main" val="3343960929"/>
                    </a:ext>
                  </a:extLst>
                </a:gridCol>
              </a:tblGrid>
              <a:tr h="989362">
                <a:tc>
                  <a:txBody>
                    <a:bodyPr/>
                    <a:lstStyle/>
                    <a:p>
                      <a:r>
                        <a:rPr lang="en-US" sz="2000" b="1" i="0" u="none" dirty="0"/>
                        <a:t>ATHOR</a:t>
                      </a:r>
                    </a:p>
                  </a:txBody>
                  <a:tcPr/>
                </a:tc>
                <a:tc>
                  <a:txBody>
                    <a:bodyPr/>
                    <a:lstStyle/>
                    <a:p>
                      <a:r>
                        <a:rPr lang="en-US" sz="2000" dirty="0"/>
                        <a:t>LITERATURE</a:t>
                      </a:r>
                      <a:r>
                        <a:rPr lang="en-US" sz="2000" baseline="0" dirty="0"/>
                        <a:t> SURVERY</a:t>
                      </a:r>
                      <a:endParaRPr lang="en-US" sz="2000" dirty="0"/>
                    </a:p>
                  </a:txBody>
                  <a:tcPr/>
                </a:tc>
                <a:tc>
                  <a:txBody>
                    <a:bodyPr/>
                    <a:lstStyle/>
                    <a:p>
                      <a:r>
                        <a:rPr lang="en-US" sz="2000" dirty="0"/>
                        <a:t>APPROACH</a:t>
                      </a:r>
                    </a:p>
                  </a:txBody>
                  <a:tcPr/>
                </a:tc>
                <a:tc>
                  <a:txBody>
                    <a:bodyPr/>
                    <a:lstStyle/>
                    <a:p>
                      <a:r>
                        <a:rPr lang="en-US" sz="2000" dirty="0"/>
                        <a:t>YEAR</a:t>
                      </a:r>
                    </a:p>
                  </a:txBody>
                  <a:tcPr/>
                </a:tc>
                <a:extLst>
                  <a:ext uri="{0D108BD9-81ED-4DB2-BD59-A6C34878D82A}">
                    <a16:rowId xmlns:a16="http://schemas.microsoft.com/office/drawing/2014/main" val="3145243196"/>
                  </a:ext>
                </a:extLst>
              </a:tr>
              <a:tr h="2119803">
                <a:tc>
                  <a:txBody>
                    <a:bodyPr/>
                    <a:lstStyle/>
                    <a:p>
                      <a:r>
                        <a:rPr lang="en-US" sz="2000" dirty="0"/>
                        <a:t>Salem</a:t>
                      </a:r>
                    </a:p>
                    <a:p>
                      <a:r>
                        <a:rPr lang="en-US" sz="2000" dirty="0" err="1"/>
                        <a:t>Aleyani,huan</a:t>
                      </a:r>
                      <a:r>
                        <a:rPr lang="en-US" sz="2000" dirty="0"/>
                        <a:t> Liu</a:t>
                      </a:r>
                    </a:p>
                  </a:txBody>
                  <a:tcPr/>
                </a:tc>
                <a:tc>
                  <a:txBody>
                    <a:bodyPr/>
                    <a:lstStyle/>
                    <a:p>
                      <a:r>
                        <a:rPr lang="en-US" sz="2000" dirty="0"/>
                        <a:t>Ensemble</a:t>
                      </a:r>
                    </a:p>
                    <a:p>
                      <a:r>
                        <a:rPr lang="en-US" sz="2000" dirty="0"/>
                        <a:t>Feature</a:t>
                      </a:r>
                    </a:p>
                    <a:p>
                      <a:r>
                        <a:rPr lang="en-US" sz="2000" dirty="0"/>
                        <a:t>Selection in</a:t>
                      </a:r>
                    </a:p>
                    <a:p>
                      <a:r>
                        <a:rPr lang="en-US" sz="2000" dirty="0"/>
                        <a:t>Face</a:t>
                      </a:r>
                    </a:p>
                    <a:p>
                      <a:r>
                        <a:rPr lang="en-US" sz="2000" dirty="0"/>
                        <a:t>Recognition</a:t>
                      </a:r>
                    </a:p>
                    <a:p>
                      <a:r>
                        <a:rPr lang="en-US" sz="2000" dirty="0"/>
                        <a:t>ICMLA</a:t>
                      </a:r>
                      <a:r>
                        <a:rPr lang="en-US" sz="2000" baseline="0" dirty="0"/>
                        <a:t> 2012</a:t>
                      </a:r>
                    </a:p>
                    <a:p>
                      <a:r>
                        <a:rPr lang="en-US" sz="2000" baseline="0" dirty="0"/>
                        <a:t>challenge</a:t>
                      </a:r>
                      <a:endParaRPr lang="en-US" sz="2000" dirty="0"/>
                    </a:p>
                  </a:txBody>
                  <a:tcPr/>
                </a:tc>
                <a:tc>
                  <a:txBody>
                    <a:bodyPr/>
                    <a:lstStyle/>
                    <a:p>
                      <a:r>
                        <a:rPr lang="en-US" sz="2000" dirty="0"/>
                        <a:t>Fitter –based</a:t>
                      </a:r>
                    </a:p>
                    <a:p>
                      <a:r>
                        <a:rPr lang="en-US" sz="2000" dirty="0"/>
                        <a:t>Feature</a:t>
                      </a:r>
                    </a:p>
                    <a:p>
                      <a:r>
                        <a:rPr lang="en-US" sz="2000" dirty="0"/>
                        <a:t>selection</a:t>
                      </a:r>
                    </a:p>
                  </a:txBody>
                  <a:tcPr/>
                </a:tc>
                <a:tc>
                  <a:txBody>
                    <a:bodyPr/>
                    <a:lstStyle/>
                    <a:p>
                      <a:endParaRPr lang="en-US" sz="2000" baseline="0" dirty="0"/>
                    </a:p>
                    <a:p>
                      <a:r>
                        <a:rPr lang="en-US" sz="2000" dirty="0"/>
                        <a:t>2012</a:t>
                      </a:r>
                    </a:p>
                  </a:txBody>
                  <a:tcPr/>
                </a:tc>
                <a:extLst>
                  <a:ext uri="{0D108BD9-81ED-4DB2-BD59-A6C34878D82A}">
                    <a16:rowId xmlns:a16="http://schemas.microsoft.com/office/drawing/2014/main" val="3592221233"/>
                  </a:ext>
                </a:extLst>
              </a:tr>
              <a:tr h="1539035">
                <a:tc>
                  <a:txBody>
                    <a:bodyPr/>
                    <a:lstStyle/>
                    <a:p>
                      <a:r>
                        <a:rPr lang="en-US" sz="2000" dirty="0"/>
                        <a:t>Emir</a:t>
                      </a:r>
                      <a:r>
                        <a:rPr lang="en-US" sz="2000" baseline="0" dirty="0"/>
                        <a:t> </a:t>
                      </a:r>
                      <a:r>
                        <a:rPr lang="en-US" sz="2000" baseline="0" dirty="0" err="1"/>
                        <a:t>Kremic</a:t>
                      </a:r>
                      <a:r>
                        <a:rPr lang="en-US" sz="2000" baseline="0" dirty="0"/>
                        <a:t>, </a:t>
                      </a:r>
                      <a:r>
                        <a:rPr lang="en-US" sz="2000" baseline="0" dirty="0" err="1"/>
                        <a:t>Abdulhamit</a:t>
                      </a:r>
                      <a:r>
                        <a:rPr lang="en-US" sz="2000" baseline="0" dirty="0"/>
                        <a:t> </a:t>
                      </a:r>
                      <a:r>
                        <a:rPr lang="en-US" sz="2000" baseline="0" dirty="0" err="1"/>
                        <a:t>Subasi,and</a:t>
                      </a:r>
                      <a:r>
                        <a:rPr lang="en-US" sz="2000" baseline="0" dirty="0"/>
                        <a:t> Kemal </a:t>
                      </a:r>
                      <a:r>
                        <a:rPr lang="en-US" sz="2000" baseline="0" dirty="0" err="1"/>
                        <a:t>Hajdarevic</a:t>
                      </a:r>
                      <a:r>
                        <a:rPr lang="en-US" sz="2000" baseline="0" dirty="0"/>
                        <a:t> </a:t>
                      </a:r>
                      <a:endParaRPr lang="en-US" sz="2000" dirty="0"/>
                    </a:p>
                  </a:txBody>
                  <a:tcPr/>
                </a:tc>
                <a:tc>
                  <a:txBody>
                    <a:bodyPr/>
                    <a:lstStyle/>
                    <a:p>
                      <a:r>
                        <a:rPr lang="en-US" sz="2000" dirty="0"/>
                        <a:t>Face</a:t>
                      </a:r>
                      <a:r>
                        <a:rPr lang="en-US" sz="2000" baseline="0" dirty="0"/>
                        <a:t> Recognition </a:t>
                      </a:r>
                      <a:r>
                        <a:rPr lang="en-US" sz="2000" baseline="0" dirty="0" err="1"/>
                        <a:t>Implementaion</a:t>
                      </a:r>
                      <a:r>
                        <a:rPr lang="en-US" sz="2000" baseline="0" dirty="0"/>
                        <a:t> on for client server mobile application using PCA</a:t>
                      </a:r>
                      <a:endParaRPr lang="en-US" sz="2000" dirty="0"/>
                    </a:p>
                  </a:txBody>
                  <a:tcPr/>
                </a:tc>
                <a:tc>
                  <a:txBody>
                    <a:bodyPr/>
                    <a:lstStyle/>
                    <a:p>
                      <a:r>
                        <a:rPr lang="en-US" sz="2000" dirty="0"/>
                        <a:t>Client-server model and GPG infrastructure</a:t>
                      </a:r>
                    </a:p>
                  </a:txBody>
                  <a:tcPr/>
                </a:tc>
                <a:tc>
                  <a:txBody>
                    <a:bodyPr/>
                    <a:lstStyle/>
                    <a:p>
                      <a:r>
                        <a:rPr lang="en-US" sz="2000" dirty="0"/>
                        <a:t>2012</a:t>
                      </a:r>
                    </a:p>
                  </a:txBody>
                  <a:tcPr/>
                </a:tc>
                <a:extLst>
                  <a:ext uri="{0D108BD9-81ED-4DB2-BD59-A6C34878D82A}">
                    <a16:rowId xmlns:a16="http://schemas.microsoft.com/office/drawing/2014/main" val="2751748488"/>
                  </a:ext>
                </a:extLst>
              </a:tr>
            </a:tbl>
          </a:graphicData>
        </a:graphic>
      </p:graphicFrame>
    </p:spTree>
    <p:extLst>
      <p:ext uri="{BB962C8B-B14F-4D97-AF65-F5344CB8AC3E}">
        <p14:creationId xmlns:p14="http://schemas.microsoft.com/office/powerpoint/2010/main" val="299789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EXISTING SYSTEM</a:t>
            </a:r>
          </a:p>
        </p:txBody>
      </p:sp>
      <p:sp>
        <p:nvSpPr>
          <p:cNvPr id="5" name="Content Placeholder 4"/>
          <p:cNvSpPr>
            <a:spLocks noGrp="1"/>
          </p:cNvSpPr>
          <p:nvPr>
            <p:ph idx="1"/>
          </p:nvPr>
        </p:nvSpPr>
        <p:spPr>
          <a:xfrm>
            <a:off x="457200" y="1697266"/>
            <a:ext cx="8229600" cy="2957733"/>
          </a:xfrm>
          <a:prstGeom prst="rect">
            <a:avLst/>
          </a:prstGeom>
        </p:spPr>
        <p:txBody>
          <a:bodyPr>
            <a:spAutoFit/>
          </a:bodyPr>
          <a:lstStyle/>
          <a:p>
            <a:pPr lvl="0" rtl="0" fontAlgn="auto">
              <a:lnSpc>
                <a:spcPct val="90000"/>
              </a:lnSpc>
              <a:spcBef>
                <a:spcPts val="1000"/>
              </a:spcBef>
              <a:spcAft>
                <a:spcPts val="0"/>
              </a:spcAft>
              <a:buClr>
                <a:srgbClr val="E48312"/>
              </a:buClr>
              <a:buSzPct val="100000"/>
            </a:pPr>
            <a:endParaRPr lang="en-US" sz="2400" kern="1200" dirty="0">
              <a:solidFill>
                <a:srgbClr val="000000">
                  <a:lumMod val="75000"/>
                  <a:lumOff val="25000"/>
                </a:srgbClr>
              </a:solidFill>
              <a:latin typeface="+mn-lt"/>
              <a:ea typeface="+mn-lt"/>
              <a:cs typeface="+mn-lt"/>
            </a:endParaRPr>
          </a:p>
          <a:p>
            <a:pPr marL="91440" lvl="0" indent="-91440" rtl="0" fontAlgn="auto">
              <a:lnSpc>
                <a:spcPct val="90000"/>
              </a:lnSpc>
              <a:spcBef>
                <a:spcPts val="1000"/>
              </a:spcBef>
              <a:spcAft>
                <a:spcPts val="0"/>
              </a:spcAft>
              <a:buClr>
                <a:srgbClr val="E48312"/>
              </a:buClr>
              <a:buSzPct val="100000"/>
            </a:pPr>
            <a:r>
              <a:rPr lang="en-US" sz="2400" kern="1200" dirty="0" smtClean="0">
                <a:solidFill>
                  <a:srgbClr val="000000">
                    <a:lumMod val="75000"/>
                    <a:lumOff val="25000"/>
                  </a:srgbClr>
                </a:solidFill>
                <a:latin typeface="+mn-lt"/>
                <a:cs typeface="Times New Roman"/>
              </a:rPr>
              <a:t> </a:t>
            </a:r>
            <a:r>
              <a:rPr lang="en-US" sz="2400" kern="1200" dirty="0">
                <a:solidFill>
                  <a:srgbClr val="000000">
                    <a:lumMod val="75000"/>
                    <a:lumOff val="25000"/>
                  </a:srgbClr>
                </a:solidFill>
                <a:latin typeface="+mn-lt"/>
                <a:cs typeface="Times New Roman"/>
              </a:rPr>
              <a:t>T</a:t>
            </a:r>
            <a:r>
              <a:rPr lang="en-US" sz="2400" kern="1200" dirty="0" smtClean="0">
                <a:solidFill>
                  <a:srgbClr val="000000">
                    <a:lumMod val="75000"/>
                    <a:lumOff val="25000"/>
                  </a:srgbClr>
                </a:solidFill>
                <a:latin typeface="+mn-lt"/>
                <a:cs typeface="Times New Roman"/>
              </a:rPr>
              <a:t>he </a:t>
            </a:r>
            <a:r>
              <a:rPr lang="en-US" sz="2400" kern="1200" dirty="0" err="1">
                <a:solidFill>
                  <a:srgbClr val="000000">
                    <a:lumMod val="75000"/>
                    <a:lumOff val="25000"/>
                  </a:srgbClr>
                </a:solidFill>
                <a:latin typeface="+mn-lt"/>
                <a:cs typeface="Times New Roman"/>
              </a:rPr>
              <a:t>absencd</a:t>
            </a:r>
            <a:r>
              <a:rPr lang="en-US" sz="2400" kern="1200" dirty="0">
                <a:solidFill>
                  <a:srgbClr val="000000">
                    <a:lumMod val="75000"/>
                    <a:lumOff val="25000"/>
                  </a:srgbClr>
                </a:solidFill>
                <a:latin typeface="+mn-lt"/>
                <a:cs typeface="Times New Roman"/>
              </a:rPr>
              <a:t> of large datasets of </a:t>
            </a:r>
            <a:r>
              <a:rPr lang="en-US" sz="2400" b="1" kern="1200" dirty="0">
                <a:solidFill>
                  <a:srgbClr val="000000">
                    <a:lumMod val="75000"/>
                    <a:lumOff val="25000"/>
                  </a:srgbClr>
                </a:solidFill>
                <a:latin typeface="+mn-lt"/>
                <a:cs typeface="Times New Roman"/>
              </a:rPr>
              <a:t>‘</a:t>
            </a:r>
            <a:r>
              <a:rPr lang="en-US" sz="2400" b="1" kern="1200" dirty="0" err="1">
                <a:solidFill>
                  <a:srgbClr val="000000">
                    <a:lumMod val="75000"/>
                    <a:lumOff val="25000"/>
                  </a:srgbClr>
                </a:solidFill>
                <a:latin typeface="+mn-lt"/>
                <a:cs typeface="Times New Roman"/>
              </a:rPr>
              <a:t>with_mask</a:t>
            </a:r>
            <a:r>
              <a:rPr lang="en-US" sz="2400" b="1" kern="1200" dirty="0">
                <a:solidFill>
                  <a:srgbClr val="000000">
                    <a:lumMod val="75000"/>
                    <a:lumOff val="25000"/>
                  </a:srgbClr>
                </a:solidFill>
                <a:latin typeface="+mn-lt"/>
                <a:cs typeface="Times New Roman"/>
              </a:rPr>
              <a:t>’</a:t>
            </a:r>
            <a:r>
              <a:rPr lang="en-US" sz="2400" kern="1200" dirty="0">
                <a:solidFill>
                  <a:srgbClr val="000000">
                    <a:lumMod val="75000"/>
                    <a:lumOff val="25000"/>
                  </a:srgbClr>
                </a:solidFill>
                <a:latin typeface="+mn-lt"/>
                <a:cs typeface="Times New Roman"/>
              </a:rPr>
              <a:t> images has made this task more cumbersome and challenging.</a:t>
            </a:r>
            <a:endParaRPr lang="en-US" sz="2400" kern="1200" dirty="0">
              <a:solidFill>
                <a:srgbClr val="000000">
                  <a:lumMod val="75000"/>
                  <a:lumOff val="25000"/>
                </a:srgbClr>
              </a:solidFill>
              <a:latin typeface="+mn-lt"/>
              <a:cs typeface="Calibri" panose="020F0502020204030204"/>
            </a:endParaRPr>
          </a:p>
          <a:p>
            <a:pPr marL="91440" lvl="0" indent="-91440" rtl="0" fontAlgn="auto">
              <a:lnSpc>
                <a:spcPct val="90000"/>
              </a:lnSpc>
              <a:spcBef>
                <a:spcPts val="1000"/>
              </a:spcBef>
              <a:spcAft>
                <a:spcPts val="0"/>
              </a:spcAft>
              <a:buClr>
                <a:srgbClr val="E48312"/>
              </a:buClr>
              <a:buSzPct val="100000"/>
            </a:pPr>
            <a:r>
              <a:rPr lang="en-US" sz="2400" kern="1200" dirty="0">
                <a:solidFill>
                  <a:srgbClr val="000000">
                    <a:lumMod val="75000"/>
                    <a:lumOff val="25000"/>
                  </a:srgbClr>
                </a:solidFill>
                <a:latin typeface="+mn-lt"/>
                <a:cs typeface="Times New Roman"/>
              </a:rPr>
              <a:t>We should have a system security to monitor the crowed and enforce everyone to wear a mask.</a:t>
            </a:r>
          </a:p>
          <a:p>
            <a:pPr marL="91440" lvl="0" indent="-91440" rtl="0" fontAlgn="auto">
              <a:lnSpc>
                <a:spcPct val="90000"/>
              </a:lnSpc>
              <a:spcBef>
                <a:spcPts val="1000"/>
              </a:spcBef>
              <a:spcAft>
                <a:spcPts val="0"/>
              </a:spcAft>
              <a:buClr>
                <a:srgbClr val="E48312"/>
              </a:buClr>
              <a:buSzPct val="100000"/>
            </a:pPr>
            <a:endParaRPr lang="en-US" sz="2400" kern="1200" dirty="0">
              <a:solidFill>
                <a:srgbClr val="000000">
                  <a:lumMod val="75000"/>
                  <a:lumOff val="25000"/>
                </a:srgbClr>
              </a:solidFill>
              <a:latin typeface="+mn-lt"/>
              <a:ea typeface="+mn-lt"/>
              <a:cs typeface="+mn-lt"/>
            </a:endParaRPr>
          </a:p>
          <a:p>
            <a:pPr marL="91440" lvl="0" indent="-91440" rtl="0" fontAlgn="auto">
              <a:lnSpc>
                <a:spcPct val="90000"/>
              </a:lnSpc>
              <a:spcBef>
                <a:spcPts val="1200"/>
              </a:spcBef>
              <a:spcAft>
                <a:spcPts val="200"/>
              </a:spcAft>
              <a:buClr>
                <a:srgbClr val="E48312"/>
              </a:buClr>
              <a:buSzPct val="100000"/>
            </a:pPr>
            <a:endParaRPr lang="en-US" sz="2400" kern="1200" dirty="0">
              <a:solidFill>
                <a:srgbClr val="000000">
                  <a:lumMod val="75000"/>
                  <a:lumOff val="25000"/>
                </a:srgbClr>
              </a:solidFill>
              <a:latin typeface="+mn-lt"/>
              <a:cs typeface="Calibri"/>
            </a:endParaRPr>
          </a:p>
        </p:txBody>
      </p:sp>
    </p:spTree>
    <p:extLst>
      <p:ext uri="{BB962C8B-B14F-4D97-AF65-F5344CB8AC3E}">
        <p14:creationId xmlns:p14="http://schemas.microsoft.com/office/powerpoint/2010/main" val="53188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PROPOSED SYSTEM</a:t>
            </a:r>
          </a:p>
        </p:txBody>
      </p:sp>
      <p:sp>
        <p:nvSpPr>
          <p:cNvPr id="3" name="Content Placeholder 2"/>
          <p:cNvSpPr>
            <a:spLocks noGrp="1"/>
          </p:cNvSpPr>
          <p:nvPr>
            <p:ph idx="1"/>
          </p:nvPr>
        </p:nvSpPr>
        <p:spPr>
          <a:xfrm>
            <a:off x="457200" y="1604772"/>
            <a:ext cx="8229600" cy="3272028"/>
          </a:xfrm>
        </p:spPr>
        <p:txBody>
          <a:bodyPr/>
          <a:lstStyle/>
          <a:p>
            <a:pPr marL="91440" lvl="0" indent="-91440" rtl="0" eaLnBrk="1" fontAlgn="auto" hangingPunct="1">
              <a:lnSpc>
                <a:spcPct val="90000"/>
              </a:lnSpc>
              <a:spcBef>
                <a:spcPts val="1000"/>
              </a:spcBef>
              <a:spcAft>
                <a:spcPts val="0"/>
              </a:spcAft>
              <a:buClr>
                <a:srgbClr val="E48312"/>
              </a:buClr>
              <a:buSzPct val="100000"/>
              <a:buFont typeface="Arial"/>
              <a:buChar char="•"/>
            </a:pPr>
            <a:r>
              <a:rPr lang="en-US" sz="2400" kern="1200" dirty="0">
                <a:solidFill>
                  <a:srgbClr val="000000">
                    <a:lumMod val="75000"/>
                    <a:lumOff val="25000"/>
                  </a:srgbClr>
                </a:solidFill>
                <a:latin typeface="Times New Roman"/>
                <a:ea typeface="+mn-lt"/>
                <a:cs typeface="+mn-lt"/>
              </a:rPr>
              <a:t>In the proposed system, the Face Mask Detection Platform uses Artificial Network to recognize if a user is not wearing a mask.</a:t>
            </a:r>
            <a:endParaRPr lang="en-US" sz="2400" kern="1200" dirty="0">
              <a:solidFill>
                <a:srgbClr val="000000">
                  <a:lumMod val="75000"/>
                  <a:lumOff val="25000"/>
                </a:srgbClr>
              </a:solidFill>
              <a:latin typeface="Times New Roman"/>
              <a:ea typeface="+mn-ea"/>
              <a:cs typeface="Times New Roman"/>
            </a:endParaRPr>
          </a:p>
          <a:p>
            <a:pPr marL="91440" lvl="0" indent="-91440" rtl="0" eaLnBrk="1" fontAlgn="auto" hangingPunct="1">
              <a:lnSpc>
                <a:spcPct val="90000"/>
              </a:lnSpc>
              <a:spcBef>
                <a:spcPts val="1000"/>
              </a:spcBef>
              <a:spcAft>
                <a:spcPts val="0"/>
              </a:spcAft>
              <a:buClr>
                <a:srgbClr val="E48312"/>
              </a:buClr>
              <a:buSzPct val="100000"/>
              <a:buFont typeface="Arial"/>
              <a:buChar char="•"/>
            </a:pPr>
            <a:r>
              <a:rPr lang="en-US" sz="2400" kern="1200" dirty="0">
                <a:solidFill>
                  <a:srgbClr val="000000">
                    <a:lumMod val="75000"/>
                    <a:lumOff val="25000"/>
                  </a:srgbClr>
                </a:solidFill>
                <a:latin typeface="Times New Roman"/>
                <a:ea typeface="+mn-lt"/>
                <a:cs typeface="+mn-lt"/>
              </a:rPr>
              <a:t>The goal of face detection is to determine if there are any faces in the image or video.</a:t>
            </a:r>
          </a:p>
          <a:p>
            <a:pPr marL="91440" lvl="0" indent="-91440" rtl="0" eaLnBrk="1" fontAlgn="auto" hangingPunct="1">
              <a:lnSpc>
                <a:spcPct val="90000"/>
              </a:lnSpc>
              <a:spcBef>
                <a:spcPts val="1000"/>
              </a:spcBef>
              <a:spcAft>
                <a:spcPts val="0"/>
              </a:spcAft>
              <a:buClr>
                <a:srgbClr val="E48312"/>
              </a:buClr>
              <a:buSzPct val="100000"/>
              <a:buFont typeface="Arial"/>
              <a:buChar char="•"/>
            </a:pPr>
            <a:r>
              <a:rPr lang="en-US" sz="2400" kern="1200" dirty="0">
                <a:solidFill>
                  <a:srgbClr val="000000">
                    <a:lumMod val="75000"/>
                    <a:lumOff val="25000"/>
                  </a:srgbClr>
                </a:solidFill>
                <a:latin typeface="Times New Roman"/>
                <a:ea typeface="+mn-lt"/>
                <a:cs typeface="+mn-lt"/>
              </a:rPr>
              <a:t> If multiple faces are present, each face is enclosed by a bounding box and thus we know the location of the faces.</a:t>
            </a:r>
          </a:p>
          <a:p>
            <a:pPr marL="0" lvl="0" indent="0" rtl="0" eaLnBrk="1" fontAlgn="auto" hangingPunct="1">
              <a:lnSpc>
                <a:spcPct val="90000"/>
              </a:lnSpc>
              <a:spcBef>
                <a:spcPts val="1000"/>
              </a:spcBef>
              <a:spcAft>
                <a:spcPts val="0"/>
              </a:spcAft>
              <a:buClr>
                <a:srgbClr val="E48312"/>
              </a:buClr>
              <a:buSzPct val="100000"/>
              <a:buNone/>
            </a:pPr>
            <a:endParaRPr lang="en-US" sz="2400" kern="1200" dirty="0">
              <a:solidFill>
                <a:srgbClr val="000000">
                  <a:lumMod val="75000"/>
                  <a:lumOff val="25000"/>
                </a:srgbClr>
              </a:solidFill>
              <a:latin typeface="Times New Roman"/>
              <a:ea typeface="+mn-lt"/>
              <a:cs typeface="+mn-lt"/>
            </a:endParaRPr>
          </a:p>
        </p:txBody>
      </p:sp>
    </p:spTree>
    <p:extLst>
      <p:ext uri="{BB962C8B-B14F-4D97-AF65-F5344CB8AC3E}">
        <p14:creationId xmlns:p14="http://schemas.microsoft.com/office/powerpoint/2010/main" val="48079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Notes Theme">
  <a:themeElements>
    <a:clrScheme name="Office Notes Theme">
      <a:dk1>
        <a:srgbClr val="000000"/>
      </a:dk1>
      <a:lt1>
        <a:srgbClr val="FFFFFF"/>
      </a:lt1>
      <a:dk2>
        <a:srgbClr val="1F497D"/>
      </a:dk2>
      <a:lt2>
        <a:srgbClr val="EEECE1"/>
      </a:lt2>
      <a:accent1>
        <a:srgbClr val="4F81BD"/>
      </a:accent1>
      <a:accent2>
        <a:srgbClr val="C0504D"/>
      </a:accent2>
      <a:accent3>
        <a:srgbClr val="A5A5A5"/>
      </a:accent3>
      <a:accent4>
        <a:srgbClr val="FFC000"/>
      </a:accent4>
      <a:accent5>
        <a:srgbClr val="4472C4"/>
      </a:accent5>
      <a:accent6>
        <a:srgbClr val="70AD47"/>
      </a:accent6>
      <a:hlink>
        <a:srgbClr val="0000FF"/>
      </a:hlink>
      <a:folHlink>
        <a:srgbClr val="800080"/>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 PROJECT.1</Template>
  <TotalTime>488</TotalTime>
  <Words>468</Words>
  <Application>Microsoft Office PowerPoint</Application>
  <PresentationFormat>On-screen Show (4:3)</PresentationFormat>
  <Paragraphs>91</Paragraphs>
  <Slides>18</Slides>
  <Notes>0</Notes>
  <HiddenSlides>0</HiddenSlides>
  <MMClips>1</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ff6</vt:lpstr>
      <vt:lpstr>ff7</vt:lpstr>
      <vt:lpstr>Times New Roman</vt:lpstr>
      <vt:lpstr>Office Theme</vt:lpstr>
      <vt:lpstr>Office Theme</vt:lpstr>
      <vt:lpstr> FACE MASK DETECTOR</vt:lpstr>
      <vt:lpstr>ABSTRACT</vt:lpstr>
      <vt:lpstr>REQUIREMENT SPECIFICATION </vt:lpstr>
      <vt:lpstr>DATA FLOW DIAGRAM</vt:lpstr>
      <vt:lpstr>MODULE DESCRIPTION</vt:lpstr>
      <vt:lpstr>MODULE DESCRIPTION</vt:lpstr>
      <vt:lpstr>LITERATURE SURVERY</vt:lpstr>
      <vt:lpstr>EXISTING SYSTEM</vt:lpstr>
      <vt:lpstr>PROPOSED SYSTEM</vt:lpstr>
      <vt:lpstr>ADVANTAGES</vt:lpstr>
      <vt:lpstr>DISADVANTAGES</vt:lpstr>
      <vt:lpstr>PowerPoint Presentation</vt:lpstr>
      <vt:lpstr>                   OUTPUT IMAGE</vt:lpstr>
      <vt:lpstr>FACE MASK DETECTOR</vt:lpstr>
      <vt:lpstr>CONCLUTION</vt:lpstr>
      <vt:lpstr>REFREENCES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DETECTOR</dc:title>
  <dc:creator>BAPTIST</dc:creator>
  <cp:lastModifiedBy>BAPTIST</cp:lastModifiedBy>
  <cp:revision>52</cp:revision>
  <dcterms:created xsi:type="dcterms:W3CDTF">2022-06-02T05:36:20Z</dcterms:created>
  <dcterms:modified xsi:type="dcterms:W3CDTF">2022-06-25T17:27:28Z</dcterms:modified>
</cp:coreProperties>
</file>