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  <p:sldMasterId id="2147483702" r:id="rId3"/>
    <p:sldMasterId id="2147483726" r:id="rId4"/>
    <p:sldMasterId id="2147483738" r:id="rId5"/>
    <p:sldMasterId id="2147483750" r:id="rId6"/>
  </p:sldMasterIdLst>
  <p:notesMasterIdLst>
    <p:notesMasterId r:id="rId30"/>
  </p:notesMasterIdLst>
  <p:sldIdLst>
    <p:sldId id="257" r:id="rId7"/>
    <p:sldId id="258" r:id="rId8"/>
    <p:sldId id="344" r:id="rId9"/>
    <p:sldId id="348" r:id="rId10"/>
    <p:sldId id="349" r:id="rId11"/>
    <p:sldId id="350" r:id="rId12"/>
    <p:sldId id="351" r:id="rId13"/>
    <p:sldId id="345" r:id="rId14"/>
    <p:sldId id="261" r:id="rId15"/>
    <p:sldId id="346" r:id="rId16"/>
    <p:sldId id="352" r:id="rId17"/>
    <p:sldId id="353" r:id="rId18"/>
    <p:sldId id="354" r:id="rId19"/>
    <p:sldId id="355" r:id="rId20"/>
    <p:sldId id="356" r:id="rId21"/>
    <p:sldId id="357" r:id="rId22"/>
    <p:sldId id="262" r:id="rId23"/>
    <p:sldId id="343" r:id="rId24"/>
    <p:sldId id="359" r:id="rId25"/>
    <p:sldId id="360" r:id="rId26"/>
    <p:sldId id="341" r:id="rId27"/>
    <p:sldId id="342" r:id="rId28"/>
    <p:sldId id="340" r:id="rId29"/>
  </p:sldIdLst>
  <p:sldSz cx="12192000" cy="6858000"/>
  <p:notesSz cx="6858000" cy="9144000"/>
  <p:defaultTextStyle>
    <a:defPPr algn="l" eaLnBrk="1" latinLnBrk="0" hangingPunct="1">
      <a:defRPr>
        <a:latin typeface="Arial" pitchFamily="34" charset="0"/>
      </a:defRPr>
    </a:defPPr>
    <a:lvl1pPr marL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tx1"/>
        </a:solidFill>
        <a:latin typeface="Arial" pitchFamily="34" charset="0"/>
      </a:defRPr>
    </a:lvl1pPr>
    <a:lvl2pPr marL="45720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tx1"/>
        </a:solidFill>
        <a:latin typeface="Arial" pitchFamily="34" charset="0"/>
      </a:defRPr>
    </a:lvl2pPr>
    <a:lvl3pPr marL="91440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tx1"/>
        </a:solidFill>
        <a:latin typeface="Arial" pitchFamily="34" charset="0"/>
      </a:defRPr>
    </a:lvl3pPr>
    <a:lvl4pPr marL="137160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tx1"/>
        </a:solidFill>
        <a:latin typeface="Arial" pitchFamily="34" charset="0"/>
      </a:defRPr>
    </a:lvl4pPr>
    <a:lvl5pPr marL="182880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tx1"/>
        </a:solidFill>
        <a:latin typeface="Arial" pitchFamily="34" charset="0"/>
      </a:defRPr>
    </a:lvl5pPr>
    <a:lvl6pPr marL="228600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tx1"/>
        </a:solidFill>
        <a:latin typeface="Arial" pitchFamily="34" charset="0"/>
      </a:defRPr>
    </a:lvl6pPr>
    <a:lvl7pPr marL="274320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tx1"/>
        </a:solidFill>
        <a:latin typeface="Arial" pitchFamily="34" charset="0"/>
      </a:defRPr>
    </a:lvl7pPr>
    <a:lvl8pPr marL="320040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tx1"/>
        </a:solidFill>
        <a:latin typeface="Arial" pitchFamily="34" charset="0"/>
      </a:defRPr>
    </a:lvl8pPr>
    <a:lvl9pPr marL="365760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tx1"/>
        </a:solidFill>
        <a:latin typeface="Arial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CB264-3C76-4EFB-9AC5-62C42476850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B1328-4364-462B-A08A-2E87DD70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3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B1328-4364-462B-A08A-2E87DD70C2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9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/>
          </p:nvPr>
        </p:nvSpPr>
        <p:spPr/>
        <p:txBody>
          <a:bodyPr/>
          <a:lstStyle/>
          <a:p>
            <a:fld id="{58B21C57-D869-4A2D-B7B0-8B2651A41355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fld id="{3B5A525D-CA0C-485C-9D71-43280F21A75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fld id="{61157C5F-FB7E-47C6-B12C-315057726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4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609600" y="1604772"/>
            <a:ext cx="10972800" cy="4505706"/>
          </a:xfrm>
          <a:prstGeom prst="rect">
            <a:avLst/>
          </a:prstGeom>
          <a:noFill/>
          <a:ln>
            <a:noFill/>
          </a:ln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fld id="{3B5A525D-CA0C-485C-9D71-43280F21A75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fld id="{61157C5F-FB7E-47C6-B12C-315057726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4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orient="vert"/>
          </p:nvPr>
        </p:nvSpPr>
        <p:spPr>
          <a:xfrm>
            <a:off x="8839200" y="274320"/>
            <a:ext cx="2743200" cy="5849874"/>
          </a:xfrm>
          <a:prstGeom prst="rect">
            <a:avLst/>
          </a:prstGeom>
          <a:noFill/>
          <a:ln>
            <a:noFill/>
          </a:ln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609600" y="274320"/>
            <a:ext cx="8022336" cy="5849874"/>
          </a:xfrm>
          <a:prstGeom prst="rect">
            <a:avLst/>
          </a:prstGeom>
          <a:noFill/>
          <a:ln>
            <a:noFill/>
          </a:ln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fld id="{3B5A525D-CA0C-485C-9D71-43280F21A75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fld id="{61157C5F-FB7E-47C6-B12C-315057726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98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9060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609600" y="1604772"/>
            <a:ext cx="10972800" cy="450570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8962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3364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609600" y="1604772"/>
            <a:ext cx="5364480" cy="450570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205728" y="1604772"/>
            <a:ext cx="5364480" cy="450570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0391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200" b="1"/>
            </a:lvl2pPr>
            <a:lvl3pPr marL="914400" indent="0">
              <a:buNone/>
              <a:defRPr sz="20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idx="3"/>
          </p:nvPr>
        </p:nvSpPr>
        <p:spPr>
          <a:xfrm>
            <a:off x="6193367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200" b="1"/>
            </a:lvl2pPr>
            <a:lvl3pPr marL="914400" indent="0">
              <a:buNone/>
              <a:defRPr sz="20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half" idx="4"/>
          </p:nvPr>
        </p:nvSpPr>
        <p:spPr>
          <a:xfrm>
            <a:off x="6193367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5564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1981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866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3200"/>
            </a:lvl1pPr>
            <a:lvl2pPr>
              <a:defRPr sz="3000"/>
            </a:lvl2pPr>
            <a:lvl3pPr>
              <a:defRPr sz="2800"/>
            </a:lvl3pPr>
            <a:lvl4pPr>
              <a:defRPr sz="2600"/>
            </a:lvl4pPr>
            <a:lvl5pPr>
              <a:defRPr sz="2400"/>
            </a:lvl5pPr>
            <a:lvl6pPr>
              <a:defRPr sz="22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  <a:lvl6pPr marL="2286000" indent="0">
              <a:buNone/>
              <a:defRPr sz="800"/>
            </a:lvl6pPr>
            <a:lvl7pPr marL="2743200" indent="0">
              <a:buNone/>
              <a:defRPr sz="800"/>
            </a:lvl7pPr>
            <a:lvl8pPr marL="3200400" indent="0">
              <a:buNone/>
              <a:defRPr sz="800"/>
            </a:lvl8pPr>
            <a:lvl9pPr marL="36576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01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fld id="{3B5A525D-CA0C-485C-9D71-43280F21A75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fld id="{61157C5F-FB7E-47C6-B12C-315057726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41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None/>
              <a:defRPr sz="3200"/>
            </a:lvl1pPr>
            <a:lvl2pPr>
              <a:buNone/>
              <a:defRPr sz="3000"/>
            </a:lvl2pPr>
            <a:lvl3pPr>
              <a:buNone/>
              <a:defRPr sz="2800"/>
            </a:lvl3pPr>
            <a:lvl4pPr>
              <a:buNone/>
              <a:defRPr sz="2600"/>
            </a:lvl4pPr>
            <a:lvl5pPr>
              <a:buNone/>
              <a:defRPr sz="2400"/>
            </a:lvl5pPr>
            <a:lvl6pPr>
              <a:buNone/>
              <a:defRPr sz="2200"/>
            </a:lvl6pPr>
            <a:lvl7pPr>
              <a:buNone/>
              <a:defRPr sz="2000"/>
            </a:lvl7pPr>
            <a:lvl8pPr>
              <a:buNone/>
              <a:defRPr sz="2000"/>
            </a:lvl8pPr>
            <a:lvl9pPr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2389718" y="5367338"/>
            <a:ext cx="7315201" cy="8048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  <a:lvl6pPr marL="2286000" indent="0">
              <a:buNone/>
              <a:defRPr sz="800"/>
            </a:lvl6pPr>
            <a:lvl7pPr marL="2743200" indent="0">
              <a:buNone/>
              <a:defRPr sz="800"/>
            </a:lvl7pPr>
            <a:lvl8pPr marL="3200400" indent="0">
              <a:buNone/>
              <a:defRPr sz="800"/>
            </a:lvl8pPr>
            <a:lvl9pPr marL="36576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794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609600" y="1604772"/>
            <a:ext cx="10972800" cy="4505706"/>
          </a:xfrm>
          <a:prstGeom prst="rect">
            <a:avLst/>
          </a:prstGeom>
          <a:noFill/>
          <a:ln>
            <a:noFill/>
          </a:ln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369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orient="vert"/>
          </p:nvPr>
        </p:nvSpPr>
        <p:spPr>
          <a:xfrm>
            <a:off x="8839200" y="274320"/>
            <a:ext cx="2743200" cy="5849874"/>
          </a:xfrm>
          <a:prstGeom prst="rect">
            <a:avLst/>
          </a:prstGeom>
          <a:noFill/>
          <a:ln>
            <a:noFill/>
          </a:ln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609600" y="274320"/>
            <a:ext cx="8022336" cy="5849874"/>
          </a:xfrm>
          <a:prstGeom prst="rect">
            <a:avLst/>
          </a:prstGeom>
          <a:noFill/>
          <a:ln>
            <a:noFill/>
          </a:ln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7056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pPr>
              <a:buNone/>
            </a:pPr>
            <a:fld id="{FF37E9A3-2E6F-4683-AC93-1B262AB116B4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5534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pPr>
              <a:buNone/>
            </a:pPr>
            <a:fld id="{687BC156-5460-462A-8E9B-92E1CED02505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4864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609600" y="1604772"/>
            <a:ext cx="10972800" cy="450570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pPr>
              <a:buNone/>
            </a:pPr>
            <a:fld id="{B5EA2D63-65B2-470A-99C8-1799654BA5C3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8476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pPr>
              <a:buNone/>
            </a:pPr>
            <a:fld id="{05B70391-3948-4021-80AD-4830499C2860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45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609600" y="1604772"/>
            <a:ext cx="5364480" cy="450570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205728" y="1604772"/>
            <a:ext cx="5364480" cy="450570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3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pPr>
              <a:buNone/>
            </a:pPr>
            <a:fld id="{F817BEAF-4AEF-4AAD-8248-0FDC583AC40C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1732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200" b="1"/>
            </a:lvl2pPr>
            <a:lvl3pPr marL="914400" indent="0">
              <a:buNone/>
              <a:defRPr sz="20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idx="3"/>
          </p:nvPr>
        </p:nvSpPr>
        <p:spPr>
          <a:xfrm>
            <a:off x="6193367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200" b="1"/>
            </a:lvl2pPr>
            <a:lvl3pPr marL="914400" indent="0">
              <a:buNone/>
              <a:defRPr sz="20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half" idx="4"/>
          </p:nvPr>
        </p:nvSpPr>
        <p:spPr>
          <a:xfrm>
            <a:off x="6193367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5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6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7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pPr>
              <a:buNone/>
            </a:pPr>
            <a:fld id="{52A7EF62-F77D-4C7B-851A-DF6929B5B765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1723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pPr>
              <a:buNone/>
            </a:pPr>
            <a:fld id="{1BA587FA-3EC8-4591-B971-162683D79B98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74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609600" y="1604772"/>
            <a:ext cx="10972800" cy="450570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fld id="{3B5A525D-CA0C-485C-9D71-43280F21A75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fld id="{61157C5F-FB7E-47C6-B12C-315057726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593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3200"/>
            </a:lvl1pPr>
            <a:lvl2pPr>
              <a:defRPr sz="3000"/>
            </a:lvl2pPr>
            <a:lvl3pPr>
              <a:defRPr sz="2800"/>
            </a:lvl3pPr>
            <a:lvl4pPr>
              <a:defRPr sz="2600"/>
            </a:lvl4pPr>
            <a:lvl5pPr>
              <a:defRPr sz="2400"/>
            </a:lvl5pPr>
            <a:lvl6pPr>
              <a:defRPr sz="22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  <a:lvl6pPr marL="2286000" indent="0">
              <a:buNone/>
              <a:defRPr sz="800"/>
            </a:lvl6pPr>
            <a:lvl7pPr marL="2743200" indent="0">
              <a:buNone/>
              <a:defRPr sz="800"/>
            </a:lvl7pPr>
            <a:lvl8pPr marL="3200400" indent="0">
              <a:buNone/>
              <a:defRPr sz="800"/>
            </a:lvl8pPr>
            <a:lvl9pPr marL="36576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3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pPr>
              <a:buNone/>
            </a:pPr>
            <a:fld id="{F1409DEA-C261-4A21-ACE5-7B32E82BEDC9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614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None/>
              <a:defRPr sz="3200"/>
            </a:lvl1pPr>
            <a:lvl2pPr>
              <a:buNone/>
              <a:defRPr sz="3000"/>
            </a:lvl2pPr>
            <a:lvl3pPr>
              <a:buNone/>
              <a:defRPr sz="2800"/>
            </a:lvl3pPr>
            <a:lvl4pPr>
              <a:buNone/>
              <a:defRPr sz="2600"/>
            </a:lvl4pPr>
            <a:lvl5pPr>
              <a:buNone/>
              <a:defRPr sz="2400"/>
            </a:lvl5pPr>
            <a:lvl6pPr>
              <a:buNone/>
              <a:defRPr sz="2200"/>
            </a:lvl6pPr>
            <a:lvl7pPr>
              <a:buNone/>
              <a:defRPr sz="2000"/>
            </a:lvl7pPr>
            <a:lvl8pPr>
              <a:buNone/>
              <a:defRPr sz="2000"/>
            </a:lvl8pPr>
            <a:lvl9pPr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2389718" y="5367338"/>
            <a:ext cx="7315201" cy="8048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  <a:lvl6pPr marL="2286000" indent="0">
              <a:buNone/>
              <a:defRPr sz="800"/>
            </a:lvl6pPr>
            <a:lvl7pPr marL="2743200" indent="0">
              <a:buNone/>
              <a:defRPr sz="800"/>
            </a:lvl7pPr>
            <a:lvl8pPr marL="3200400" indent="0">
              <a:buNone/>
              <a:defRPr sz="800"/>
            </a:lvl8pPr>
            <a:lvl9pPr marL="36576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3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pPr>
              <a:buNone/>
            </a:pPr>
            <a:fld id="{0F9C5C09-6C87-423C-B1BE-548C56709139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9749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609600" y="1604772"/>
            <a:ext cx="10972800" cy="4505706"/>
          </a:xfrm>
          <a:prstGeom prst="rect">
            <a:avLst/>
          </a:prstGeom>
          <a:noFill/>
          <a:ln>
            <a:noFill/>
          </a:ln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pPr>
              <a:buNone/>
            </a:pPr>
            <a:fld id="{5E2284CA-273C-4F1F-80E6-D7A354793AC4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906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orient="vert"/>
          </p:nvPr>
        </p:nvSpPr>
        <p:spPr>
          <a:xfrm>
            <a:off x="8839200" y="274320"/>
            <a:ext cx="2743200" cy="5849874"/>
          </a:xfrm>
          <a:prstGeom prst="rect">
            <a:avLst/>
          </a:prstGeom>
          <a:noFill/>
          <a:ln>
            <a:noFill/>
          </a:ln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609600" y="274320"/>
            <a:ext cx="8022336" cy="5849874"/>
          </a:xfrm>
          <a:prstGeom prst="rect">
            <a:avLst/>
          </a:prstGeom>
          <a:noFill/>
          <a:ln>
            <a:noFill/>
          </a:ln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pPr>
              <a:buNone/>
            </a:pPr>
            <a:fld id="{EC3CF6F8-C788-4ECA-95EF-8280282D583F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4900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fld id="{3B5A525D-CA0C-485C-9D71-43280F21A75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fld id="{61157C5F-FB7E-47C6-B12C-315057726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667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fld id="{3B5A525D-CA0C-485C-9D71-43280F21A75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fld id="{61157C5F-FB7E-47C6-B12C-315057726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936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609600" y="1604772"/>
            <a:ext cx="10972800" cy="450570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fld id="{3B5A525D-CA0C-485C-9D71-43280F21A75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fld id="{61157C5F-FB7E-47C6-B12C-315057726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388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fld id="{3B5A525D-CA0C-485C-9D71-43280F21A75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fld id="{61157C5F-FB7E-47C6-B12C-315057726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516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609600" y="1604772"/>
            <a:ext cx="5364480" cy="450570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205728" y="1604772"/>
            <a:ext cx="5364480" cy="450570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3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fld id="{3B5A525D-CA0C-485C-9D71-43280F21A75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fld id="{61157C5F-FB7E-47C6-B12C-315057726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74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200" b="1"/>
            </a:lvl2pPr>
            <a:lvl3pPr marL="914400" indent="0">
              <a:buNone/>
              <a:defRPr sz="20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idx="3"/>
          </p:nvPr>
        </p:nvSpPr>
        <p:spPr>
          <a:xfrm>
            <a:off x="6193367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200" b="1"/>
            </a:lvl2pPr>
            <a:lvl3pPr marL="914400" indent="0">
              <a:buNone/>
              <a:defRPr sz="20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half" idx="4"/>
          </p:nvPr>
        </p:nvSpPr>
        <p:spPr>
          <a:xfrm>
            <a:off x="6193367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5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fld id="{3B5A525D-CA0C-485C-9D71-43280F21A75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6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7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fld id="{61157C5F-FB7E-47C6-B12C-315057726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7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fld id="{3B5A525D-CA0C-485C-9D71-43280F21A75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fld id="{61157C5F-FB7E-47C6-B12C-315057726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096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fld id="{3B5A525D-CA0C-485C-9D71-43280F21A75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fld id="{61157C5F-FB7E-47C6-B12C-315057726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933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3200"/>
            </a:lvl1pPr>
            <a:lvl2pPr>
              <a:defRPr sz="3000"/>
            </a:lvl2pPr>
            <a:lvl3pPr>
              <a:defRPr sz="2800"/>
            </a:lvl3pPr>
            <a:lvl4pPr>
              <a:defRPr sz="2600"/>
            </a:lvl4pPr>
            <a:lvl5pPr>
              <a:defRPr sz="2400"/>
            </a:lvl5pPr>
            <a:lvl6pPr>
              <a:defRPr sz="22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  <a:lvl6pPr marL="2286000" indent="0">
              <a:buNone/>
              <a:defRPr sz="800"/>
            </a:lvl6pPr>
            <a:lvl7pPr marL="2743200" indent="0">
              <a:buNone/>
              <a:defRPr sz="800"/>
            </a:lvl7pPr>
            <a:lvl8pPr marL="3200400" indent="0">
              <a:buNone/>
              <a:defRPr sz="800"/>
            </a:lvl8pPr>
            <a:lvl9pPr marL="36576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3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fld id="{3B5A525D-CA0C-485C-9D71-43280F21A75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fld id="{61157C5F-FB7E-47C6-B12C-315057726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44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None/>
              <a:defRPr sz="3200"/>
            </a:lvl1pPr>
            <a:lvl2pPr>
              <a:buNone/>
              <a:defRPr sz="3000"/>
            </a:lvl2pPr>
            <a:lvl3pPr>
              <a:buNone/>
              <a:defRPr sz="2800"/>
            </a:lvl3pPr>
            <a:lvl4pPr>
              <a:buNone/>
              <a:defRPr sz="2600"/>
            </a:lvl4pPr>
            <a:lvl5pPr>
              <a:buNone/>
              <a:defRPr sz="2400"/>
            </a:lvl5pPr>
            <a:lvl6pPr>
              <a:buNone/>
              <a:defRPr sz="2200"/>
            </a:lvl6pPr>
            <a:lvl7pPr>
              <a:buNone/>
              <a:defRPr sz="2000"/>
            </a:lvl7pPr>
            <a:lvl8pPr>
              <a:buNone/>
              <a:defRPr sz="2000"/>
            </a:lvl8pPr>
            <a:lvl9pPr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2389718" y="5367338"/>
            <a:ext cx="7315201" cy="8048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  <a:lvl6pPr marL="2286000" indent="0">
              <a:buNone/>
              <a:defRPr sz="800"/>
            </a:lvl6pPr>
            <a:lvl7pPr marL="2743200" indent="0">
              <a:buNone/>
              <a:defRPr sz="800"/>
            </a:lvl7pPr>
            <a:lvl8pPr marL="3200400" indent="0">
              <a:buNone/>
              <a:defRPr sz="800"/>
            </a:lvl8pPr>
            <a:lvl9pPr marL="36576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3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fld id="{3B5A525D-CA0C-485C-9D71-43280F21A75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fld id="{61157C5F-FB7E-47C6-B12C-315057726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203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609600" y="1604772"/>
            <a:ext cx="10972800" cy="4505706"/>
          </a:xfrm>
          <a:prstGeom prst="rect">
            <a:avLst/>
          </a:prstGeom>
          <a:noFill/>
          <a:ln>
            <a:noFill/>
          </a:ln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fld id="{3B5A525D-CA0C-485C-9D71-43280F21A75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fld id="{61157C5F-FB7E-47C6-B12C-315057726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075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orient="vert"/>
          </p:nvPr>
        </p:nvSpPr>
        <p:spPr>
          <a:xfrm>
            <a:off x="8839200" y="274320"/>
            <a:ext cx="2743200" cy="5849874"/>
          </a:xfrm>
          <a:prstGeom prst="rect">
            <a:avLst/>
          </a:prstGeom>
          <a:noFill/>
          <a:ln>
            <a:noFill/>
          </a:ln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609600" y="274320"/>
            <a:ext cx="8022336" cy="5849874"/>
          </a:xfrm>
          <a:prstGeom prst="rect">
            <a:avLst/>
          </a:prstGeom>
          <a:noFill/>
          <a:ln>
            <a:noFill/>
          </a:ln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fld id="{3B5A525D-CA0C-485C-9D71-43280F21A75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fld id="{61157C5F-FB7E-47C6-B12C-315057726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83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04224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609600" y="1604772"/>
            <a:ext cx="10972800" cy="450570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0952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09451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609600" y="1604772"/>
            <a:ext cx="5364480" cy="450570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205728" y="1604772"/>
            <a:ext cx="5364480" cy="450570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16952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200" b="1"/>
            </a:lvl2pPr>
            <a:lvl3pPr marL="914400" indent="0">
              <a:buNone/>
              <a:defRPr sz="20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idx="3"/>
          </p:nvPr>
        </p:nvSpPr>
        <p:spPr>
          <a:xfrm>
            <a:off x="6193367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200" b="1"/>
            </a:lvl2pPr>
            <a:lvl3pPr marL="914400" indent="0">
              <a:buNone/>
              <a:defRPr sz="20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half" idx="4"/>
          </p:nvPr>
        </p:nvSpPr>
        <p:spPr>
          <a:xfrm>
            <a:off x="6193367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804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609600" y="1604772"/>
            <a:ext cx="5364480" cy="450570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205728" y="1604772"/>
            <a:ext cx="5364480" cy="450570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3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fld id="{3B5A525D-CA0C-485C-9D71-43280F21A75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fld id="{61157C5F-FB7E-47C6-B12C-315057726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822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99393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3537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3200"/>
            </a:lvl1pPr>
            <a:lvl2pPr>
              <a:defRPr sz="3000"/>
            </a:lvl2pPr>
            <a:lvl3pPr>
              <a:defRPr sz="2800"/>
            </a:lvl3pPr>
            <a:lvl4pPr>
              <a:defRPr sz="2600"/>
            </a:lvl4pPr>
            <a:lvl5pPr>
              <a:defRPr sz="2400"/>
            </a:lvl5pPr>
            <a:lvl6pPr>
              <a:defRPr sz="22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  <a:lvl6pPr marL="2286000" indent="0">
              <a:buNone/>
              <a:defRPr sz="800"/>
            </a:lvl6pPr>
            <a:lvl7pPr marL="2743200" indent="0">
              <a:buNone/>
              <a:defRPr sz="800"/>
            </a:lvl7pPr>
            <a:lvl8pPr marL="3200400" indent="0">
              <a:buNone/>
              <a:defRPr sz="800"/>
            </a:lvl8pPr>
            <a:lvl9pPr marL="36576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04445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None/>
              <a:defRPr sz="3200"/>
            </a:lvl1pPr>
            <a:lvl2pPr>
              <a:buNone/>
              <a:defRPr sz="3000"/>
            </a:lvl2pPr>
            <a:lvl3pPr>
              <a:buNone/>
              <a:defRPr sz="2800"/>
            </a:lvl3pPr>
            <a:lvl4pPr>
              <a:buNone/>
              <a:defRPr sz="2600"/>
            </a:lvl4pPr>
            <a:lvl5pPr>
              <a:buNone/>
              <a:defRPr sz="2400"/>
            </a:lvl5pPr>
            <a:lvl6pPr>
              <a:buNone/>
              <a:defRPr sz="2200"/>
            </a:lvl6pPr>
            <a:lvl7pPr>
              <a:buNone/>
              <a:defRPr sz="2000"/>
            </a:lvl7pPr>
            <a:lvl8pPr>
              <a:buNone/>
              <a:defRPr sz="2000"/>
            </a:lvl8pPr>
            <a:lvl9pPr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2389718" y="5367338"/>
            <a:ext cx="7315201" cy="8048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  <a:lvl6pPr marL="2286000" indent="0">
              <a:buNone/>
              <a:defRPr sz="800"/>
            </a:lvl6pPr>
            <a:lvl7pPr marL="2743200" indent="0">
              <a:buNone/>
              <a:defRPr sz="800"/>
            </a:lvl7pPr>
            <a:lvl8pPr marL="3200400" indent="0">
              <a:buNone/>
              <a:defRPr sz="800"/>
            </a:lvl8pPr>
            <a:lvl9pPr marL="36576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78262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609600" y="1604772"/>
            <a:ext cx="10972800" cy="4505706"/>
          </a:xfrm>
          <a:prstGeom prst="rect">
            <a:avLst/>
          </a:prstGeom>
          <a:noFill/>
          <a:ln>
            <a:noFill/>
          </a:ln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04757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orient="vert"/>
          </p:nvPr>
        </p:nvSpPr>
        <p:spPr>
          <a:xfrm>
            <a:off x="8839200" y="274320"/>
            <a:ext cx="2743200" cy="5849874"/>
          </a:xfrm>
          <a:prstGeom prst="rect">
            <a:avLst/>
          </a:prstGeom>
          <a:noFill/>
          <a:ln>
            <a:noFill/>
          </a:ln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609600" y="274320"/>
            <a:ext cx="8022336" cy="5849874"/>
          </a:xfrm>
          <a:prstGeom prst="rect">
            <a:avLst/>
          </a:prstGeom>
          <a:noFill/>
          <a:ln>
            <a:noFill/>
          </a:ln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66966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pPr>
              <a:buNone/>
            </a:pPr>
            <a:fld id="{FF37E9A3-2E6F-4683-AC93-1B262AB116B4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6466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pPr>
              <a:buNone/>
            </a:pPr>
            <a:fld id="{687BC156-5460-462A-8E9B-92E1CED02505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3477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609600" y="1604772"/>
            <a:ext cx="10972800" cy="450570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pPr>
              <a:buNone/>
            </a:pPr>
            <a:fld id="{B5EA2D63-65B2-470A-99C8-1799654BA5C3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659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pPr>
              <a:buNone/>
            </a:pPr>
            <a:fld id="{05B70391-3948-4021-80AD-4830499C2860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87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200" b="1"/>
            </a:lvl2pPr>
            <a:lvl3pPr marL="914400" indent="0">
              <a:buNone/>
              <a:defRPr sz="20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idx="3"/>
          </p:nvPr>
        </p:nvSpPr>
        <p:spPr>
          <a:xfrm>
            <a:off x="6193367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200" b="1"/>
            </a:lvl2pPr>
            <a:lvl3pPr marL="914400" indent="0">
              <a:buNone/>
              <a:defRPr sz="20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half" idx="4"/>
          </p:nvPr>
        </p:nvSpPr>
        <p:spPr>
          <a:xfrm>
            <a:off x="6193367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5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fld id="{3B5A525D-CA0C-485C-9D71-43280F21A75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6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7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fld id="{61157C5F-FB7E-47C6-B12C-315057726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491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609600" y="1604772"/>
            <a:ext cx="5364480" cy="450570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205728" y="1604772"/>
            <a:ext cx="5364480" cy="450570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3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pPr>
              <a:buNone/>
            </a:pPr>
            <a:fld id="{F817BEAF-4AEF-4AAD-8248-0FDC583AC40C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0310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200" b="1"/>
            </a:lvl2pPr>
            <a:lvl3pPr marL="914400" indent="0">
              <a:buNone/>
              <a:defRPr sz="20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idx="3"/>
          </p:nvPr>
        </p:nvSpPr>
        <p:spPr>
          <a:xfrm>
            <a:off x="6193367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200" b="1"/>
            </a:lvl2pPr>
            <a:lvl3pPr marL="914400" indent="0">
              <a:buNone/>
              <a:defRPr sz="20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half" idx="4"/>
          </p:nvPr>
        </p:nvSpPr>
        <p:spPr>
          <a:xfrm>
            <a:off x="6193367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5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6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7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pPr>
              <a:buNone/>
            </a:pPr>
            <a:fld id="{52A7EF62-F77D-4C7B-851A-DF6929B5B765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0815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pPr>
              <a:buNone/>
            </a:pPr>
            <a:fld id="{1BA587FA-3EC8-4591-B971-162683D79B98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9596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3200"/>
            </a:lvl1pPr>
            <a:lvl2pPr>
              <a:defRPr sz="3000"/>
            </a:lvl2pPr>
            <a:lvl3pPr>
              <a:defRPr sz="2800"/>
            </a:lvl3pPr>
            <a:lvl4pPr>
              <a:defRPr sz="2600"/>
            </a:lvl4pPr>
            <a:lvl5pPr>
              <a:defRPr sz="2400"/>
            </a:lvl5pPr>
            <a:lvl6pPr>
              <a:defRPr sz="22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  <a:lvl6pPr marL="2286000" indent="0">
              <a:buNone/>
              <a:defRPr sz="800"/>
            </a:lvl6pPr>
            <a:lvl7pPr marL="2743200" indent="0">
              <a:buNone/>
              <a:defRPr sz="800"/>
            </a:lvl7pPr>
            <a:lvl8pPr marL="3200400" indent="0">
              <a:buNone/>
              <a:defRPr sz="800"/>
            </a:lvl8pPr>
            <a:lvl9pPr marL="36576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3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pPr>
              <a:buNone/>
            </a:pPr>
            <a:fld id="{F1409DEA-C261-4A21-ACE5-7B32E82BEDC9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6231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None/>
              <a:defRPr sz="3200"/>
            </a:lvl1pPr>
            <a:lvl2pPr>
              <a:buNone/>
              <a:defRPr sz="3000"/>
            </a:lvl2pPr>
            <a:lvl3pPr>
              <a:buNone/>
              <a:defRPr sz="2800"/>
            </a:lvl3pPr>
            <a:lvl4pPr>
              <a:buNone/>
              <a:defRPr sz="2600"/>
            </a:lvl4pPr>
            <a:lvl5pPr>
              <a:buNone/>
              <a:defRPr sz="2400"/>
            </a:lvl5pPr>
            <a:lvl6pPr>
              <a:buNone/>
              <a:defRPr sz="2200"/>
            </a:lvl6pPr>
            <a:lvl7pPr>
              <a:buNone/>
              <a:defRPr sz="2000"/>
            </a:lvl7pPr>
            <a:lvl8pPr>
              <a:buNone/>
              <a:defRPr sz="2000"/>
            </a:lvl8pPr>
            <a:lvl9pPr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2389718" y="5367338"/>
            <a:ext cx="7315201" cy="8048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  <a:lvl6pPr marL="2286000" indent="0">
              <a:buNone/>
              <a:defRPr sz="800"/>
            </a:lvl6pPr>
            <a:lvl7pPr marL="2743200" indent="0">
              <a:buNone/>
              <a:defRPr sz="800"/>
            </a:lvl7pPr>
            <a:lvl8pPr marL="3200400" indent="0">
              <a:buNone/>
              <a:defRPr sz="800"/>
            </a:lvl8pPr>
            <a:lvl9pPr marL="36576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3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pPr>
              <a:buNone/>
            </a:pPr>
            <a:fld id="{0F9C5C09-6C87-423C-B1BE-548C56709139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9991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609600" y="1604772"/>
            <a:ext cx="10972800" cy="4505706"/>
          </a:xfrm>
          <a:prstGeom prst="rect">
            <a:avLst/>
          </a:prstGeom>
          <a:noFill/>
          <a:ln>
            <a:noFill/>
          </a:ln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pPr>
              <a:buNone/>
            </a:pPr>
            <a:fld id="{5E2284CA-273C-4F1F-80E6-D7A354793AC4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13254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orient="vert"/>
          </p:nvPr>
        </p:nvSpPr>
        <p:spPr>
          <a:xfrm>
            <a:off x="8839200" y="274320"/>
            <a:ext cx="2743200" cy="5849874"/>
          </a:xfrm>
          <a:prstGeom prst="rect">
            <a:avLst/>
          </a:prstGeom>
          <a:noFill/>
          <a:ln>
            <a:noFill/>
          </a:ln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609600" y="274320"/>
            <a:ext cx="8022336" cy="5849874"/>
          </a:xfrm>
          <a:prstGeom prst="rect">
            <a:avLst/>
          </a:prstGeom>
          <a:noFill/>
          <a:ln>
            <a:noFill/>
          </a:ln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pPr>
              <a:buNone/>
            </a:pPr>
            <a:fld id="{EC3CF6F8-C788-4ECA-95EF-8280282D583F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67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274320"/>
            <a:ext cx="10972800" cy="11452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fld id="{3B5A525D-CA0C-485C-9D71-43280F21A75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fld id="{61157C5F-FB7E-47C6-B12C-315057726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1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3200"/>
            </a:lvl1pPr>
            <a:lvl2pPr>
              <a:defRPr sz="3000"/>
            </a:lvl2pPr>
            <a:lvl3pPr>
              <a:defRPr sz="2800"/>
            </a:lvl3pPr>
            <a:lvl4pPr>
              <a:defRPr sz="2600"/>
            </a:lvl4pPr>
            <a:lvl5pPr>
              <a:defRPr sz="2400"/>
            </a:lvl5pPr>
            <a:lvl6pPr>
              <a:defRPr sz="22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  <a:lvl6pPr marL="2286000" indent="0">
              <a:buNone/>
              <a:defRPr sz="800"/>
            </a:lvl6pPr>
            <a:lvl7pPr marL="2743200" indent="0">
              <a:buNone/>
              <a:defRPr sz="800"/>
            </a:lvl7pPr>
            <a:lvl8pPr marL="3200400" indent="0">
              <a:buNone/>
              <a:defRPr sz="800"/>
            </a:lvl8pPr>
            <a:lvl9pPr marL="36576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3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fld id="{3B5A525D-CA0C-485C-9D71-43280F21A75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fld id="{61157C5F-FB7E-47C6-B12C-315057726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0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None/>
              <a:defRPr sz="3200"/>
            </a:lvl1pPr>
            <a:lvl2pPr>
              <a:buNone/>
              <a:defRPr sz="3000"/>
            </a:lvl2pPr>
            <a:lvl3pPr>
              <a:buNone/>
              <a:defRPr sz="2800"/>
            </a:lvl3pPr>
            <a:lvl4pPr>
              <a:buNone/>
              <a:defRPr sz="2600"/>
            </a:lvl4pPr>
            <a:lvl5pPr>
              <a:buNone/>
              <a:defRPr sz="2400"/>
            </a:lvl5pPr>
            <a:lvl6pPr>
              <a:buNone/>
              <a:defRPr sz="2200"/>
            </a:lvl6pPr>
            <a:lvl7pPr>
              <a:buNone/>
              <a:defRPr sz="2000"/>
            </a:lvl7pPr>
            <a:lvl8pPr>
              <a:buNone/>
              <a:defRPr sz="2000"/>
            </a:lvl8pPr>
            <a:lvl9pPr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2389718" y="5367338"/>
            <a:ext cx="7315201" cy="8048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  <a:lvl6pPr marL="2286000" indent="0">
              <a:buNone/>
              <a:defRPr sz="800"/>
            </a:lvl6pPr>
            <a:lvl7pPr marL="2743200" indent="0">
              <a:buNone/>
              <a:defRPr sz="800"/>
            </a:lvl7pPr>
            <a:lvl8pPr marL="3200400" indent="0">
              <a:buNone/>
              <a:defRPr sz="800"/>
            </a:lvl8pPr>
            <a:lvl9pPr marL="36576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3"/>
          </p:nvPr>
        </p:nvSpPr>
        <p:spPr>
          <a:xfrm>
            <a:off x="609600" y="6245225"/>
            <a:ext cx="2844800" cy="476250"/>
          </a:xfrm>
        </p:spPr>
        <p:txBody>
          <a:bodyPr anchor="t"/>
          <a:lstStyle/>
          <a:p>
            <a:fld id="{3B5A525D-CA0C-485C-9D71-43280F21A75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4165600" y="6245225"/>
            <a:ext cx="3860800" cy="476250"/>
          </a:xfrm>
        </p:spPr>
        <p:txBody>
          <a:bodyPr anchor="t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8737600" y="6245225"/>
            <a:ext cx="2844800" cy="476250"/>
          </a:xfrm>
        </p:spPr>
        <p:txBody>
          <a:bodyPr anchor="t"/>
          <a:lstStyle/>
          <a:p>
            <a:fld id="{61157C5F-FB7E-47C6-B12C-315057726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0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pic>
          <p:nvPicPr>
            <p:cNvPr id="2051" name="Picture 5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2" name="Picture 6" descr="logo 2"/>
            <p:cNvPicPr>
              <a:picLocks noChangeAspect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7772400" y="5562600"/>
              <a:ext cx="1213658" cy="9627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3" name="Rectangle 4"/>
          <p:cNvSpPr>
            <a:spLocks noGrp="1" noEditPoints="1"/>
          </p:cNvSpPr>
          <p:nvPr>
            <p:ph type="dt" sz="half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fld id="{3B5A525D-CA0C-485C-9D71-43280F21A75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2054" name="Rectangle 5"/>
          <p:cNvSpPr>
            <a:spLocks noGrp="1" noEditPoints="1"/>
          </p:cNvSpPr>
          <p:nvPr>
            <p:ph type="ftr" sz="quarte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endParaRPr lang="en-US"/>
          </a:p>
        </p:txBody>
      </p:sp>
      <p:sp>
        <p:nvSpPr>
          <p:cNvPr id="2055" name="Rectangle 6"/>
          <p:cNvSpPr>
            <a:spLocks noGrp="1" noEditPoints="1"/>
          </p:cNvSpPr>
          <p:nvPr>
            <p:ph type="sldNum" sz="quarter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/>
          <a:lstStyle/>
          <a:p>
            <a:fld id="{61157C5F-FB7E-47C6-B12C-315057726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8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marL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1pPr>
      <a:lvl2pPr marL="4572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2pPr>
      <a:lvl3pPr marL="9144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3pPr>
      <a:lvl4pPr marL="13716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4pPr>
      <a:lvl5pPr marL="18288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5pPr>
      <a:lvl6pPr marL="22860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6pPr>
      <a:lvl7pPr marL="27432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7pPr>
      <a:lvl8pPr marL="32004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8pPr>
      <a:lvl9pPr marL="36576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Calibri" pitchFamily="34" charset="0"/>
        </a:defRPr>
      </a:lvl1pPr>
      <a:lvl2pPr marL="742950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6pPr>
      <a:lvl7pPr marL="29718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7pPr>
      <a:lvl8pPr marL="34290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8pPr>
      <a:lvl9pPr marL="38862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9pPr>
    </p:bodyStyle>
    <p:otherStyle>
      <a:lvl1pPr marL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1pPr>
      <a:lvl2pPr marL="4572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2pPr>
      <a:lvl3pPr marL="9144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3pPr>
      <a:lvl4pPr marL="1371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4pPr>
      <a:lvl5pPr marL="18288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5pPr>
      <a:lvl6pPr marL="22860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6pPr>
      <a:lvl7pPr marL="27432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7pPr>
      <a:lvl8pPr marL="32004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8pPr>
      <a:lvl9pPr marL="3657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"/>
          <p:cNvGrpSpPr>
            <a:grpSpLocks/>
          </p:cNvGrpSpPr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pic>
          <p:nvPicPr>
            <p:cNvPr id="1027" name="Picture 5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8" name="Picture 6" descr="logo 2"/>
            <p:cNvPicPr>
              <a:picLocks noChangeAspect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7772400" y="5562600"/>
              <a:ext cx="1213658" cy="96275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2572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marL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1pPr>
      <a:lvl2pPr marL="4572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2pPr>
      <a:lvl3pPr marL="9144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3pPr>
      <a:lvl4pPr marL="13716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4pPr>
      <a:lvl5pPr marL="18288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5pPr>
      <a:lvl6pPr marL="22860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6pPr>
      <a:lvl7pPr marL="27432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7pPr>
      <a:lvl8pPr marL="32004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8pPr>
      <a:lvl9pPr marL="36576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Calibri" pitchFamily="34" charset="0"/>
        </a:defRPr>
      </a:lvl1pPr>
      <a:lvl2pPr marL="742950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6pPr>
      <a:lvl7pPr marL="29718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7pPr>
      <a:lvl8pPr marL="34290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8pPr>
      <a:lvl9pPr marL="38862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9pPr>
    </p:bodyStyle>
    <p:otherStyle>
      <a:lvl1pPr marL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1pPr>
      <a:lvl2pPr marL="4572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2pPr>
      <a:lvl3pPr marL="9144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3pPr>
      <a:lvl4pPr marL="1371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4pPr>
      <a:lvl5pPr marL="18288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5pPr>
      <a:lvl6pPr marL="22860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6pPr>
      <a:lvl7pPr marL="27432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7pPr>
      <a:lvl8pPr marL="32004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8pPr>
      <a:lvl9pPr marL="3657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3"/>
          <p:cNvGrpSpPr>
            <a:grpSpLocks/>
          </p:cNvGrpSpPr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pic>
          <p:nvPicPr>
            <p:cNvPr id="3075" name="Picture 5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6" name="Picture 6" descr="logo 2"/>
            <p:cNvPicPr>
              <a:picLocks noChangeAspect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7772400" y="5562600"/>
              <a:ext cx="1213658" cy="9627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77" name="Rectangle 4"/>
          <p:cNvSpPr>
            <a:spLocks noGrp="1" noEditPoints="1"/>
          </p:cNvSpPr>
          <p:nvPr>
            <p:ph type="dt" sz="half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3078" name="Rectangle 5"/>
          <p:cNvSpPr>
            <a:spLocks noGrp="1" noEditPoints="1"/>
          </p:cNvSpPr>
          <p:nvPr>
            <p:ph type="ftr" sz="quarte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3079" name="Rectangle 6"/>
          <p:cNvSpPr>
            <a:spLocks noGrp="1" noEditPoints="1"/>
          </p:cNvSpPr>
          <p:nvPr>
            <p:ph type="sldNum" sz="quarter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/>
          <a:lstStyle/>
          <a:p>
            <a:pPr>
              <a:buNone/>
            </a:pPr>
            <a:fld id="{7833484D-2922-4CE2-98EC-DAA2D9D48CBE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56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marL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1pPr>
      <a:lvl2pPr marL="4572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2pPr>
      <a:lvl3pPr marL="9144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3pPr>
      <a:lvl4pPr marL="13716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4pPr>
      <a:lvl5pPr marL="18288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5pPr>
      <a:lvl6pPr marL="22860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6pPr>
      <a:lvl7pPr marL="27432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7pPr>
      <a:lvl8pPr marL="32004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8pPr>
      <a:lvl9pPr marL="36576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Calibri" pitchFamily="34" charset="0"/>
        </a:defRPr>
      </a:lvl1pPr>
      <a:lvl2pPr marL="742950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6pPr>
      <a:lvl7pPr marL="29718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7pPr>
      <a:lvl8pPr marL="34290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8pPr>
      <a:lvl9pPr marL="38862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9pPr>
    </p:bodyStyle>
    <p:otherStyle>
      <a:lvl1pPr marL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1pPr>
      <a:lvl2pPr marL="4572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2pPr>
      <a:lvl3pPr marL="9144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3pPr>
      <a:lvl4pPr marL="1371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4pPr>
      <a:lvl5pPr marL="18288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5pPr>
      <a:lvl6pPr marL="22860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6pPr>
      <a:lvl7pPr marL="27432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7pPr>
      <a:lvl8pPr marL="32004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8pPr>
      <a:lvl9pPr marL="3657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pic>
          <p:nvPicPr>
            <p:cNvPr id="2051" name="Picture 5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2" name="Picture 6" descr="logo 2"/>
            <p:cNvPicPr>
              <a:picLocks noChangeAspect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7772400" y="5562600"/>
              <a:ext cx="1213658" cy="9627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3" name="Rectangle 4"/>
          <p:cNvSpPr>
            <a:spLocks noGrp="1" noEditPoints="1"/>
          </p:cNvSpPr>
          <p:nvPr>
            <p:ph type="dt" sz="half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fld id="{3B5A525D-CA0C-485C-9D71-43280F21A75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2054" name="Rectangle 5"/>
          <p:cNvSpPr>
            <a:spLocks noGrp="1" noEditPoints="1"/>
          </p:cNvSpPr>
          <p:nvPr>
            <p:ph type="ftr" sz="quarte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endParaRPr lang="en-US"/>
          </a:p>
        </p:txBody>
      </p:sp>
      <p:sp>
        <p:nvSpPr>
          <p:cNvPr id="2055" name="Rectangle 6"/>
          <p:cNvSpPr>
            <a:spLocks noGrp="1" noEditPoints="1"/>
          </p:cNvSpPr>
          <p:nvPr>
            <p:ph type="sldNum" sz="quarter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/>
          <a:lstStyle/>
          <a:p>
            <a:fld id="{61157C5F-FB7E-47C6-B12C-315057726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7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marL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1pPr>
      <a:lvl2pPr marL="4572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2pPr>
      <a:lvl3pPr marL="9144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3pPr>
      <a:lvl4pPr marL="13716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4pPr>
      <a:lvl5pPr marL="18288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5pPr>
      <a:lvl6pPr marL="22860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6pPr>
      <a:lvl7pPr marL="27432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7pPr>
      <a:lvl8pPr marL="32004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8pPr>
      <a:lvl9pPr marL="36576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Calibri" pitchFamily="34" charset="0"/>
        </a:defRPr>
      </a:lvl1pPr>
      <a:lvl2pPr marL="742950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6pPr>
      <a:lvl7pPr marL="29718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7pPr>
      <a:lvl8pPr marL="34290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8pPr>
      <a:lvl9pPr marL="38862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9pPr>
    </p:bodyStyle>
    <p:otherStyle>
      <a:lvl1pPr marL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1pPr>
      <a:lvl2pPr marL="4572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2pPr>
      <a:lvl3pPr marL="9144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3pPr>
      <a:lvl4pPr marL="1371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4pPr>
      <a:lvl5pPr marL="18288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5pPr>
      <a:lvl6pPr marL="22860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6pPr>
      <a:lvl7pPr marL="27432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7pPr>
      <a:lvl8pPr marL="32004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8pPr>
      <a:lvl9pPr marL="3657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"/>
          <p:cNvGrpSpPr>
            <a:grpSpLocks/>
          </p:cNvGrpSpPr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pic>
          <p:nvPicPr>
            <p:cNvPr id="1027" name="Picture 5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8" name="Picture 6" descr="logo 2"/>
            <p:cNvPicPr>
              <a:picLocks noChangeAspect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7772400" y="5562600"/>
              <a:ext cx="1213658" cy="96275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4670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marL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1pPr>
      <a:lvl2pPr marL="4572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2pPr>
      <a:lvl3pPr marL="9144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3pPr>
      <a:lvl4pPr marL="13716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4pPr>
      <a:lvl5pPr marL="18288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5pPr>
      <a:lvl6pPr marL="22860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6pPr>
      <a:lvl7pPr marL="27432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7pPr>
      <a:lvl8pPr marL="32004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8pPr>
      <a:lvl9pPr marL="36576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Calibri" pitchFamily="34" charset="0"/>
        </a:defRPr>
      </a:lvl1pPr>
      <a:lvl2pPr marL="742950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6pPr>
      <a:lvl7pPr marL="29718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7pPr>
      <a:lvl8pPr marL="34290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8pPr>
      <a:lvl9pPr marL="38862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9pPr>
    </p:bodyStyle>
    <p:otherStyle>
      <a:lvl1pPr marL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1pPr>
      <a:lvl2pPr marL="4572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2pPr>
      <a:lvl3pPr marL="9144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3pPr>
      <a:lvl4pPr marL="1371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4pPr>
      <a:lvl5pPr marL="18288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5pPr>
      <a:lvl6pPr marL="22860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6pPr>
      <a:lvl7pPr marL="27432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7pPr>
      <a:lvl8pPr marL="32004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8pPr>
      <a:lvl9pPr marL="3657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3"/>
          <p:cNvGrpSpPr>
            <a:grpSpLocks/>
          </p:cNvGrpSpPr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pic>
          <p:nvPicPr>
            <p:cNvPr id="3075" name="Picture 5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6" name="Picture 6" descr="logo 2"/>
            <p:cNvPicPr>
              <a:picLocks noChangeAspect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7772400" y="5562600"/>
              <a:ext cx="1213658" cy="9627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77" name="Rectangle 4"/>
          <p:cNvSpPr>
            <a:spLocks noGrp="1" noEditPoints="1"/>
          </p:cNvSpPr>
          <p:nvPr>
            <p:ph type="dt" sz="half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3078" name="Rectangle 5"/>
          <p:cNvSpPr>
            <a:spLocks noGrp="1" noEditPoints="1"/>
          </p:cNvSpPr>
          <p:nvPr>
            <p:ph type="ftr" sz="quarte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eaLnBrk="0" hangingPunct="0">
              <a:buNone/>
            </a:pPr>
            <a:endParaRPr lang="en-US" altLang="zh-CN" sz="1800"/>
          </a:p>
        </p:txBody>
      </p:sp>
      <p:sp>
        <p:nvSpPr>
          <p:cNvPr id="3079" name="Rectangle 6"/>
          <p:cNvSpPr>
            <a:spLocks noGrp="1" noEditPoints="1"/>
          </p:cNvSpPr>
          <p:nvPr>
            <p:ph type="sldNum" sz="quarter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/>
          <a:lstStyle/>
          <a:p>
            <a:pPr>
              <a:buNone/>
            </a:pPr>
            <a:fld id="{7833484D-2922-4CE2-98EC-DAA2D9D48CBE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27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marL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1pPr>
      <a:lvl2pPr marL="4572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2pPr>
      <a:lvl3pPr marL="9144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3pPr>
      <a:lvl4pPr marL="13716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4pPr>
      <a:lvl5pPr marL="18288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5pPr>
      <a:lvl6pPr marL="22860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6pPr>
      <a:lvl7pPr marL="27432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7pPr>
      <a:lvl8pPr marL="32004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8pPr>
      <a:lvl9pPr marL="365760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Calibri" pitchFamily="34" charset="0"/>
        </a:defRPr>
      </a:lvl1pPr>
      <a:lvl2pPr marL="742950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6pPr>
      <a:lvl7pPr marL="29718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7pPr>
      <a:lvl8pPr marL="34290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8pPr>
      <a:lvl9pPr marL="3886200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</a:defRPr>
      </a:lvl9pPr>
    </p:bodyStyle>
    <p:otherStyle>
      <a:lvl1pPr marL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1pPr>
      <a:lvl2pPr marL="4572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2pPr>
      <a:lvl3pPr marL="9144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3pPr>
      <a:lvl4pPr marL="1371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4pPr>
      <a:lvl5pPr marL="18288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5pPr>
      <a:lvl6pPr marL="22860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6pPr>
      <a:lvl7pPr marL="27432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7pPr>
      <a:lvl8pPr marL="32004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8pPr>
      <a:lvl9pPr marL="3657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i="0" u="none" baseline="0">
          <a:solidFill>
            <a:schemeClr val="tx1"/>
          </a:solidFill>
          <a:latin typeface="Arial" pitchFamily="34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" TargetMode="External"/><Relationship Id="rId2" Type="http://schemas.openxmlformats.org/officeDocument/2006/relationships/hyperlink" Target="https://medium.com/" TargetMode="Externa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www.ionos.com/digitalguide/" TargetMode="External"/><Relationship Id="rId5" Type="http://schemas.openxmlformats.org/officeDocument/2006/relationships/hyperlink" Target="https://security.stackexchange.com/" TargetMode="External"/><Relationship Id="rId4" Type="http://schemas.openxmlformats.org/officeDocument/2006/relationships/hyperlink" Target="https://en.m.wikipedia.org/wiki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22519"/>
            <a:ext cx="7772400" cy="1470025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+mj-lt"/>
              </a:rPr>
              <a:t>SYSTEM SURVEILLANCE USING KEYLOGGER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06F0D48-6ACB-40C4-9EC7-1E2E2EE9B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815" y="2715065"/>
            <a:ext cx="4501662" cy="2923735"/>
          </a:xfrm>
        </p:spPr>
        <p:txBody>
          <a:bodyPr/>
          <a:lstStyle/>
          <a:p>
            <a:pPr algn="just"/>
            <a:r>
              <a:rPr lang="en-US" altLang="zh-CN" sz="2000" b="1" u="none" baseline="0" dirty="0">
                <a:latin typeface="Times New Roman" pitchFamily="18" charset="0"/>
              </a:rPr>
              <a:t>STUDENT NAME:</a:t>
            </a:r>
          </a:p>
          <a:p>
            <a:pPr algn="just"/>
            <a:r>
              <a:rPr lang="en-US" sz="2000" dirty="0">
                <a:latin typeface="+mn-lt"/>
              </a:rPr>
              <a:t>R.VIJAYARAJAN(511919104024)</a:t>
            </a:r>
          </a:p>
          <a:p>
            <a:pPr algn="just"/>
            <a:r>
              <a:rPr lang="en-US" sz="2000" dirty="0">
                <a:latin typeface="+mn-lt"/>
              </a:rPr>
              <a:t>JABEZ JACOB(511919104302)</a:t>
            </a:r>
          </a:p>
          <a:p>
            <a:pPr algn="just"/>
            <a:r>
              <a:rPr lang="en-US" sz="2000" dirty="0">
                <a:latin typeface="+mn-lt"/>
              </a:rPr>
              <a:t>PRADESHWARAN(511919104013)</a:t>
            </a:r>
          </a:p>
          <a:p>
            <a:pPr algn="just"/>
            <a:r>
              <a:rPr lang="en-IN" altLang="en-US" sz="2000" u="none" baseline="0" dirty="0">
                <a:latin typeface="Times New Roman" pitchFamily="18" charset="0"/>
              </a:rPr>
              <a:t>B.E-3</a:t>
            </a:r>
            <a:r>
              <a:rPr lang="en-IN" altLang="en-US" sz="2000" baseline="30000" dirty="0">
                <a:latin typeface="Times New Roman" pitchFamily="18" charset="0"/>
              </a:rPr>
              <a:t>rd </a:t>
            </a:r>
            <a:r>
              <a:rPr lang="en-IN" altLang="en-US" sz="2000" u="none" baseline="0" dirty="0">
                <a:latin typeface="Times New Roman" pitchFamily="18" charset="0"/>
              </a:rPr>
              <a:t>year &amp; 6</a:t>
            </a:r>
            <a:r>
              <a:rPr lang="en-IN" altLang="en-US" sz="2000" baseline="30000" dirty="0">
                <a:latin typeface="Times New Roman" pitchFamily="18" charset="0"/>
              </a:rPr>
              <a:t>th</a:t>
            </a:r>
            <a:r>
              <a:rPr lang="en-IN" altLang="en-US" sz="2000" u="none" baseline="0" dirty="0">
                <a:latin typeface="Times New Roman" pitchFamily="18" charset="0"/>
              </a:rPr>
              <a:t> Semester</a:t>
            </a:r>
            <a:r>
              <a:rPr lang="en-US" altLang="en-IN" sz="2000" u="none" baseline="0" dirty="0">
                <a:latin typeface="Times New Roman" pitchFamily="18" charset="0"/>
              </a:rPr>
              <a:t>.</a:t>
            </a:r>
            <a:r>
              <a:rPr lang="en-IN" altLang="en-US" sz="2000" u="none" baseline="0" dirty="0">
                <a:latin typeface="Times New Roman" pitchFamily="18" charset="0"/>
              </a:rPr>
              <a:t> </a:t>
            </a:r>
          </a:p>
          <a:p>
            <a:pPr algn="just"/>
            <a:r>
              <a:rPr lang="en-IN" altLang="en-US" sz="2000" u="none" baseline="0" dirty="0">
                <a:latin typeface="Times New Roman" pitchFamily="18" charset="0"/>
              </a:rPr>
              <a:t>Department of CSE.</a:t>
            </a:r>
            <a:endParaRPr lang="en-US" sz="2000" dirty="0">
              <a:latin typeface="+mn-lt"/>
            </a:endParaRPr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93354A64-C895-4631-A236-7493C1E08068}"/>
              </a:ext>
            </a:extLst>
          </p:cNvPr>
          <p:cNvSpPr txBox="1">
            <a:spLocks/>
          </p:cNvSpPr>
          <p:nvPr/>
        </p:nvSpPr>
        <p:spPr>
          <a:xfrm>
            <a:off x="1594338" y="2715065"/>
            <a:ext cx="4501662" cy="244777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28600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74320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20040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65760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latinLnBrk="0">
              <a:lnSpc>
                <a:spcPct val="100000"/>
              </a:lnSpc>
              <a:buNone/>
            </a:pPr>
            <a:r>
              <a:rPr lang="en-US" altLang="zh-CN" sz="2000" b="1" u="none" baseline="0" dirty="0">
                <a:latin typeface="Times New Roman" pitchFamily="18" charset="0"/>
              </a:rPr>
              <a:t>GUIDE NAME: </a:t>
            </a:r>
          </a:p>
          <a:p>
            <a:pPr algn="just" latinLnBrk="0">
              <a:lnSpc>
                <a:spcPct val="100000"/>
              </a:lnSpc>
              <a:buNone/>
            </a:pPr>
            <a:r>
              <a:rPr lang="en-US" sz="2000" dirty="0" err="1">
                <a:latin typeface="+mn-lt"/>
              </a:rPr>
              <a:t>Ms.A.VANATHI</a:t>
            </a:r>
            <a:r>
              <a:rPr lang="en-US" sz="2000" dirty="0">
                <a:latin typeface="+mn-lt"/>
              </a:rPr>
              <a:t>,</a:t>
            </a:r>
            <a:endParaRPr lang="en-US" altLang="en-US" sz="2000" b="1" dirty="0">
              <a:latin typeface="+mn-lt"/>
            </a:endParaRPr>
          </a:p>
          <a:p>
            <a:pPr algn="just"/>
            <a:r>
              <a:rPr lang="en-IN" altLang="en-US" sz="2000" u="none" baseline="0" dirty="0">
                <a:latin typeface="Times New Roman" pitchFamily="18" charset="0"/>
              </a:rPr>
              <a:t>Associate Professor,</a:t>
            </a:r>
          </a:p>
          <a:p>
            <a:pPr algn="just"/>
            <a:r>
              <a:rPr lang="en-IN" altLang="en-US" sz="2000" u="none" baseline="0" dirty="0">
                <a:latin typeface="Times New Roman" pitchFamily="18" charset="0"/>
              </a:rPr>
              <a:t>Department of CSE.</a:t>
            </a:r>
          </a:p>
          <a:p>
            <a:pPr algn="just" latinLnBrk="0">
              <a:lnSpc>
                <a:spcPct val="100000"/>
              </a:lnSpc>
              <a:buNone/>
            </a:pPr>
            <a:r>
              <a:rPr lang="en-US" altLang="zh-CN" sz="2000" b="1" u="none" baseline="0" dirty="0">
                <a:latin typeface="Times New Roman" pitchFamily="18" charset="0"/>
              </a:rPr>
              <a:t>                                  </a:t>
            </a:r>
            <a:endParaRPr lang="en-IN" altLang="en-US" sz="2000" u="none" baseline="0" dirty="0">
              <a:latin typeface="Times New Roman" pitchFamily="18" charset="0"/>
            </a:endParaRPr>
          </a:p>
          <a:p>
            <a:pPr algn="just" latinLnBrk="0">
              <a:lnSpc>
                <a:spcPct val="100000"/>
              </a:lnSpc>
              <a:buNone/>
            </a:pPr>
            <a:r>
              <a:rPr lang="en-IN" altLang="en-US" sz="2000" u="none" baseline="0" dirty="0">
                <a:latin typeface="Times New Roman" pitchFamily="18" charset="0"/>
              </a:rPr>
              <a:t> 	</a:t>
            </a:r>
          </a:p>
          <a:p>
            <a:pPr algn="just" latinLnBrk="0">
              <a:lnSpc>
                <a:spcPct val="100000"/>
              </a:lnSpc>
              <a:buNone/>
            </a:pPr>
            <a:r>
              <a:rPr lang="en-IN" altLang="en-US" sz="2000" u="none" baseline="0" dirty="0">
                <a:latin typeface="Times New Roman" pitchFamily="18" charset="0"/>
              </a:rPr>
              <a:t>		</a:t>
            </a:r>
          </a:p>
          <a:p>
            <a:pPr algn="just" latinLnBrk="0">
              <a:lnSpc>
                <a:spcPct val="100000"/>
              </a:lnSpc>
              <a:buNone/>
            </a:pPr>
            <a:endParaRPr lang="en-IN" altLang="en-US" sz="2000" u="none" baseline="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D639-24EF-497D-9DC6-1297895A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+mj-lt"/>
              </a:rPr>
              <a:t>DATA FLOW DIAGRAM</a:t>
            </a:r>
          </a:p>
        </p:txBody>
      </p:sp>
      <p:pic>
        <p:nvPicPr>
          <p:cNvPr id="4" name="Content Placeholder 3" descr="Keylogger-Process-in-User-Activity.png">
            <a:extLst>
              <a:ext uri="{FF2B5EF4-FFF2-40B4-BE49-F238E27FC236}">
                <a16:creationId xmlns:a16="http://schemas.microsoft.com/office/drawing/2014/main" id="{BF5B6FB0-909B-4716-9D26-7BA079E99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89649" y="1396218"/>
            <a:ext cx="9228406" cy="40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1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88CD-C6C2-4B72-A6A0-09174ADD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altLang="zh-CN" sz="4000" b="1" dirty="0">
                <a:latin typeface="Times New Roman" pitchFamily="18" charset="0"/>
              </a:rPr>
              <a:t>MODULES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5F88-B6A6-4830-81F8-EE21F6A95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74" y="1020875"/>
            <a:ext cx="10972800" cy="4816250"/>
          </a:xfrm>
        </p:spPr>
        <p:txBody>
          <a:bodyPr/>
          <a:lstStyle/>
          <a:p>
            <a:pPr algn="just" eaLnBrk="0" hangingPunct="0">
              <a:lnSpc>
                <a:spcPct val="150000"/>
              </a:lnSpc>
            </a:pPr>
            <a:r>
              <a:rPr lang="en-US" altLang="en-US" sz="2800" b="1" dirty="0">
                <a:latin typeface="Times New Roman" pitchFamily="18" charset="0"/>
              </a:rPr>
              <a:t>Module 1 :</a:t>
            </a:r>
            <a:r>
              <a:rPr lang="en-US" altLang="en-US" sz="2800" dirty="0">
                <a:latin typeface="Times New Roman" pitchFamily="18" charset="0"/>
              </a:rPr>
              <a:t> Operating system.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en-US" sz="2800" b="1" dirty="0">
                <a:latin typeface="Times New Roman" pitchFamily="18" charset="0"/>
              </a:rPr>
              <a:t>Module 2 : </a:t>
            </a:r>
            <a:r>
              <a:rPr lang="en-US" altLang="en-US" sz="2800" dirty="0">
                <a:latin typeface="Times New Roman" pitchFamily="18" charset="0"/>
              </a:rPr>
              <a:t>keylogger.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en-US" sz="2800" b="1" dirty="0">
                <a:latin typeface="Times New Roman" pitchFamily="18" charset="0"/>
              </a:rPr>
              <a:t>Module 3 : </a:t>
            </a:r>
            <a:r>
              <a:rPr lang="en-US" altLang="en-US" sz="2800" dirty="0">
                <a:latin typeface="Times New Roman" pitchFamily="18" charset="0"/>
              </a:rPr>
              <a:t>Internet communication.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en-US" sz="2800" b="1" dirty="0">
                <a:latin typeface="Times New Roman" pitchFamily="18" charset="0"/>
              </a:rPr>
              <a:t>Module 4 : </a:t>
            </a:r>
            <a:r>
              <a:rPr lang="en-US" altLang="en-US" sz="2800" dirty="0">
                <a:latin typeface="Times New Roman" pitchFamily="18" charset="0"/>
              </a:rPr>
              <a:t>keylogger result to admin mail id.</a:t>
            </a:r>
            <a:endParaRPr lang="en-US" altLang="en-US" sz="2800" b="1" dirty="0">
              <a:latin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808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5ED0-1886-40B8-BA85-C3FA5F20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Times New Roman" pitchFamily="18" charset="0"/>
              </a:rPr>
              <a:t>MODULE 1 :</a:t>
            </a:r>
            <a:r>
              <a:rPr lang="en-US" altLang="en-US" sz="4000" b="1" dirty="0">
                <a:latin typeface="Times New Roman" pitchFamily="18" charset="0"/>
              </a:rPr>
              <a:t>Operating system</a:t>
            </a:r>
            <a:br>
              <a:rPr lang="en-US" altLang="en-US" sz="4000" dirty="0">
                <a:latin typeface="Times New Roman" pitchFamily="18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88CD-A0B4-410E-AB42-E1289546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+mn-lt"/>
              </a:rPr>
              <a:t>Operating system is used for the user interact with the application and </a:t>
            </a:r>
            <a:r>
              <a:rPr lang="en-US" sz="2800" dirty="0" err="1">
                <a:latin typeface="+mn-lt"/>
              </a:rPr>
              <a:t>hardwares</a:t>
            </a:r>
            <a:r>
              <a:rPr lang="en-US" sz="2800" dirty="0">
                <a:latin typeface="+mn-lt"/>
              </a:rPr>
              <a:t>.</a:t>
            </a:r>
          </a:p>
          <a:p>
            <a:pPr algn="just"/>
            <a:r>
              <a:rPr lang="en-US" sz="2800" dirty="0">
                <a:latin typeface="+mn-lt"/>
              </a:rPr>
              <a:t>When the user use the notepad application in pc or laptop</a:t>
            </a:r>
          </a:p>
          <a:p>
            <a:pPr algn="just"/>
            <a:r>
              <a:rPr lang="en-US" sz="2800" dirty="0">
                <a:latin typeface="+mn-lt"/>
              </a:rPr>
              <a:t>It will not show the working process of keylogger.</a:t>
            </a:r>
          </a:p>
          <a:p>
            <a:pPr algn="just"/>
            <a:r>
              <a:rPr lang="en-US" sz="2800" dirty="0">
                <a:latin typeface="+mn-lt"/>
              </a:rPr>
              <a:t>It only show the note pad application.</a:t>
            </a:r>
          </a:p>
          <a:p>
            <a:pPr algn="just"/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960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2F97-4C45-4596-BED4-E973028D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latin typeface="Times New Roman" pitchFamily="18" charset="0"/>
              </a:rPr>
              <a:t>Module 2 : keylogger</a:t>
            </a:r>
            <a:br>
              <a:rPr lang="en-US" altLang="en-US" sz="4000" dirty="0">
                <a:latin typeface="Times New Roman" pitchFamily="18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C895-4B44-4D1C-96FA-8A04B94D9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+mn-lt"/>
              </a:rPr>
              <a:t>Keylogger is record all the </a:t>
            </a:r>
            <a:r>
              <a:rPr lang="en-US" sz="2800" dirty="0" err="1">
                <a:latin typeface="+mn-lt"/>
              </a:rPr>
              <a:t>keystocks</a:t>
            </a:r>
            <a:r>
              <a:rPr lang="en-US" sz="2800" dirty="0">
                <a:latin typeface="+mn-lt"/>
              </a:rPr>
              <a:t> and screenshots</a:t>
            </a:r>
          </a:p>
          <a:p>
            <a:pPr algn="just"/>
            <a:r>
              <a:rPr lang="en-US" sz="2800" dirty="0">
                <a:latin typeface="+mn-lt"/>
              </a:rPr>
              <a:t>It is work in background user can’t know the working process</a:t>
            </a:r>
          </a:p>
          <a:p>
            <a:pPr algn="just"/>
            <a:r>
              <a:rPr lang="en-US" sz="2800" dirty="0">
                <a:latin typeface="+mn-lt"/>
              </a:rPr>
              <a:t>It send the data into the internet</a:t>
            </a:r>
          </a:p>
          <a:p>
            <a:pPr algn="just"/>
            <a:r>
              <a:rPr lang="en-US" sz="2800" dirty="0">
                <a:latin typeface="+mn-lt"/>
              </a:rPr>
              <a:t>Although the main purpose of keyloggers is to keep on a user’s keyboard actions, </a:t>
            </a:r>
          </a:p>
          <a:p>
            <a:pPr algn="just"/>
            <a:r>
              <a:rPr lang="en-US" sz="2800" dirty="0">
                <a:latin typeface="+mn-lt"/>
              </a:rPr>
              <a:t>they now have advanced capabilities that widen beyond that function</a:t>
            </a:r>
          </a:p>
        </p:txBody>
      </p:sp>
    </p:spTree>
    <p:extLst>
      <p:ext uri="{BB962C8B-B14F-4D97-AF65-F5344CB8AC3E}">
        <p14:creationId xmlns:p14="http://schemas.microsoft.com/office/powerpoint/2010/main" val="984479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2F97-4C45-4596-BED4-E973028D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latin typeface="Times New Roman" pitchFamily="18" charset="0"/>
              </a:rPr>
              <a:t>Module 2 : keylogger</a:t>
            </a:r>
            <a:br>
              <a:rPr lang="en-US" altLang="en-US" sz="4000" dirty="0">
                <a:latin typeface="Times New Roman" pitchFamily="18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C895-4B44-4D1C-96FA-8A04B94D9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For example, they can track virtually application running on a computer. 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informations</a:t>
            </a:r>
            <a:r>
              <a:rPr lang="en-US" dirty="0"/>
              <a:t> keyloggers record, sense, and transmit are the following</a:t>
            </a:r>
          </a:p>
          <a:p>
            <a:pPr algn="just"/>
            <a:r>
              <a:rPr lang="en-US" dirty="0"/>
              <a:t>Chatting Monitoring ,Program / Tracking Application ,Recording Printing Activity ,Clipboard recording and Monitoring ,Recording File/folder and Monitoring Screenshots, E-mail Reporting , Password Protection and Hot Key</a:t>
            </a:r>
          </a:p>
        </p:txBody>
      </p:sp>
    </p:spTree>
    <p:extLst>
      <p:ext uri="{BB962C8B-B14F-4D97-AF65-F5344CB8AC3E}">
        <p14:creationId xmlns:p14="http://schemas.microsoft.com/office/powerpoint/2010/main" val="180970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D56C-DD97-4E28-BB0D-7667D145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latin typeface="Times New Roman" pitchFamily="18" charset="0"/>
              </a:rPr>
              <a:t>Module 3 : Internet communication</a:t>
            </a:r>
            <a:br>
              <a:rPr lang="en-US" altLang="en-US" sz="4000" dirty="0">
                <a:latin typeface="Times New Roman" pitchFamily="18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F6CC8-0241-417E-B8FE-AA5AF518B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+mn-lt"/>
              </a:rPr>
              <a:t>Internet is most important in this project</a:t>
            </a:r>
          </a:p>
          <a:p>
            <a:pPr algn="just"/>
            <a:r>
              <a:rPr lang="en-US" sz="2800" dirty="0">
                <a:latin typeface="+mn-lt"/>
              </a:rPr>
              <a:t>It can get the data from the keylogger and it transmit to the admin id .</a:t>
            </a:r>
          </a:p>
          <a:p>
            <a:pPr algn="just"/>
            <a:r>
              <a:rPr lang="en-US" sz="2800" dirty="0">
                <a:latin typeface="+mn-lt"/>
              </a:rPr>
              <a:t>It transmit particular time </a:t>
            </a:r>
            <a:r>
              <a:rPr lang="en-US" sz="2800" dirty="0" err="1">
                <a:latin typeface="+mn-lt"/>
              </a:rPr>
              <a:t>limite</a:t>
            </a:r>
            <a:r>
              <a:rPr lang="en-US" sz="2800" dirty="0">
                <a:latin typeface="+mn-lt"/>
              </a:rPr>
              <a:t>.</a:t>
            </a:r>
          </a:p>
          <a:p>
            <a:pPr algn="just"/>
            <a:r>
              <a:rPr lang="en-US" sz="2800" dirty="0">
                <a:latin typeface="+mn-lt"/>
              </a:rPr>
              <a:t>It is mail sending is work under the smtp </a:t>
            </a:r>
            <a:r>
              <a:rPr lang="en-US" sz="2800" dirty="0" err="1">
                <a:latin typeface="+mn-lt"/>
              </a:rPr>
              <a:t>protocal</a:t>
            </a:r>
            <a:endParaRPr lang="en-US" sz="2800" dirty="0">
              <a:latin typeface="+mn-lt"/>
            </a:endParaRPr>
          </a:p>
          <a:p>
            <a:pPr marL="0" indent="0" algn="just">
              <a:buNone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2205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0BC6-7969-4A8C-9334-70631155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8049"/>
            <a:ext cx="10972800" cy="1145286"/>
          </a:xfrm>
        </p:spPr>
        <p:txBody>
          <a:bodyPr/>
          <a:lstStyle/>
          <a:p>
            <a:r>
              <a:rPr lang="en-US" altLang="en-US" sz="4000" b="1" dirty="0">
                <a:latin typeface="Times New Roman" pitchFamily="18" charset="0"/>
              </a:rPr>
              <a:t>Module 4 : keylogger result to admin mail id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2F6D-5B50-41CA-8E51-C37C6E3D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+mn-lt"/>
              </a:rPr>
              <a:t>The keylogger sends the result to the admins mail id by the help of internet</a:t>
            </a:r>
          </a:p>
          <a:p>
            <a:pPr algn="just"/>
            <a:r>
              <a:rPr lang="en-US" sz="2800" dirty="0">
                <a:latin typeface="+mn-lt"/>
              </a:rPr>
              <a:t>The report send with the user system </a:t>
            </a:r>
            <a:r>
              <a:rPr lang="en-US" sz="2800" dirty="0" err="1">
                <a:latin typeface="+mn-lt"/>
              </a:rPr>
              <a:t>informations</a:t>
            </a:r>
            <a:r>
              <a:rPr lang="en-US" sz="2800" dirty="0">
                <a:latin typeface="+mn-lt"/>
              </a:rPr>
              <a:t>.</a:t>
            </a:r>
          </a:p>
          <a:p>
            <a:pPr algn="just"/>
            <a:r>
              <a:rPr lang="en-US" sz="2800" dirty="0">
                <a:latin typeface="+mn-lt"/>
              </a:rPr>
              <a:t>The system information contains system name ,</a:t>
            </a:r>
            <a:r>
              <a:rPr lang="en-US" sz="2800" dirty="0" err="1">
                <a:latin typeface="+mn-lt"/>
              </a:rPr>
              <a:t>ip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adderss</a:t>
            </a:r>
            <a:r>
              <a:rPr lang="en-US" sz="2800" dirty="0">
                <a:latin typeface="+mn-lt"/>
              </a:rPr>
              <a:t>, mac address , windows version, etc.</a:t>
            </a:r>
          </a:p>
          <a:p>
            <a:pPr algn="just"/>
            <a:endParaRPr lang="en-US" sz="2800" dirty="0">
              <a:latin typeface="+mn-lt"/>
            </a:endParaRPr>
          </a:p>
          <a:p>
            <a:pPr marL="0" indent="0" algn="just">
              <a:buNone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4892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6624-858B-4008-8505-7E95B334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05839"/>
          </a:xfrm>
        </p:spPr>
        <p:txBody>
          <a:bodyPr/>
          <a:lstStyle/>
          <a:p>
            <a:r>
              <a:rPr lang="en-US" sz="4000" b="1" dirty="0">
                <a:latin typeface="+mj-lt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4736B-934B-42E1-B597-5B48D466C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80159"/>
            <a:ext cx="9905999" cy="4726745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+mn-lt"/>
              </a:rPr>
              <a:t>Features of designed keylogger that are implemented and are going to be implemented in this project</a:t>
            </a:r>
          </a:p>
          <a:p>
            <a:pPr algn="just"/>
            <a:r>
              <a:rPr lang="en-US" sz="2800" dirty="0">
                <a:latin typeface="+mn-lt"/>
              </a:rPr>
              <a:t> Keystroke Recording</a:t>
            </a:r>
          </a:p>
          <a:p>
            <a:pPr algn="just"/>
            <a:r>
              <a:rPr lang="en-US" sz="2800" dirty="0">
                <a:latin typeface="+mn-lt"/>
              </a:rPr>
              <a:t>Screenshot History</a:t>
            </a:r>
          </a:p>
          <a:p>
            <a:pPr algn="just"/>
            <a:r>
              <a:rPr lang="en-US" sz="2800" dirty="0">
                <a:latin typeface="+mn-lt"/>
              </a:rPr>
              <a:t>Remote Monitoring </a:t>
            </a:r>
          </a:p>
          <a:p>
            <a:pPr algn="just"/>
            <a:r>
              <a:rPr lang="en-US" sz="2800" dirty="0">
                <a:latin typeface="+mn-lt"/>
              </a:rPr>
              <a:t>Web History logging </a:t>
            </a:r>
          </a:p>
          <a:p>
            <a:pPr algn="just"/>
            <a:r>
              <a:rPr lang="en-US" sz="2800" dirty="0">
                <a:latin typeface="+mn-lt"/>
              </a:rPr>
              <a:t>Invisible mode &amp; password protection</a:t>
            </a:r>
          </a:p>
          <a:p>
            <a:pPr algn="just"/>
            <a:r>
              <a:rPr lang="en-US" sz="2800" dirty="0">
                <a:latin typeface="+mn-lt"/>
              </a:rPr>
              <a:t>Application monitoring and file tracking </a:t>
            </a:r>
          </a:p>
          <a:p>
            <a:pPr algn="just"/>
            <a:r>
              <a:rPr lang="en-US" sz="2800" dirty="0">
                <a:latin typeface="+mn-lt"/>
              </a:rPr>
              <a:t>Email reports</a:t>
            </a:r>
          </a:p>
        </p:txBody>
      </p:sp>
    </p:spTree>
    <p:extLst>
      <p:ext uri="{BB962C8B-B14F-4D97-AF65-F5344CB8AC3E}">
        <p14:creationId xmlns:p14="http://schemas.microsoft.com/office/powerpoint/2010/main" val="2771664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E6CC-6676-444E-A8E6-80661ADC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latin typeface="Times New Roman" pitchFamily="18" charset="0"/>
              </a:rPr>
              <a:t>CONCLUSION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A7803-BD08-44A5-843F-0F5AFA51F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+mn-lt"/>
              </a:rPr>
              <a:t>Software that can not only monitor every keystroke and action performed at a PC but also be used as legally binding evidence of wrong-doing has been unveiled</a:t>
            </a:r>
          </a:p>
          <a:p>
            <a:pPr algn="just"/>
            <a:r>
              <a:rPr lang="en-US" sz="2800" dirty="0">
                <a:latin typeface="+mn-lt"/>
              </a:rPr>
              <a:t>most network monitoring services test your server anywhere between once-per hour to once-</a:t>
            </a:r>
            <a:r>
              <a:rPr lang="en-US" sz="2800" dirty="0" err="1">
                <a:latin typeface="+mn-lt"/>
              </a:rPr>
              <a:t>perminute</a:t>
            </a:r>
            <a:r>
              <a:rPr lang="en-US" sz="2800" dirty="0">
                <a:latin typeface="+mn-lt"/>
              </a:rPr>
              <a:t>. </a:t>
            </a:r>
          </a:p>
          <a:p>
            <a:pPr algn="just"/>
            <a:r>
              <a:rPr lang="en-IN" sz="2800" dirty="0">
                <a:latin typeface="+mn-lt"/>
              </a:rPr>
              <a:t>Be conscious what installed in the computer. </a:t>
            </a:r>
          </a:p>
          <a:p>
            <a:pPr algn="just"/>
            <a:r>
              <a:rPr lang="en-IN" sz="2800" dirty="0">
                <a:latin typeface="+mn-lt"/>
              </a:rPr>
              <a:t> Use  caution when snuffing the internet.</a:t>
            </a:r>
          </a:p>
          <a:p>
            <a:pPr algn="just"/>
            <a:r>
              <a:rPr lang="en-IN" sz="2800" b="1" dirty="0">
                <a:latin typeface="+mn-lt"/>
              </a:rPr>
              <a:t> </a:t>
            </a:r>
            <a:r>
              <a:rPr lang="en-IN" sz="2800" dirty="0">
                <a:latin typeface="+mn-lt"/>
              </a:rPr>
              <a:t>Keep  your computer software update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762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2633527-852A-4ED3-A9EA-76D8B2ABA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9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E3F5-AA80-4873-8EC3-484319A2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+mj-lt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02B9-6C21-443F-AC57-F8FB35E56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212" y="1604771"/>
            <a:ext cx="9917723" cy="3473665"/>
          </a:xfrm>
        </p:spPr>
        <p:txBody>
          <a:bodyPr/>
          <a:lstStyle/>
          <a:p>
            <a:pPr algn="just"/>
            <a:r>
              <a:rPr lang="en-US" sz="2800" dirty="0">
                <a:latin typeface="+mn-lt"/>
              </a:rPr>
              <a:t>In many companies now-a-days data security and data recovery is the most important factor. </a:t>
            </a:r>
          </a:p>
          <a:p>
            <a:pPr algn="just"/>
            <a:r>
              <a:rPr lang="en-US" sz="2800" dirty="0">
                <a:latin typeface="+mn-lt"/>
              </a:rPr>
              <a:t>So there are many cases where data recovery is required. </a:t>
            </a:r>
          </a:p>
          <a:p>
            <a:pPr algn="just"/>
            <a:r>
              <a:rPr lang="en-US" sz="2800" dirty="0">
                <a:latin typeface="+mn-lt"/>
              </a:rPr>
              <a:t>For these kinds of problems keylogger is one of the best solutions which is often referred to as keylogging or keyboard capturing. </a:t>
            </a:r>
          </a:p>
        </p:txBody>
      </p:sp>
    </p:spTree>
    <p:extLst>
      <p:ext uri="{BB962C8B-B14F-4D97-AF65-F5344CB8AC3E}">
        <p14:creationId xmlns:p14="http://schemas.microsoft.com/office/powerpoint/2010/main" val="1611592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9F969-FC63-4A31-99EE-F116A6AB9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52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C9BE-3091-4751-A20A-3D3C317D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latin typeface="Times New Roman" pitchFamily="18" charset="0"/>
              </a:rPr>
              <a:t>REFERENCES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8983-02EA-440F-85FD-D0A9257E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dirty="0">
                <a:latin typeface="+mn-lt"/>
              </a:rPr>
              <a:t>1. S. </a:t>
            </a:r>
            <a:r>
              <a:rPr lang="en-US" sz="2800" dirty="0" err="1">
                <a:latin typeface="+mn-lt"/>
              </a:rPr>
              <a:t>Sagiroglu</a:t>
            </a:r>
            <a:r>
              <a:rPr lang="en-US" sz="2800" dirty="0">
                <a:latin typeface="+mn-lt"/>
              </a:rPr>
              <a:t> and G. </a:t>
            </a:r>
            <a:r>
              <a:rPr lang="en-US" sz="2800" dirty="0" err="1">
                <a:latin typeface="+mn-lt"/>
              </a:rPr>
              <a:t>Canbek</a:t>
            </a:r>
            <a:r>
              <a:rPr lang="en-US" sz="2800" dirty="0">
                <a:latin typeface="+mn-lt"/>
              </a:rPr>
              <a:t>, “Keyloggers,” IEEE Technology and Society Magazine, vol. 28, no. 3, pp. 10 –17, fall 2009. </a:t>
            </a:r>
          </a:p>
          <a:p>
            <a:pPr marL="0" indent="0" algn="just">
              <a:buNone/>
            </a:pPr>
            <a:r>
              <a:rPr lang="en-US" sz="2800" dirty="0">
                <a:latin typeface="+mn-lt"/>
              </a:rPr>
              <a:t>2. ThinkGeek.com,“Spykeylogger,”2010(</a:t>
            </a:r>
            <a:r>
              <a:rPr lang="en-US" sz="2800" dirty="0" err="1">
                <a:latin typeface="+mn-lt"/>
              </a:rPr>
              <a:t>accessedMay</a:t>
            </a:r>
            <a:r>
              <a:rPr lang="en-US" sz="2800" dirty="0">
                <a:latin typeface="+mn-lt"/>
              </a:rPr>
              <a:t> 8, 2010), http://www.thinkgeek.com/gadgets/security/c49f/. </a:t>
            </a:r>
          </a:p>
          <a:p>
            <a:pPr marL="0" indent="0" algn="just">
              <a:buNone/>
            </a:pPr>
            <a:r>
              <a:rPr lang="en-US" sz="2800" dirty="0">
                <a:latin typeface="+mn-lt"/>
              </a:rPr>
              <a:t>3. Online fi </a:t>
            </a:r>
            <a:r>
              <a:rPr lang="en-US" sz="2800" dirty="0" err="1">
                <a:latin typeface="+mn-lt"/>
              </a:rPr>
              <a:t>nancial</a:t>
            </a:r>
            <a:r>
              <a:rPr lang="en-US" sz="2800" dirty="0">
                <a:latin typeface="+mn-lt"/>
              </a:rPr>
              <a:t> fraud and identity theft 2007,” </a:t>
            </a:r>
            <a:r>
              <a:rPr lang="en-US" sz="2800" dirty="0" err="1">
                <a:latin typeface="+mn-lt"/>
              </a:rPr>
              <a:t>Cyveillance</a:t>
            </a:r>
            <a:r>
              <a:rPr lang="en-US" sz="2800" dirty="0">
                <a:latin typeface="+mn-lt"/>
              </a:rPr>
              <a:t>, 2007; http://www.cyveillance.com/web/news/press_rel/2007/2007- 03-27.asp, accessed October. 2011.</a:t>
            </a:r>
          </a:p>
        </p:txBody>
      </p:sp>
    </p:spTree>
    <p:extLst>
      <p:ext uri="{BB962C8B-B14F-4D97-AF65-F5344CB8AC3E}">
        <p14:creationId xmlns:p14="http://schemas.microsoft.com/office/powerpoint/2010/main" val="3801484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0ADA-1EE6-4268-8308-4D9E94D3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Times New Roman" pitchFamily="18" charset="0"/>
              </a:rPr>
              <a:t>REFERENCES</a:t>
            </a:r>
            <a:br>
              <a:rPr lang="en-IN" altLang="en-US" sz="4400" b="1" dirty="0"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8BD5E-361D-4787-AEFC-2154B0610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4772"/>
            <a:ext cx="10972800" cy="4084828"/>
          </a:xfrm>
        </p:spPr>
        <p:txBody>
          <a:bodyPr/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Calibri" pitchFamily="34" charset="0"/>
                <a:cs typeface="Times New Roman" pitchFamily="18" charset="0"/>
                <a:hlinkClick r:id="rId2"/>
              </a:rPr>
              <a:t>https://medium.com/</a:t>
            </a: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Calibri" pitchFamily="34" charset="0"/>
                <a:cs typeface="Times New Roman" pitchFamily="18" charset="0"/>
                <a:hlinkClick r:id="rId3"/>
              </a:rPr>
              <a:t>https://www.slideshare.net/</a:t>
            </a: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Calibri" pitchFamily="34" charset="0"/>
                <a:cs typeface="Times New Roman" pitchFamily="18" charset="0"/>
                <a:hlinkClick r:id="rId4"/>
              </a:rPr>
              <a:t>https://en.m.wikipedia.org/wiki/</a:t>
            </a: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Calibri" pitchFamily="34" charset="0"/>
                <a:cs typeface="Times New Roman" pitchFamily="18" charset="0"/>
                <a:hlinkClick r:id="rId5"/>
              </a:rPr>
              <a:t>https://security.stackexchange.com/</a:t>
            </a: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Calibri" pitchFamily="34" charset="0"/>
                <a:cs typeface="Times New Roman" pitchFamily="18" charset="0"/>
                <a:hlinkClick r:id="rId6"/>
              </a:rPr>
              <a:t>https://www.ionos.com/digitalguide/</a:t>
            </a: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  <a:cs typeface="Arial" pitchFamily="34" charset="0"/>
            </a:endParaRPr>
          </a:p>
          <a:p>
            <a:pPr algn="just"/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0933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Rectangle 3"/>
          <p:cNvPicPr>
            <a:picLocks noGrp="1"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33601" y="1981201"/>
            <a:ext cx="8505825" cy="18462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43C0-507B-4CA1-8D26-846FC61B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4000" b="1" dirty="0">
                <a:latin typeface="Times New Roman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A3C3C-BCDD-4395-80B1-65AD35B8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4772"/>
            <a:ext cx="10972800" cy="3332988"/>
          </a:xfrm>
        </p:spPr>
        <p:txBody>
          <a:bodyPr/>
          <a:lstStyle/>
          <a:p>
            <a:pPr algn="just"/>
            <a:r>
              <a:rPr lang="en-IN" sz="2800" dirty="0">
                <a:latin typeface="+mn-lt"/>
              </a:rPr>
              <a:t>A program or Hardware device  that capture every key impression  on the system.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>
                <a:latin typeface="+mn-lt"/>
              </a:rPr>
              <a:t>Used to monitor user’s  activities 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>
                <a:latin typeface="+mn-lt"/>
              </a:rPr>
              <a:t>Used to retrieve data and forgotten URLs 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>
                <a:latin typeface="+mn-lt"/>
              </a:rPr>
              <a:t>It capture the screenshot with in the particular time limit and sends the mail to admin email ID.</a:t>
            </a:r>
          </a:p>
          <a:p>
            <a:pPr algn="just">
              <a:buFont typeface="Arial" pitchFamily="34" charset="0"/>
              <a:buChar char="•"/>
            </a:pPr>
            <a:endParaRPr lang="en-IN" sz="2800" dirty="0">
              <a:latin typeface="+mn-lt"/>
            </a:endParaRPr>
          </a:p>
          <a:p>
            <a:pPr algn="just">
              <a:buFont typeface="Arial" pitchFamily="34" charset="0"/>
              <a:buChar char="•"/>
            </a:pPr>
            <a:endParaRPr lang="en-I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62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F7E0-0341-41CE-9EB0-841816ED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b="1" dirty="0">
                <a:latin typeface="Times New Roman" pitchFamily="18" charset="0"/>
              </a:rPr>
              <a:t> LITERATURE SURVEY</a:t>
            </a:r>
            <a:br>
              <a:rPr lang="en-IN" altLang="en-US" sz="4400" b="1" dirty="0">
                <a:latin typeface="Times New Roman" pitchFamily="18" charset="0"/>
              </a:rPr>
            </a:br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9A7AAFF-D6C9-4F99-A711-C5F53A7DC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290161"/>
              </p:ext>
            </p:extLst>
          </p:nvPr>
        </p:nvGraphicFramePr>
        <p:xfrm>
          <a:off x="609600" y="1604963"/>
          <a:ext cx="10972800" cy="358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4495507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89855171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13132427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625288601"/>
                    </a:ext>
                  </a:extLst>
                </a:gridCol>
              </a:tblGrid>
              <a:tr h="590687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Name and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71729"/>
                  </a:ext>
                </a:extLst>
              </a:tr>
              <a:tr h="14976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Anith</a:t>
                      </a:r>
                      <a:r>
                        <a:rPr lang="en-US" dirty="0"/>
                        <a:t> at el. (2011). Detecting keyloggers based on traffic analysis with periodic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only record the </a:t>
                      </a:r>
                      <a:r>
                        <a:rPr lang="en-US" dirty="0" err="1"/>
                        <a:t>keystocks</a:t>
                      </a:r>
                      <a:endParaRPr lang="en-US" dirty="0"/>
                    </a:p>
                    <a:p>
                      <a:r>
                        <a:rPr lang="en-US" dirty="0"/>
                        <a:t>And stores as a temp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570871"/>
                  </a:ext>
                </a:extLst>
              </a:tr>
              <a:tr h="149766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Monitoring and Security Using Keylogger and </a:t>
                      </a:r>
                      <a:r>
                        <a:rPr lang="fi-FI" dirty="0"/>
                        <a:t>Preeti Tuli , Priyanka Sahu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</a:t>
                      </a:r>
                      <a:r>
                        <a:rPr lang="en-US" dirty="0" err="1"/>
                        <a:t>moniteroing,software</a:t>
                      </a:r>
                      <a:r>
                        <a:rPr lang="en-US" dirty="0"/>
                        <a:t> installation </a:t>
                      </a:r>
                      <a:r>
                        <a:rPr lang="en-US" dirty="0" err="1"/>
                        <a:t>monitering</a:t>
                      </a:r>
                      <a:r>
                        <a:rPr lang="en-US" dirty="0"/>
                        <a:t> and stored in local </a:t>
                      </a:r>
                      <a:r>
                        <a:rPr lang="en-US" dirty="0" err="1"/>
                        <a:t>drictory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3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19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A8AD-1920-4B34-AE97-D7708748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b="1" dirty="0">
                <a:latin typeface="Times New Roman" pitchFamily="18" charset="0"/>
              </a:rPr>
              <a:t>LITERATURE SURVEY</a:t>
            </a:r>
            <a:br>
              <a:rPr lang="en-IN" altLang="en-US" sz="4400" b="1" dirty="0">
                <a:latin typeface="Times New Roman" pitchFamily="18" charset="0"/>
              </a:rPr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2B00BB-96FC-48E5-BB66-353926EB8A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537304"/>
              </p:ext>
            </p:extLst>
          </p:nvPr>
        </p:nvGraphicFramePr>
        <p:xfrm>
          <a:off x="609600" y="2012925"/>
          <a:ext cx="10972800" cy="2438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17366266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24242171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3305719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93101974"/>
                    </a:ext>
                  </a:extLst>
                </a:gridCol>
              </a:tblGrid>
              <a:tr h="828749"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s.no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Paper Name and Author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concept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year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79128"/>
                  </a:ext>
                </a:extLst>
              </a:tr>
              <a:tr h="161012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Analysis and Implementation of Decipherments of </a:t>
                      </a:r>
                      <a:r>
                        <a:rPr lang="en-US" dirty="0" err="1"/>
                        <a:t>KeyLogger</a:t>
                      </a:r>
                      <a:endParaRPr lang="en-US" dirty="0"/>
                    </a:p>
                    <a:p>
                      <a:r>
                        <a:rPr lang="en-US" dirty="0" err="1"/>
                        <a:t>Parth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Mananbhai</a:t>
                      </a:r>
                      <a:r>
                        <a:rPr lang="en-US" dirty="0"/>
                        <a:t> Patel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keylogger Detection, </a:t>
                      </a:r>
                      <a:r>
                        <a:rPr lang="en-US" dirty="0" err="1"/>
                        <a:t>AntiKeylogger</a:t>
                      </a:r>
                      <a:r>
                        <a:rPr lang="en-US" dirty="0"/>
                        <a:t>, Security, Detection of Keylogger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614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05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92F2E6-2696-4F30-AA58-E4C512A095A8}"/>
              </a:ext>
            </a:extLst>
          </p:cNvPr>
          <p:cNvSpPr txBox="1">
            <a:spLocks/>
          </p:cNvSpPr>
          <p:nvPr/>
        </p:nvSpPr>
        <p:spPr>
          <a:xfrm>
            <a:off x="1981200" y="1603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 eaLnBrk="0" hangingPunct="0">
              <a:buNone/>
            </a:pPr>
            <a:r>
              <a:rPr lang="en-US" altLang="zh-CN" sz="4000" b="1" dirty="0">
                <a:latin typeface="Times New Roman" pitchFamily="18" charset="0"/>
              </a:rPr>
              <a:t>EXISTING SYSTEM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743B53-5669-41FB-AA12-CD28A9F43CF5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 eaLnBrk="0" hangingPunct="0">
              <a:spcBef>
                <a:spcPct val="20000"/>
              </a:spcBef>
              <a:buFont typeface="Arial" pitchFamily="34" charset="0"/>
              <a:buNone/>
            </a:pPr>
            <a:endParaRPr lang="en-IN" altLang="en-US" sz="2400">
              <a:latin typeface="Calibri" pitchFamily="34" charset="0"/>
            </a:endParaRPr>
          </a:p>
          <a:p>
            <a:pPr algn="ctr" eaLnBrk="0" hangingPunct="0">
              <a:spcBef>
                <a:spcPct val="20000"/>
              </a:spcBef>
              <a:buFont typeface="Arial" pitchFamily="34" charset="0"/>
              <a:buNone/>
            </a:pPr>
            <a:endParaRPr lang="en-IN" altLang="en-US" sz="2400">
              <a:latin typeface="Calibri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23373B-0C88-469A-8513-4F033076C148}"/>
              </a:ext>
            </a:extLst>
          </p:cNvPr>
          <p:cNvSpPr txBox="1">
            <a:spLocks/>
          </p:cNvSpPr>
          <p:nvPr/>
        </p:nvSpPr>
        <p:spPr>
          <a:xfrm>
            <a:off x="1294227" y="731837"/>
            <a:ext cx="10142806" cy="52578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2900" indent="-342900" algn="just" ea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itchFamily="18" charset="0"/>
              </a:rPr>
              <a:t>In existing system the keylogger is only record the alphabet and numbers</a:t>
            </a:r>
          </a:p>
          <a:p>
            <a:pPr marL="342900" indent="-342900" algn="just" ea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itchFamily="18" charset="0"/>
              </a:rPr>
              <a:t>It have surveillance technology used to monitor and record each </a:t>
            </a:r>
            <a:r>
              <a:rPr lang="en-US" altLang="en-US" sz="2800" dirty="0" err="1">
                <a:latin typeface="Times New Roman" pitchFamily="18" charset="0"/>
              </a:rPr>
              <a:t>keystocke</a:t>
            </a:r>
            <a:r>
              <a:rPr lang="en-US" altLang="en-US" sz="2800" dirty="0">
                <a:latin typeface="Times New Roman" pitchFamily="18" charset="0"/>
              </a:rPr>
              <a:t> on a Specific computer</a:t>
            </a:r>
          </a:p>
          <a:p>
            <a:pPr marL="342900" indent="-342900" algn="just" ea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itchFamily="18" charset="0"/>
              </a:rPr>
              <a:t>It’s store a data in local systems</a:t>
            </a:r>
          </a:p>
          <a:p>
            <a:pPr algn="just" ea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 dirty="0">
                <a:latin typeface="Times New Roman" pitchFamily="18" charset="0"/>
              </a:rPr>
              <a:t>DISADVANTAGES</a:t>
            </a:r>
          </a:p>
          <a:p>
            <a:pPr marL="342900" indent="-342900" algn="just" ea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itchFamily="18" charset="0"/>
              </a:rPr>
              <a:t>It can’t transfer the data through the internet</a:t>
            </a:r>
          </a:p>
          <a:p>
            <a:pPr marL="342900" indent="-342900" algn="just" ea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itchFamily="18" charset="0"/>
              </a:rPr>
              <a:t>It can’t record the special keys (shift , control key , esc key, </a:t>
            </a:r>
            <a:r>
              <a:rPr lang="en-US" altLang="zh-CN" sz="2800" dirty="0" err="1">
                <a:latin typeface="Times New Roman" pitchFamily="18" charset="0"/>
              </a:rPr>
              <a:t>etc</a:t>
            </a:r>
            <a:r>
              <a:rPr lang="en-US" altLang="zh-CN" sz="2800" dirty="0">
                <a:latin typeface="Times New Roman" pitchFamily="18" charset="0"/>
              </a:rPr>
              <a:t>)</a:t>
            </a:r>
          </a:p>
          <a:p>
            <a:pPr marL="342900" indent="-342900" algn="just" ea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itchFamily="18" charset="0"/>
              </a:rPr>
              <a:t>it can’t take screenshot and mouse monitoring</a:t>
            </a:r>
          </a:p>
        </p:txBody>
      </p:sp>
    </p:spTree>
    <p:extLst>
      <p:ext uri="{BB962C8B-B14F-4D97-AF65-F5344CB8AC3E}">
        <p14:creationId xmlns:p14="http://schemas.microsoft.com/office/powerpoint/2010/main" val="186293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95F2-C583-4A80-ACFE-4025742D3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147"/>
            <a:ext cx="10972800" cy="4505706"/>
          </a:xfrm>
        </p:spPr>
        <p:txBody>
          <a:bodyPr/>
          <a:lstStyle/>
          <a:p>
            <a:pPr algn="just"/>
            <a:r>
              <a:rPr lang="en-US" sz="2800" dirty="0">
                <a:latin typeface="+mn-lt"/>
              </a:rPr>
              <a:t>In this system it can </a:t>
            </a:r>
            <a:r>
              <a:rPr lang="en-US" sz="2800" dirty="0" err="1">
                <a:latin typeface="+mn-lt"/>
              </a:rPr>
              <a:t>reord</a:t>
            </a:r>
            <a:r>
              <a:rPr lang="en-US" sz="2800" dirty="0">
                <a:latin typeface="+mn-lt"/>
              </a:rPr>
              <a:t> all the </a:t>
            </a:r>
            <a:r>
              <a:rPr lang="en-US" sz="2800" dirty="0" err="1">
                <a:latin typeface="+mn-lt"/>
              </a:rPr>
              <a:t>keystockes</a:t>
            </a:r>
            <a:r>
              <a:rPr lang="en-US" sz="2800" dirty="0">
                <a:latin typeface="+mn-lt"/>
              </a:rPr>
              <a:t> and </a:t>
            </a:r>
            <a:r>
              <a:rPr lang="en-US" sz="2800" dirty="0" err="1">
                <a:latin typeface="+mn-lt"/>
              </a:rPr>
              <a:t>monitering</a:t>
            </a:r>
            <a:r>
              <a:rPr lang="en-US" sz="2800" dirty="0">
                <a:latin typeface="+mn-lt"/>
              </a:rPr>
              <a:t> the all screenshots </a:t>
            </a:r>
          </a:p>
          <a:p>
            <a:pPr algn="just"/>
            <a:r>
              <a:rPr lang="en-US" sz="2800" dirty="0">
                <a:latin typeface="+mn-lt"/>
              </a:rPr>
              <a:t>It can send the mail to </a:t>
            </a:r>
            <a:r>
              <a:rPr lang="en-US" sz="2800" dirty="0" err="1">
                <a:latin typeface="+mn-lt"/>
              </a:rPr>
              <a:t>cthe</a:t>
            </a:r>
            <a:r>
              <a:rPr lang="en-US" sz="2800" dirty="0">
                <a:latin typeface="+mn-lt"/>
              </a:rPr>
              <a:t> admin pc</a:t>
            </a:r>
          </a:p>
          <a:p>
            <a:pPr algn="just"/>
            <a:r>
              <a:rPr lang="en-US" sz="2800" dirty="0">
                <a:latin typeface="+mn-lt"/>
              </a:rPr>
              <a:t>It is very secured</a:t>
            </a:r>
          </a:p>
          <a:p>
            <a:pPr marL="0" indent="0" algn="just">
              <a:buNone/>
            </a:pPr>
            <a:r>
              <a:rPr lang="en-US" sz="2800" dirty="0">
                <a:latin typeface="+mn-lt"/>
              </a:rPr>
              <a:t>ADAVANTAGES</a:t>
            </a:r>
          </a:p>
          <a:p>
            <a:pPr algn="just"/>
            <a:r>
              <a:rPr lang="en-IN" sz="2800" dirty="0">
                <a:latin typeface="+mn-lt"/>
              </a:rPr>
              <a:t>Data’s will be highly securable.</a:t>
            </a:r>
            <a:endParaRPr lang="en-US" altLang="zh-CN" sz="2800" dirty="0">
              <a:latin typeface="+mn-lt"/>
            </a:endParaRPr>
          </a:p>
          <a:p>
            <a:pPr algn="just"/>
            <a:r>
              <a:rPr lang="en-US" sz="2800" dirty="0">
                <a:latin typeface="+mn-lt"/>
              </a:rPr>
              <a:t>it is automated.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41187B-E94B-44CF-9FCE-58CC21C8411E}"/>
              </a:ext>
            </a:extLst>
          </p:cNvPr>
          <p:cNvSpPr txBox="1">
            <a:spLocks/>
          </p:cNvSpPr>
          <p:nvPr/>
        </p:nvSpPr>
        <p:spPr>
          <a:xfrm>
            <a:off x="457199" y="239912"/>
            <a:ext cx="11125201" cy="1121455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 eaLnBrk="0" hangingPunct="0">
              <a:buNone/>
            </a:pPr>
            <a:r>
              <a:rPr lang="en-US" altLang="zh-CN" sz="4000" b="1" dirty="0">
                <a:latin typeface="Times New Roman" pitchFamily="18" charset="0"/>
              </a:rPr>
              <a:t>PROPOSED SYSTEM</a:t>
            </a:r>
            <a:endParaRPr lang="en-IN" altLang="en-US" sz="40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6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A991E7-5DBE-4D49-BB69-7631693B4D7C}"/>
              </a:ext>
            </a:extLst>
          </p:cNvPr>
          <p:cNvSpPr txBox="1">
            <a:spLocks/>
          </p:cNvSpPr>
          <p:nvPr/>
        </p:nvSpPr>
        <p:spPr>
          <a:xfrm>
            <a:off x="1821766" y="39683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 eaLnBrk="0" hangingPunct="0">
              <a:lnSpc>
                <a:spcPct val="90000"/>
              </a:lnSpc>
              <a:buFontTx/>
              <a:buNone/>
            </a:pPr>
            <a:r>
              <a:rPr lang="en-IN" altLang="en-US" sz="4000" b="1" dirty="0">
                <a:latin typeface="+mj-lt"/>
              </a:rPr>
              <a:t> SYSTEM REQUIREMENTS </a:t>
            </a:r>
            <a:endParaRPr lang="en-US" altLang="zh-CN" sz="4400" dirty="0"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6E4E9B-EDA4-4897-AC89-369A2D82DAFB}"/>
              </a:ext>
            </a:extLst>
          </p:cNvPr>
          <p:cNvSpPr txBox="1">
            <a:spLocks/>
          </p:cNvSpPr>
          <p:nvPr/>
        </p:nvSpPr>
        <p:spPr>
          <a:xfrm>
            <a:off x="520016" y="968331"/>
            <a:ext cx="10833099" cy="5135563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just" eaLnBrk="0" hangingPunct="0">
              <a:spcBef>
                <a:spcPct val="20000"/>
              </a:spcBef>
              <a:buNone/>
            </a:pPr>
            <a:r>
              <a:rPr lang="en-IN" altLang="en-US" sz="2800" b="1" dirty="0">
                <a:latin typeface="Times New Roman" pitchFamily="18" charset="0"/>
              </a:rPr>
              <a:t>HARDWARE REQUIREMENTS</a:t>
            </a:r>
          </a:p>
          <a:p>
            <a:pPr algn="just" eaLnBrk="0" hangingPunct="0">
              <a:buNone/>
            </a:pPr>
            <a:r>
              <a:rPr lang="en-IN" sz="2800" dirty="0">
                <a:latin typeface="Times New Roman" pitchFamily="18" charset="0"/>
              </a:rPr>
              <a:t>PROCESSOR    : PENTIUM IV a pair of.6 GHz, Intel Core a</a:t>
            </a:r>
            <a:r>
              <a:rPr lang="" sz="2800" dirty="0">
                <a:latin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</a:rPr>
              <a:t>pair of                                   		  </a:t>
            </a:r>
            <a:r>
              <a:rPr lang="" sz="2800" dirty="0">
                <a:latin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</a:rPr>
              <a:t>pair.</a:t>
            </a:r>
            <a:endParaRPr lang="en-US" altLang="zh-CN" sz="2800" dirty="0">
              <a:latin typeface="Times New Roman" pitchFamily="18" charset="0"/>
            </a:endParaRPr>
          </a:p>
          <a:p>
            <a:pPr algn="just" eaLnBrk="0" hangingPunct="0">
              <a:buNone/>
            </a:pPr>
            <a:r>
              <a:rPr lang="en-IN" sz="2800" dirty="0">
                <a:latin typeface="Times New Roman" pitchFamily="18" charset="0"/>
              </a:rPr>
              <a:t>RAM 		: 512 MB doctorate RAM</a:t>
            </a:r>
            <a:endParaRPr lang="en-US" altLang="zh-CN" sz="2800" dirty="0">
              <a:latin typeface="Times New Roman" pitchFamily="18" charset="0"/>
            </a:endParaRPr>
          </a:p>
          <a:p>
            <a:pPr algn="just" eaLnBrk="0" hangingPunct="0">
              <a:buNone/>
            </a:pPr>
            <a:r>
              <a:rPr lang="en-IN" sz="2800" dirty="0">
                <a:latin typeface="Times New Roman" pitchFamily="18" charset="0"/>
              </a:rPr>
              <a:t>MONITOR	: 15” COLOR</a:t>
            </a:r>
            <a:endParaRPr lang="en-US" altLang="zh-CN" sz="2800" dirty="0">
              <a:latin typeface="Times New Roman" pitchFamily="18" charset="0"/>
            </a:endParaRPr>
          </a:p>
          <a:p>
            <a:pPr algn="just" eaLnBrk="0" hangingPunct="0">
              <a:buNone/>
            </a:pPr>
            <a:r>
              <a:rPr lang="en-IN" sz="2800" dirty="0">
                <a:latin typeface="Times New Roman" pitchFamily="18" charset="0"/>
              </a:rPr>
              <a:t>HARD DISK	: 50 GB</a:t>
            </a:r>
          </a:p>
          <a:p>
            <a:pPr algn="just" eaLnBrk="0" hangingPunct="0">
              <a:buNone/>
            </a:pPr>
            <a:endParaRPr lang="en-IN" sz="2800" dirty="0">
              <a:latin typeface="Times New Roman" pitchFamily="18" charset="0"/>
            </a:endParaRPr>
          </a:p>
          <a:p>
            <a:pPr algn="just" eaLnBrk="0" hangingPunct="0">
              <a:buNone/>
            </a:pPr>
            <a:r>
              <a:rPr lang="en-IN" altLang="en-US" sz="2800" b="1" dirty="0">
                <a:latin typeface="Times New Roman" pitchFamily="18" charset="0"/>
              </a:rPr>
              <a:t>SOFTWARE REQUIREMENTS</a:t>
            </a:r>
          </a:p>
          <a:p>
            <a:pPr algn="just" eaLnBrk="0" hangingPunct="0">
              <a:buNone/>
            </a:pPr>
            <a:r>
              <a:rPr lang="en-US" altLang="en-IN" sz="2800" dirty="0">
                <a:latin typeface="Times New Roman" pitchFamily="18" charset="0"/>
              </a:rPr>
              <a:t>O</a:t>
            </a:r>
            <a:r>
              <a:rPr lang="en-IN" altLang="en-IN" sz="2800" dirty="0">
                <a:latin typeface="Times New Roman" pitchFamily="18" charset="0"/>
              </a:rPr>
              <a:t>S. </a:t>
            </a:r>
            <a:r>
              <a:rPr lang="" altLang="en-IN" sz="2800" dirty="0">
                <a:latin typeface="Times New Roman" pitchFamily="18" charset="0"/>
              </a:rPr>
              <a:t>                   </a:t>
            </a:r>
            <a:r>
              <a:rPr lang="en-IN" sz="2800" dirty="0">
                <a:latin typeface="Times New Roman" pitchFamily="18" charset="0"/>
              </a:rPr>
              <a:t>: Windows 07 and above</a:t>
            </a:r>
            <a:endParaRPr lang="en-US" altLang="zh-CN" sz="2800" dirty="0">
              <a:latin typeface="Times New Roman" pitchFamily="18" charset="0"/>
            </a:endParaRPr>
          </a:p>
          <a:p>
            <a:pPr algn="just" eaLnBrk="0" hangingPunct="0">
              <a:buNone/>
            </a:pPr>
            <a:r>
              <a:rPr lang="en-IN" sz="2800" dirty="0">
                <a:latin typeface="Times New Roman" pitchFamily="18" charset="0"/>
              </a:rPr>
              <a:t>IDE		: </a:t>
            </a:r>
            <a:r>
              <a:rPr lang="en-US" sz="2800" dirty="0">
                <a:latin typeface="+mn-lt"/>
              </a:rPr>
              <a:t>PyCharm, Python 3.8.0</a:t>
            </a:r>
            <a:endParaRPr lang="en-IN" sz="2800" dirty="0">
              <a:latin typeface="+mn-lt"/>
            </a:endParaRPr>
          </a:p>
          <a:p>
            <a:pPr algn="just" eaLnBrk="0" hangingPunct="0"/>
            <a:r>
              <a:rPr lang="en-US" sz="2800" dirty="0">
                <a:latin typeface="+mn-lt"/>
              </a:rPr>
              <a:t>Technologies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use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d</a:t>
            </a:r>
            <a:r>
              <a:rPr lang="en-US" sz="2800" dirty="0">
                <a:latin typeface="+mn-lt"/>
              </a:rPr>
              <a:t>: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Advanced programming using Python</a:t>
            </a:r>
          </a:p>
          <a:p>
            <a:pPr algn="just" eaLnBrk="0" hangingPunct="0">
              <a:buNone/>
            </a:pPr>
            <a:endParaRPr lang="en-US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1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5B36-33B9-4451-BBCA-5E11670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Times New Roman" pitchFamily="18" charset="0"/>
              </a:rPr>
              <a:t>ARCHITECTURE</a:t>
            </a:r>
            <a:br>
              <a:rPr lang="en-US" altLang="zh-CN" sz="4400" b="1" dirty="0">
                <a:latin typeface="Times New Roman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28A606-137F-4C61-AD3B-D5D046F77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868" y="1009699"/>
            <a:ext cx="8543777" cy="4817449"/>
          </a:xfrm>
        </p:spPr>
      </p:pic>
    </p:spTree>
    <p:extLst>
      <p:ext uri="{BB962C8B-B14F-4D97-AF65-F5344CB8AC3E}">
        <p14:creationId xmlns:p14="http://schemas.microsoft.com/office/powerpoint/2010/main" val="22963666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SANGEETHA.P(511919405001)-PHASE-I-PPT</Template>
  <TotalTime>1033</TotalTime>
  <Words>989</Words>
  <Application>Microsoft Office PowerPoint</Application>
  <PresentationFormat>Widescreen</PresentationFormat>
  <Paragraphs>139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Times New Roman</vt:lpstr>
      <vt:lpstr>1_Office Theme</vt:lpstr>
      <vt:lpstr>Office Theme</vt:lpstr>
      <vt:lpstr>2_Office Theme</vt:lpstr>
      <vt:lpstr>3_Office Theme</vt:lpstr>
      <vt:lpstr>4_Office Theme</vt:lpstr>
      <vt:lpstr>5_Office Theme</vt:lpstr>
      <vt:lpstr>SYSTEM SURVEILLANCE USING KEYLOGGER</vt:lpstr>
      <vt:lpstr>ABSTRACT</vt:lpstr>
      <vt:lpstr>INTRODUCTION</vt:lpstr>
      <vt:lpstr> LITERATURE SURVEY </vt:lpstr>
      <vt:lpstr>LITERATURE SURVEY </vt:lpstr>
      <vt:lpstr>PowerPoint Presentation</vt:lpstr>
      <vt:lpstr>PowerPoint Presentation</vt:lpstr>
      <vt:lpstr>PowerPoint Presentation</vt:lpstr>
      <vt:lpstr>ARCHITECTURE </vt:lpstr>
      <vt:lpstr>DATA FLOW DIAGRAM</vt:lpstr>
      <vt:lpstr>MODULES</vt:lpstr>
      <vt:lpstr>MODULE 1 :Operating system </vt:lpstr>
      <vt:lpstr>Module 2 : keylogger </vt:lpstr>
      <vt:lpstr>Module 2 : keylogger </vt:lpstr>
      <vt:lpstr>Module 3 : Internet communication </vt:lpstr>
      <vt:lpstr>Module 4 : keylogger result to admin mail id</vt:lpstr>
      <vt:lpstr>Features</vt:lpstr>
      <vt:lpstr>CONCLUSION</vt:lpstr>
      <vt:lpstr>PowerPoint Presentation</vt:lpstr>
      <vt:lpstr>PowerPoint Presentation</vt:lpstr>
      <vt:lpstr>REFERENCES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SURVEILLANCE using KEYLOGGER</dc:title>
  <dc:creator>vijay rajan</dc:creator>
  <cp:lastModifiedBy>vijay rajan</cp:lastModifiedBy>
  <cp:revision>69</cp:revision>
  <dcterms:created xsi:type="dcterms:W3CDTF">2022-03-30T14:06:36Z</dcterms:created>
  <dcterms:modified xsi:type="dcterms:W3CDTF">2022-06-22T16:41:42Z</dcterms:modified>
</cp:coreProperties>
</file>