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01"/>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 Vijayarajan J – AU810021127301</a:t>
            </a:r>
            <a:endParaRPr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222985"/>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9" name="Google Shape;129;p18"/>
          <p:cNvSpPr txBox="1">
            <a:spLocks noGrp="1"/>
          </p:cNvSpPr>
          <p:nvPr>
            <p:ph type="subTitle" idx="1"/>
          </p:nvPr>
        </p:nvSpPr>
        <p:spPr>
          <a:xfrm>
            <a:off x="1039724" y="2441439"/>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https://github.com/vijayarajanj/vijayarajan.git</a:t>
            </a:r>
            <a:endParaRPr lang="en-US" sz="2600">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4" name="Picture 3" descr="Screenshot (108)"/>
          <p:cNvPicPr>
            <a:picLocks noChangeAspect="1"/>
          </p:cNvPicPr>
          <p:nvPr/>
        </p:nvPicPr>
        <p:blipFill>
          <a:blip r:embed="rId1"/>
          <a:stretch>
            <a:fillRect/>
          </a:stretch>
        </p:blipFill>
        <p:spPr>
          <a:xfrm>
            <a:off x="1788795" y="1463675"/>
            <a:ext cx="8614410" cy="484568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3404</Words>
  <Application>WPS Presentation</Application>
  <PresentationFormat>Widescreen</PresentationFormat>
  <Paragraphs>81</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veera bhai</cp:lastModifiedBy>
  <cp:revision>3</cp:revision>
  <dcterms:created xsi:type="dcterms:W3CDTF">2024-04-24T12:26:11Z</dcterms:created>
  <dcterms:modified xsi:type="dcterms:W3CDTF">2024-04-24T12:38:19Z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08A0F418BF0042CF9B1FCC8D9BA51A98_12</vt:lpwstr>
  </property>
  <property fmtid="{D5CDD505-2E9C-101B-9397-08002B2CF9AE}" pid="3" name="KSOProductBuildVer">
    <vt:lpwstr>1033-12.2.0.13472</vt:lpwstr>
  </property>
</Properties>
</file>