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71" r:id="rId11"/>
    <p:sldId id="269" r:id="rId12"/>
    <p:sldId id="263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gansvijay@gmail.com" initials="r" lastIdx="3" clrIdx="0">
    <p:extLst>
      <p:ext uri="{19B8F6BF-5375-455C-9EA6-DF929625EA0E}">
        <p15:presenceInfo xmlns:p15="http://schemas.microsoft.com/office/powerpoint/2012/main" userId="25a6f4e20630f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hyperlink" Target="https://vijayarangan20324u09102-prog.github.io/Digital-portfolio-/" TargetMode="Externa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6.jpeg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5528" y="2672087"/>
            <a:ext cx="924839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IN" sz="2400" dirty="0"/>
              <a:t>                     : VIJAYARANGAN S</a:t>
            </a:r>
          </a:p>
          <a:p>
            <a:r>
              <a:rPr lang="en-US" sz="2400" dirty="0"/>
              <a:t>REGISTER NO </a:t>
            </a:r>
            <a:r>
              <a:rPr lang="en-IN" sz="2400" dirty="0"/>
              <a:t>                         : 20324u09102</a:t>
            </a:r>
          </a:p>
          <a:p>
            <a:r>
              <a:rPr lang="en-US" sz="2400" dirty="0"/>
              <a:t>NMID</a:t>
            </a:r>
            <a:r>
              <a:rPr lang="en-IN" sz="2400" dirty="0"/>
              <a:t>                                        </a:t>
            </a:r>
            <a:r>
              <a:rPr lang="en-US" sz="2400" dirty="0"/>
              <a:t>: </a:t>
            </a:r>
            <a:r>
              <a:rPr lang="en-IN" sz="2400" dirty="0"/>
              <a:t>3DFEBC0188C8EDD9CAE44441BEDAD855</a:t>
            </a:r>
          </a:p>
          <a:p>
            <a:r>
              <a:rPr lang="en-US" sz="2400" dirty="0"/>
              <a:t>DEPARTMENT</a:t>
            </a:r>
            <a:r>
              <a:rPr lang="en-IN" sz="2400" dirty="0"/>
              <a:t>                         </a:t>
            </a:r>
            <a:r>
              <a:rPr lang="en-US" sz="2400" dirty="0"/>
              <a:t>: </a:t>
            </a:r>
            <a:r>
              <a:rPr lang="en-IN" sz="2400" dirty="0"/>
              <a:t> BCA</a:t>
            </a:r>
          </a:p>
          <a:p>
            <a:r>
              <a:rPr lang="en-US" sz="2400" dirty="0"/>
              <a:t>COLLEGE</a:t>
            </a:r>
            <a:r>
              <a:rPr lang="en-IN" sz="2400" dirty="0"/>
              <a:t>                                  </a:t>
            </a:r>
            <a:r>
              <a:rPr lang="en-US" sz="2400" dirty="0"/>
              <a:t>:</a:t>
            </a:r>
            <a:r>
              <a:rPr lang="en-IN" sz="2400"/>
              <a:t> </a:t>
            </a:r>
            <a:r>
              <a:rPr lang="en-US" sz="2400"/>
              <a:t> </a:t>
            </a:r>
            <a:r>
              <a:rPr lang="en-IN" sz="2400" dirty="0"/>
              <a:t>DR. MGR.CHOKKALINGAM ARTS                                        </a:t>
            </a:r>
          </a:p>
          <a:p>
            <a:pPr lvl="8"/>
            <a:r>
              <a:rPr lang="en-IN" sz="2400" dirty="0"/>
              <a:t>COLLEGE/THIRUVALLUVAR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699968-1F8C-C70E-82AC-C0CFE566E2A3}"/>
              </a:ext>
            </a:extLst>
          </p:cNvPr>
          <p:cNvSpPr txBox="1"/>
          <p:nvPr/>
        </p:nvSpPr>
        <p:spPr>
          <a:xfrm>
            <a:off x="857250" y="2136338"/>
            <a:ext cx="8483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Footer  - Centered copyright text, styled like the header. 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Layout  - Vertically stacked sections with consistent padding (50px 20px).  - .main-wrapper CSS defined but unused in HTML.  - Partial responsive design with viewport meta tag, no media queries for mobile.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 Suggestions  - Add profile picture to About section for .profile-pic CSS.  - Use or remove .main-wrapper class.  - Add media queries for mobile (e.g., vertical .about-container stacking).  - Enhance visuals with images, icons, gradients, or borders.</a:t>
            </a:r>
          </a:p>
        </p:txBody>
      </p:sp>
    </p:spTree>
    <p:extLst>
      <p:ext uri="{BB962C8B-B14F-4D97-AF65-F5344CB8AC3E}">
        <p14:creationId xmlns:p14="http://schemas.microsoft.com/office/powerpoint/2010/main" val="60931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60195-D5C7-A8CF-8BE6-20BA30A62D30}"/>
              </a:ext>
            </a:extLst>
          </p:cNvPr>
          <p:cNvSpPr txBox="1"/>
          <p:nvPr/>
        </p:nvSpPr>
        <p:spPr>
          <a:xfrm>
            <a:off x="1015006" y="1482961"/>
            <a:ext cx="101619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includes the following features and functionality:Navigation:Smooth scrolling to sections when clicking nav links, implemented via JavaScript (scrollIntoView).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 to Home, About, Projects, and Contact sections. Contact Form: A form with name, email, and message fields, marked as required for basic validation.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JavaScript prevents default form submission and shows an alert (“Thank you! Your message has been sent.”).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actual backend integration for sending messages (placeholder functionality).Hover Effects: Navigation links change color on hover (#0f62fe).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items scale slightly on hover (transform: scale(1.02)).The submit button darkens on hover (#0047ab).Responsive Design: Basic responsiveness via the viewport meta tag and flexible layouts (e.g., Flexbox in .nav-links and .about-container).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mobile optimization (no media queries).Potential Enhancements: Integrate a backend service (e.g., Form spree, Emails) for the contact form to send emails.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Add more projects with images, descriptions, and links (e.g., to GitHub or live demos).Include a “Back to Top” button for better navigation. Add animations (e.g., fade-in effects for sections) using CSS or JavaScript libraries like AOS.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057" y="349503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1310" y="520477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E49CCC-56CC-3C71-19B2-A9E381659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6" y="1760179"/>
            <a:ext cx="2323076" cy="444288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6BB9A1-6CE1-697D-EE65-E4906E4A9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1598591"/>
            <a:ext cx="2466975" cy="476605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243D2-0354-5D41-E5E2-34EE9BFC5668}"/>
              </a:ext>
            </a:extLst>
          </p:cNvPr>
          <p:cNvSpPr txBox="1"/>
          <p:nvPr/>
        </p:nvSpPr>
        <p:spPr>
          <a:xfrm rot="10800000" flipV="1">
            <a:off x="755330" y="2232168"/>
            <a:ext cx="77064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website is a solid starting point for showcasing your skills as a college student in web development.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demonstrates basic proficiency in HTML, CSS, and JavaScript, with a clean design and functional navigation. However, it can be improved by: Adding more projects with detailed descriptions and visuals. Implementing actual form submission functionality. Enhancing responsiveness for mobile devices.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Fixing unused CSS (e.g., .main-wrapper, .profile-pic) by adding corresponding HTML or removing the styles.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If the “webs not finding” issue refers to deployment or accessibility problems, addressing file paths, hosting, or SEO will resolve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96536F94-7775-CE11-26F5-4FE15137B8A0}"/>
              </a:ext>
            </a:extLst>
          </p:cNvPr>
          <p:cNvSpPr/>
          <p:nvPr/>
        </p:nvSpPr>
        <p:spPr>
          <a:xfrm>
            <a:off x="250031" y="357189"/>
            <a:ext cx="8893969" cy="1142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GitHub Link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hlinkClick r:id="rId2" invalidUrl="https://vijayarangan20324u09102-prog.github.io/Digital-portfolio-/"/>
            <a:extLst>
              <a:ext uri="{FF2B5EF4-FFF2-40B4-BE49-F238E27FC236}">
                <a16:creationId xmlns:a16="http://schemas.microsoft.com/office/drawing/2014/main" id="{D3D1CFAE-F6C9-8A18-83BD-B78CEAEB653E}"/>
              </a:ext>
            </a:extLst>
          </p:cNvPr>
          <p:cNvSpPr txBox="1"/>
          <p:nvPr/>
        </p:nvSpPr>
        <p:spPr>
          <a:xfrm>
            <a:off x="1625203" y="4525655"/>
            <a:ext cx="726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https://vijayarangan20324u09102-prog.github.io/Digital-portfolio-/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08F17-5B38-0F46-7BB3-1D44886BC47C}"/>
              </a:ext>
            </a:extLst>
          </p:cNvPr>
          <p:cNvSpPr txBox="1"/>
          <p:nvPr/>
        </p:nvSpPr>
        <p:spPr>
          <a:xfrm>
            <a:off x="1812727" y="2696766"/>
            <a:ext cx="57953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b="1" dirty="0">
                <a:solidFill>
                  <a:srgbClr val="00B0F0"/>
                </a:solidFill>
              </a:rPr>
              <a:t>This is a my GitHub Link 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13163-7F38-F025-1A55-4DB9BD53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1" y="4348796"/>
            <a:ext cx="3759697" cy="21520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E57DC-60DA-7A20-58D8-F7CDCBDD0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38" y="1964724"/>
            <a:ext cx="3631681" cy="19257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A3D407-F8DF-473A-B4CC-978ABF5FA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5456055"/>
            <a:ext cx="1512094" cy="1309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91FB83-662F-00B9-F861-515B72EEB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40" y="309862"/>
            <a:ext cx="1237652" cy="12376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573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i="1" dirty="0">
                <a:solidFill>
                  <a:srgbClr val="C00000"/>
                </a:solidFill>
                <a:effectLst/>
                <a:latin typeface="Open Sans" panose="02000000000000000000" pitchFamily="2" charset="0"/>
              </a:rPr>
              <a:t>𝙎𝙩𝙪𝙙𝙚𝙣𝙩 𝙙𝙞𝙜𝙞𝙩𝙖𝙡 𝙥𝙤𝙧𝙩𝙛𝙤𝙡𝙞𝙤 𝙪𝙨𝙞𝙣𝙜 𝙛𝙧𝙤𝙣𝙩 𝙚𝙣𝙙 𝙙𝙚𝙫𝙚𝙡𝙤𝙥𝙢𝙚𝙣𝙩</a:t>
            </a:r>
            <a:endParaRPr lang="en-IN" sz="4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9808" y="209322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8CD63-0C0B-4BE0-ACAC-C0B44C228E32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ADF33-0BB9-9314-B694-BB98EF5BD0FA}"/>
              </a:ext>
            </a:extLst>
          </p:cNvPr>
          <p:cNvSpPr txBox="1"/>
          <p:nvPr/>
        </p:nvSpPr>
        <p:spPr>
          <a:xfrm>
            <a:off x="379942" y="2013695"/>
            <a:ext cx="89378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this project addresses is the need for a personal digital portfolio to showcase your skills, projects, and contact information as a college student interested in web development.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As a student passionate about creating interactive and user-friendly websites and small apps, you likely want a professional online presence to: Highlight your technical skills and projects to potential employers, peers, or academic collaborators.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Provide a centralized platform to display your work and make it accessible to others.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Allow potential clients or collaborators to contact you easily.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current code provides a basic portfolio structure but may face issues such as: Limited content (e.g., only one project listed, no profile picture).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actual form submission functionality (the form uses a placeholder alert).Potential issues with deployment or accessibility (possibly related to your “webs not finding” comment), such as incorrect file paths, hosting problems, or lack of search engine optimization (SEO).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947797" y="1038225"/>
            <a:ext cx="1071560" cy="98107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AC75B-89FF-047C-93D2-A69048F44C9D}"/>
              </a:ext>
            </a:extLst>
          </p:cNvPr>
          <p:cNvSpPr txBox="1"/>
          <p:nvPr/>
        </p:nvSpPr>
        <p:spPr>
          <a:xfrm>
            <a:off x="883238" y="1507807"/>
            <a:ext cx="85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84FE3-2007-6693-B1D4-5D0B94B243E4}"/>
              </a:ext>
            </a:extLst>
          </p:cNvPr>
          <p:cNvSpPr txBox="1"/>
          <p:nvPr/>
        </p:nvSpPr>
        <p:spPr>
          <a:xfrm rot="10800000" flipH="1" flipV="1">
            <a:off x="550142" y="2048648"/>
            <a:ext cx="8803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is a personal portfolio website for Vijayarangan S, a college student passionate about web development.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website serves as a digital resume to showcase your skills, projects, and contact information.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includes: A navigation bar with links to Home, About, Projects, and Contact sections. A Home section introducing yourself with your name and status as a college student. An About section describing your passion for creating websites and apps.</a:t>
            </a:r>
            <a:r>
              <a:rPr lang="en-IN" dirty="0"/>
              <a:t> A</a:t>
            </a:r>
            <a:r>
              <a:rPr lang="en-US" dirty="0"/>
              <a:t> Projects section listing a single portfolio website project (with room for expansion).A Contact section with a form for visitors to send messages.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footer with a copyright notice. The website uses HTML for structure, CSS for styling, and JavaScript for interactivity (smooth scrolling and form submission feedback).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designed to be simple, clean, and user-friendly, with a responsive layout (though it could benefit from additional mobile optimization).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A2409-694A-0CB0-DE86-D997F4D9C7B4}"/>
              </a:ext>
            </a:extLst>
          </p:cNvPr>
          <p:cNvSpPr txBox="1"/>
          <p:nvPr/>
        </p:nvSpPr>
        <p:spPr>
          <a:xfrm>
            <a:off x="306544" y="2253378"/>
            <a:ext cx="90470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target end users for this portfolio website include: Potential Employers: Hiring managers or recruiters in the tech industry looking for web development talent.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Academic Peers or Professors: Classmates or instructors who may collaborate on projects or evaluate your work.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or Freelance Opportunities: Individuals or small businesses seeking a developer for small apps or websites.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Visitors: Anyone interested in your work, such as peers, mentors, or open-source contributors. These users expect a professional, easy-to-navigate website that clearly presents your skills, projects, and contact details. Accessibility and responsiveness are important to ensure the site is usable across devices (e.g., desktops, tablets, phones).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BDC0-0C8C-84B4-BDF0-F1FE682CA5F8}"/>
              </a:ext>
            </a:extLst>
          </p:cNvPr>
          <p:cNvSpPr txBox="1"/>
          <p:nvPr/>
        </p:nvSpPr>
        <p:spPr>
          <a:xfrm>
            <a:off x="2819400" y="2269649"/>
            <a:ext cx="74320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tools and technologies used in this project, based on the provided code, are:HTML5: For structuring the website (semantic elements like &lt;header&gt;, &lt;nav&gt;, &lt;section&gt;, &lt;footer&gt;).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CSS3: For styling, including Flexbox for layout (e.g., .nav-links, .about-container), transitions (e.g., hover effects), and responsive design (via the viewport meta tag).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(Vanilla): For interactivity, specifically: Smooth scrolling for navigation links using scrollIntoView({ behavior: 'smooth' }).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placeholder form submission handler with an alert.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Editor/IDE: Likely used to write the code (e.g., VS Code, Sublime Text, though not specified).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8D7E1-3C13-ABDB-F23D-557825DCD1EF}"/>
              </a:ext>
            </a:extLst>
          </p:cNvPr>
          <p:cNvSpPr txBox="1"/>
          <p:nvPr/>
        </p:nvSpPr>
        <p:spPr>
          <a:xfrm>
            <a:off x="952501" y="964405"/>
            <a:ext cx="5941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Developer Tools: For testing and debugging the site locally.Potential Hosting Platforms (not specified but relevant for deployment): GitHub Pages, Netlify, or Vercel could be used to host the site.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you’re using additional tools (e.g., Git for version control, a local server for testing), please confirm, and I can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64936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F2732-C672-7971-25DB-67837E86260B}"/>
              </a:ext>
            </a:extLst>
          </p:cNvPr>
          <p:cNvSpPr txBox="1"/>
          <p:nvPr/>
        </p:nvSpPr>
        <p:spPr>
          <a:xfrm>
            <a:off x="739776" y="1389162"/>
            <a:ext cx="86137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 - Fixed navigation bar with logo (“</a:t>
            </a:r>
            <a:r>
              <a:rPr lang="en-US" dirty="0" err="1"/>
              <a:t>MyPortfolio</a:t>
            </a:r>
            <a:r>
              <a:rPr lang="en-US" dirty="0"/>
              <a:t>”) and links (Home, About, Projects, Contact).  - Black background (#111), white text, blue hover effects (#0f62fe).  - Flexbox for horizontal logo and nav link alignment.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Section - Centered text with blue gradient background (#0f62fe to #0047ab).  - Displays name (&lt;h1&gt;) and description (“College student”).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Section  - Heading and paragraph in a Flexbox container (.about-container).  - .profile-pic CSS defined but no image in HTML.  - Lacks engaging visuals (e.g., images, icons).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Section - Single project in a card (.project-item) with white background, shadow, and hover scaling.  - Minimal content: vague description (“Small </a:t>
            </a:r>
            <a:r>
              <a:rPr lang="en-US" dirty="0" err="1"/>
              <a:t>sapps</a:t>
            </a:r>
            <a:r>
              <a:rPr lang="en-US" dirty="0"/>
              <a:t>/Web site/Web pages”).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Section- Form with name, email, message fields, styled with vertical Flexbox.  - Blue submit button with hover effect.  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rangansvijay@gmail.com</cp:lastModifiedBy>
  <cp:revision>33</cp:revision>
  <dcterms:created xsi:type="dcterms:W3CDTF">2024-03-29T15:07:22Z</dcterms:created>
  <dcterms:modified xsi:type="dcterms:W3CDTF">2025-09-10T10:12:15Z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