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D3EBDB"/>
    <a:srgbClr val="BCF1BC"/>
    <a:srgbClr val="19231A"/>
    <a:srgbClr val="5F8C7E"/>
    <a:srgbClr val="57A96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0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104867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66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5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66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66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/>
      </p:grpSpPr>
      <p:sp>
        <p:nvSpPr>
          <p:cNvPr id="1048598" name="幻灯片图像占位符 1"/>
          <p:cNvSpPr/>
          <p:nvPr>
            <p:ph type="sldImg" idx="2"/>
          </p:nvPr>
        </p:nvSpPr>
        <p:spPr/>
      </p:sp>
      <p:sp>
        <p:nvSpPr>
          <p:cNvPr id="1048599" name="文本占位符 2"/>
          <p:cNvSpPr/>
          <p:nvPr>
            <p:ph type="body" idx="3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11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6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31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3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ly-arranged title and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2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2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8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title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36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3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-column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1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42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4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7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48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4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50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1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2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3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1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and title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8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9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6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and title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25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26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2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D997B5FA-0921-464F-AAE1-844C04324D7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/>
      </p:grpSpPr>
      <p:pic>
        <p:nvPicPr>
          <p:cNvPr id="2097152" name="图片 7" descr="计算机_3_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2157" r="6684"/>
          <a:stretch>
            <a:fillRect/>
          </a:stretch>
        </p:blipFill>
        <p:spPr>
          <a:xfrm>
            <a:off x="7260628" y="-30651"/>
            <a:ext cx="5211261" cy="7214319"/>
          </a:xfrm>
          <a:prstGeom prst="rect"/>
        </p:spPr>
      </p:pic>
      <p:sp>
        <p:nvSpPr>
          <p:cNvPr id="1048586" name=""/>
          <p:cNvSpPr txBox="1"/>
          <p:nvPr/>
        </p:nvSpPr>
        <p:spPr>
          <a:xfrm>
            <a:off x="401938" y="274333"/>
            <a:ext cx="5694061" cy="688340"/>
          </a:xfrm>
          <a:prstGeom prst="rect"/>
        </p:spPr>
        <p:txBody>
          <a:bodyPr rtlCol="0" wrap="square">
            <a:spAutoFit/>
          </a:bodyPr>
          <a:p>
            <a:r>
              <a:rPr b="1" sz="4000" lang="en-US">
                <a:solidFill>
                  <a:srgbClr val="BF0000"/>
                </a:solidFill>
              </a:rPr>
              <a:t>S</a:t>
            </a:r>
            <a:r>
              <a:rPr b="1" sz="4000" lang="en-US">
                <a:solidFill>
                  <a:srgbClr val="BF0000"/>
                </a:solidFill>
              </a:rPr>
              <a:t>T</a:t>
            </a:r>
            <a:r>
              <a:rPr b="1" sz="4000" lang="en-US">
                <a:solidFill>
                  <a:srgbClr val="BF0000"/>
                </a:solidFill>
              </a:rPr>
              <a:t>U</a:t>
            </a:r>
            <a:r>
              <a:rPr b="1" sz="4000" lang="en-US">
                <a:solidFill>
                  <a:srgbClr val="BF0000"/>
                </a:solidFill>
              </a:rPr>
              <a:t>DENT</a:t>
            </a:r>
            <a:r>
              <a:rPr b="1" sz="4000" lang="en-US">
                <a:solidFill>
                  <a:srgbClr val="BF0000"/>
                </a:solidFill>
              </a:rPr>
              <a:t> </a:t>
            </a:r>
            <a:r>
              <a:rPr b="1" sz="4000" lang="en-US">
                <a:solidFill>
                  <a:srgbClr val="BF0000"/>
                </a:solidFill>
              </a:rPr>
              <a:t>P</a:t>
            </a:r>
            <a:r>
              <a:rPr b="1" sz="4000" lang="en-US">
                <a:solidFill>
                  <a:srgbClr val="BF0000"/>
                </a:solidFill>
              </a:rPr>
              <a:t>O</a:t>
            </a:r>
            <a:r>
              <a:rPr b="1" sz="4000" lang="en-US">
                <a:solidFill>
                  <a:srgbClr val="BF0000"/>
                </a:solidFill>
              </a:rPr>
              <a:t>RTFOLIO</a:t>
            </a:r>
            <a:endParaRPr b="1" sz="4000" lang="en-IN">
              <a:solidFill>
                <a:srgbClr val="BF0000"/>
              </a:solidFill>
            </a:endParaRPr>
          </a:p>
        </p:txBody>
      </p:sp>
      <p:sp>
        <p:nvSpPr>
          <p:cNvPr id="1048587" name=""/>
          <p:cNvSpPr txBox="1"/>
          <p:nvPr/>
        </p:nvSpPr>
        <p:spPr>
          <a:xfrm rot="21587214">
            <a:off x="4815" y="2596542"/>
            <a:ext cx="9214914" cy="2606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nt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: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v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V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j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yasanthi</a:t>
            </a:r>
            <a:endParaRPr b="1" sz="2800" lang="en-I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  <a:p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ister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: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2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4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1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3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1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1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2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1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8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0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2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5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2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2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0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1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3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1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1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2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2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4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1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3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1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1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2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1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8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0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2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5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2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2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0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1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3</a:t>
            </a:r>
            <a:endParaRPr b="1" sz="2800" lang="en-I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  <a:p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tment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: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ter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nce</a:t>
            </a:r>
            <a:endParaRPr b="1" sz="2800" lang="en-I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  <a:p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College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: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nce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ege</a:t>
            </a:r>
            <a:endParaRPr b="1" sz="2800" lang="en-I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  <a:p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v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ersity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: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v</a:t>
            </a:r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ersity</a:t>
            </a:r>
            <a:endParaRPr b="1" sz="2800" lang="en-I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/>
      </p:grpSpPr>
      <p:pic>
        <p:nvPicPr>
          <p:cNvPr id="2097166" name="图片 48" descr="工作场所_2_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266650" y="-63786"/>
            <a:ext cx="4633228" cy="6921786"/>
          </a:xfrm>
          <a:prstGeom prst="rect"/>
        </p:spPr>
      </p:pic>
      <p:sp>
        <p:nvSpPr>
          <p:cNvPr id="1048606" name=""/>
          <p:cNvSpPr txBox="1"/>
          <p:nvPr/>
        </p:nvSpPr>
        <p:spPr>
          <a:xfrm>
            <a:off x="5041602" y="626896"/>
            <a:ext cx="7150398" cy="624840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BF0000"/>
                </a:solidFill>
              </a:rPr>
              <a:t>R</a:t>
            </a:r>
            <a:r>
              <a:rPr b="1" sz="3600" lang="en-US">
                <a:solidFill>
                  <a:srgbClr val="BF0000"/>
                </a:solidFill>
              </a:rPr>
              <a:t>E</a:t>
            </a:r>
            <a:r>
              <a:rPr b="1" sz="3600" lang="en-US">
                <a:solidFill>
                  <a:srgbClr val="BF0000"/>
                </a:solidFill>
              </a:rPr>
              <a:t>S</a:t>
            </a:r>
            <a:r>
              <a:rPr b="1" sz="3600" lang="en-US">
                <a:solidFill>
                  <a:srgbClr val="BF0000"/>
                </a:solidFill>
              </a:rPr>
              <a:t>U</a:t>
            </a:r>
            <a:r>
              <a:rPr b="1" sz="3600" lang="en-US">
                <a:solidFill>
                  <a:srgbClr val="BF0000"/>
                </a:solidFill>
              </a:rPr>
              <a:t>L</a:t>
            </a:r>
            <a:r>
              <a:rPr b="1" sz="3600" lang="en-US">
                <a:solidFill>
                  <a:srgbClr val="BF0000"/>
                </a:solidFill>
              </a:rPr>
              <a:t>TS</a:t>
            </a:r>
            <a:r>
              <a:rPr b="1" sz="3600" lang="en-US">
                <a:solidFill>
                  <a:srgbClr val="BF0000"/>
                </a:solidFill>
              </a:rPr>
              <a:t> </a:t>
            </a:r>
            <a:r>
              <a:rPr b="1" sz="3600" lang="en-US">
                <a:solidFill>
                  <a:srgbClr val="BF0000"/>
                </a:solidFill>
              </a:rPr>
              <a:t>A</a:t>
            </a:r>
            <a:r>
              <a:rPr b="1" sz="3600" lang="en-US">
                <a:solidFill>
                  <a:srgbClr val="BF0000"/>
                </a:solidFill>
              </a:rPr>
              <a:t>N</a:t>
            </a:r>
            <a:r>
              <a:rPr b="1" sz="3600" lang="en-US">
                <a:solidFill>
                  <a:srgbClr val="BF0000"/>
                </a:solidFill>
              </a:rPr>
              <a:t>D</a:t>
            </a:r>
            <a:r>
              <a:rPr b="1" sz="3600" lang="en-US">
                <a:solidFill>
                  <a:srgbClr val="BF0000"/>
                </a:solidFill>
              </a:rPr>
              <a:t> </a:t>
            </a:r>
            <a:r>
              <a:rPr b="1" sz="3600" lang="en-US">
                <a:solidFill>
                  <a:srgbClr val="BF0000"/>
                </a:solidFill>
              </a:rPr>
              <a:t>S</a:t>
            </a:r>
            <a:r>
              <a:rPr b="1" sz="3600" lang="en-US">
                <a:solidFill>
                  <a:srgbClr val="BF0000"/>
                </a:solidFill>
              </a:rPr>
              <a:t>C</a:t>
            </a:r>
            <a:r>
              <a:rPr b="1" sz="3600" lang="en-US">
                <a:solidFill>
                  <a:srgbClr val="BF0000"/>
                </a:solidFill>
              </a:rPr>
              <a:t>REENSHOTS</a:t>
            </a:r>
            <a:endParaRPr b="1" sz="3600" lang="en-IN">
              <a:solidFill>
                <a:srgbClr val="BF0000"/>
              </a:solidFill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16769" r="-2625" b="39306"/>
          <a:stretch>
            <a:fillRect/>
          </a:stretch>
        </p:blipFill>
        <p:spPr>
          <a:xfrm rot="0">
            <a:off x="4781947" y="1564021"/>
            <a:ext cx="6922392" cy="4950573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/>
      </p:grpSpPr>
      <p:pic>
        <p:nvPicPr>
          <p:cNvPr id="2097168" name="图片 43" descr="计算机_3_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56290" r="1024"/>
          <a:stretch>
            <a:fillRect/>
          </a:stretch>
        </p:blipFill>
        <p:spPr>
          <a:xfrm>
            <a:off x="7234206" y="7872"/>
            <a:ext cx="3488690" cy="6952248"/>
          </a:xfrm>
          <a:prstGeom prst="rect"/>
        </p:spPr>
      </p:pic>
      <p:sp>
        <p:nvSpPr>
          <p:cNvPr id="1048607" name=""/>
          <p:cNvSpPr txBox="1"/>
          <p:nvPr/>
        </p:nvSpPr>
        <p:spPr>
          <a:xfrm>
            <a:off x="1867769" y="217797"/>
            <a:ext cx="4000000" cy="688340"/>
          </a:xfrm>
          <a:prstGeom prst="rect"/>
        </p:spPr>
        <p:txBody>
          <a:bodyPr rtlCol="0" wrap="square">
            <a:spAutoFit/>
          </a:bodyPr>
          <a:p>
            <a:r>
              <a:rPr b="1" sz="4000" lang="en-US">
                <a:solidFill>
                  <a:srgbClr val="BF0000"/>
                </a:solidFill>
              </a:rPr>
              <a:t>C</a:t>
            </a:r>
            <a:r>
              <a:rPr b="1" sz="4000" lang="en-US">
                <a:solidFill>
                  <a:srgbClr val="BF0000"/>
                </a:solidFill>
              </a:rPr>
              <a:t>O</a:t>
            </a:r>
            <a:r>
              <a:rPr b="1" sz="4000" lang="en-US">
                <a:solidFill>
                  <a:srgbClr val="BF0000"/>
                </a:solidFill>
              </a:rPr>
              <a:t>N</a:t>
            </a:r>
            <a:r>
              <a:rPr b="1" sz="4000" lang="en-US">
                <a:solidFill>
                  <a:srgbClr val="BF0000"/>
                </a:solidFill>
              </a:rPr>
              <a:t>C</a:t>
            </a:r>
            <a:r>
              <a:rPr b="1" sz="4000" lang="en-US">
                <a:solidFill>
                  <a:srgbClr val="BF0000"/>
                </a:solidFill>
              </a:rPr>
              <a:t>LUSION</a:t>
            </a:r>
            <a:endParaRPr b="1" sz="4000" lang="en-IN">
              <a:solidFill>
                <a:srgbClr val="BF0000"/>
              </a:solidFill>
            </a:endParaRPr>
          </a:p>
        </p:txBody>
      </p:sp>
      <p:sp>
        <p:nvSpPr>
          <p:cNvPr id="1048608" name=""/>
          <p:cNvSpPr txBox="1"/>
          <p:nvPr/>
        </p:nvSpPr>
        <p:spPr>
          <a:xfrm>
            <a:off x="1113362" y="2600076"/>
            <a:ext cx="4754407" cy="1767841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Summary of the project’s achievements, learnings, and overall impact.</a:t>
            </a:r>
            <a:endParaRPr b="1" sz="2800" lang="en-IN">
              <a:solidFill>
                <a:srgbClr val="000000"/>
              </a:solidFill>
            </a:endParaRPr>
          </a:p>
          <a:p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/>
      </p:grpSpPr>
      <p:pic>
        <p:nvPicPr>
          <p:cNvPr id="2097169" name="图片 7" descr="计算机_3_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2157" r="6684"/>
          <a:stretch>
            <a:fillRect/>
          </a:stretch>
        </p:blipFill>
        <p:spPr>
          <a:xfrm rot="6533">
            <a:off x="6992375" y="-125851"/>
            <a:ext cx="6556375" cy="6970366"/>
          </a:xfrm>
          <a:prstGeom prst="rect"/>
        </p:spPr>
      </p:pic>
      <p:sp>
        <p:nvSpPr>
          <p:cNvPr id="1048609" name=""/>
          <p:cNvSpPr txBox="1"/>
          <p:nvPr/>
        </p:nvSpPr>
        <p:spPr>
          <a:xfrm>
            <a:off x="3090350" y="3021330"/>
            <a:ext cx="4853106" cy="815340"/>
          </a:xfrm>
          <a:prstGeom prst="rect"/>
        </p:spPr>
        <p:txBody>
          <a:bodyPr rtlCol="0" wrap="square">
            <a:spAutoFit/>
          </a:bodyPr>
          <a:p>
            <a:r>
              <a:rPr b="1" sz="4800" i="0" lang="en-US" u="none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1" sz="4800" i="0" lang="en-US" u="none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b="1" sz="4800" i="0" lang="en-US" u="none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4800" i="0" lang="en-US" u="none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4800" i="0" lang="en-US" u="none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K</a:t>
            </a:r>
            <a:r>
              <a:rPr b="1" sz="4800" i="0" lang="en-US" u="none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4800" i="0" lang="en-US" u="none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b="1" sz="4800" i="0" lang="en-US" u="none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sz="4800" i="0" lang="en-US" u="none">
                <a:solidFill>
                  <a:srgbClr val="92D04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endParaRPr b="1" sz="4800" i="0" lang="en-IN" u="none">
              <a:solidFill>
                <a:srgbClr val="92D04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/>
      </p:grpSpPr>
      <p:pic>
        <p:nvPicPr>
          <p:cNvPr id="2097153" name="图片 12" descr="计算机_3_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r="58603"/>
          <a:stretch>
            <a:fillRect/>
          </a:stretch>
        </p:blipFill>
        <p:spPr>
          <a:xfrm>
            <a:off x="-338114" y="-23049"/>
            <a:ext cx="6165229" cy="7016927"/>
          </a:xfrm>
          <a:prstGeom prst="rect"/>
        </p:spPr>
      </p:pic>
      <p:pic>
        <p:nvPicPr>
          <p:cNvPr id="2097154" name="图片 15" descr="工作_4_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 t="41763"/>
          <a:stretch>
            <a:fillRect/>
          </a:stretch>
        </p:blipFill>
        <p:spPr>
          <a:xfrm>
            <a:off x="1183005" y="3966210"/>
            <a:ext cx="1853565" cy="1619250"/>
          </a:xfrm>
          <a:prstGeom prst="rect"/>
        </p:spPr>
      </p:pic>
      <p:pic>
        <p:nvPicPr>
          <p:cNvPr id="2097155" name="图片 3" descr="计算机_3_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53734" r="9011"/>
          <a:stretch>
            <a:fillRect/>
          </a:stretch>
        </p:blipFill>
        <p:spPr>
          <a:xfrm>
            <a:off x="3102610" y="2837180"/>
            <a:ext cx="1668145" cy="2748280"/>
          </a:xfrm>
          <a:prstGeom prst="rect"/>
        </p:spPr>
      </p:pic>
      <p:pic>
        <p:nvPicPr>
          <p:cNvPr id="2097156" name="图片 5" descr="工作_4_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rcRect l="42241" r="2286" b="19965"/>
          <a:stretch>
            <a:fillRect/>
          </a:stretch>
        </p:blipFill>
        <p:spPr>
          <a:xfrm>
            <a:off x="3102610" y="1160780"/>
            <a:ext cx="1671955" cy="1608455"/>
          </a:xfrm>
          <a:prstGeom prst="rect"/>
        </p:spPr>
      </p:pic>
      <p:sp>
        <p:nvSpPr>
          <p:cNvPr id="1048588" name=""/>
          <p:cNvSpPr txBox="1"/>
          <p:nvPr/>
        </p:nvSpPr>
        <p:spPr>
          <a:xfrm>
            <a:off x="7576137" y="65024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b="1" sz="2800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1" sz="2800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sz="2800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J</a:t>
            </a:r>
            <a:r>
              <a:rPr b="1" sz="2800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ECT</a:t>
            </a:r>
            <a:r>
              <a:rPr b="1" sz="2800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2800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1" sz="2800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1" sz="2800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1" sz="2800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b="1" sz="2800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endParaRPr b="1" sz="2800" lang="en-IN">
              <a:solidFill>
                <a:srgbClr val="BF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589" name=""/>
          <p:cNvSpPr txBox="1"/>
          <p:nvPr/>
        </p:nvSpPr>
        <p:spPr>
          <a:xfrm>
            <a:off x="7576137" y="3230144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u</a:t>
            </a:r>
            <a:r>
              <a:rPr b="1" sz="2800" lang="en-US">
                <a:solidFill>
                  <a:srgbClr val="000000"/>
                </a:solidFill>
              </a:rPr>
              <a:t>dent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portfolio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/>
      </p:grpSpPr>
      <p:pic>
        <p:nvPicPr>
          <p:cNvPr id="2097157" name="图片 43" descr="计算机_3_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56290" r="14442"/>
          <a:stretch>
            <a:fillRect/>
          </a:stretch>
        </p:blipFill>
        <p:spPr>
          <a:xfrm rot="21574908">
            <a:off x="7318100" y="0"/>
            <a:ext cx="5248157" cy="7938913"/>
          </a:xfrm>
          <a:prstGeom prst="rect"/>
        </p:spPr>
      </p:pic>
      <p:sp>
        <p:nvSpPr>
          <p:cNvPr id="1048590" name=""/>
          <p:cNvSpPr txBox="1"/>
          <p:nvPr/>
        </p:nvSpPr>
        <p:spPr>
          <a:xfrm>
            <a:off x="472859" y="210282"/>
            <a:ext cx="4000000" cy="6248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sz="3600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</a:t>
            </a:r>
            <a:r>
              <a:rPr sz="3600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sz="3600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sz="3600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sz="3600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endParaRPr sz="3600" lang="en-IN">
              <a:solidFill>
                <a:srgbClr val="BF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591" name=""/>
          <p:cNvSpPr txBox="1"/>
          <p:nvPr/>
        </p:nvSpPr>
        <p:spPr>
          <a:xfrm>
            <a:off x="472859" y="1497330"/>
            <a:ext cx="5732486" cy="3863340"/>
          </a:xfrm>
          <a:prstGeom prst="rect"/>
        </p:spPr>
        <p:txBody>
          <a:bodyPr rtlCol="0" wrap="square">
            <a:spAutoFit/>
          </a:bodyPr>
          <a:p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0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1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statement</a:t>
            </a:r>
            <a:endParaRPr b="0" sz="2800" lang="en-IN">
              <a:solidFill>
                <a:srgbClr val="0000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  <a:p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0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2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j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v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rview</a:t>
            </a:r>
            <a:endParaRPr b="0" sz="2800" lang="en-IN">
              <a:solidFill>
                <a:srgbClr val="0000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  <a:p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0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3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endParaRPr b="0" sz="2800" lang="en-IN">
              <a:solidFill>
                <a:srgbClr val="0000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  <a:p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0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4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nolog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es</a:t>
            </a:r>
            <a:endParaRPr b="0" sz="2800" lang="en-IN">
              <a:solidFill>
                <a:srgbClr val="0000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  <a:p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0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5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endParaRPr b="0" sz="2800" lang="en-IN">
              <a:solidFill>
                <a:srgbClr val="0000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  <a:p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0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6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ionality</a:t>
            </a:r>
            <a:endParaRPr b="0" sz="2800" lang="en-IN">
              <a:solidFill>
                <a:srgbClr val="0000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  <a:p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0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7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eenshots</a:t>
            </a:r>
            <a:endParaRPr b="0" sz="2800" lang="en-IN">
              <a:solidFill>
                <a:srgbClr val="0000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  <a:p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0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8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endParaRPr b="0" sz="2800" lang="en-IN">
              <a:solidFill>
                <a:srgbClr val="0000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  <a:p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0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9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0" sz="2800" lang="en-US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k</a:t>
            </a:r>
            <a:endParaRPr b="0" sz="2800" lang="en-IN">
              <a:solidFill>
                <a:srgbClr val="0000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/>
      </p:grpSpPr>
      <p:pic>
        <p:nvPicPr>
          <p:cNvPr id="2097158" name="图片 3" descr="工作_13_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35313" t="2118"/>
          <a:stretch>
            <a:fillRect/>
          </a:stretch>
        </p:blipFill>
        <p:spPr>
          <a:xfrm rot="21596910">
            <a:off x="2428" y="727510"/>
            <a:ext cx="4956584" cy="5404304"/>
          </a:xfrm>
          <a:prstGeom prst="ellipse"/>
        </p:spPr>
      </p:pic>
      <p:sp>
        <p:nvSpPr>
          <p:cNvPr id="1048592" name=""/>
          <p:cNvSpPr txBox="1"/>
          <p:nvPr/>
        </p:nvSpPr>
        <p:spPr>
          <a:xfrm>
            <a:off x="6096000" y="724745"/>
            <a:ext cx="5176037" cy="624840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BF0000"/>
                </a:solidFill>
                <a:effectLst/>
              </a:rPr>
              <a:t>P</a:t>
            </a:r>
            <a:r>
              <a:rPr b="1" sz="3600" lang="en-US">
                <a:solidFill>
                  <a:srgbClr val="BF0000"/>
                </a:solidFill>
                <a:effectLst/>
              </a:rPr>
              <a:t>R</a:t>
            </a:r>
            <a:r>
              <a:rPr b="1" sz="3600" lang="en-US">
                <a:solidFill>
                  <a:srgbClr val="BF0000"/>
                </a:solidFill>
                <a:effectLst/>
              </a:rPr>
              <a:t>O</a:t>
            </a:r>
            <a:r>
              <a:rPr b="1" sz="3600" lang="en-US">
                <a:solidFill>
                  <a:srgbClr val="BF0000"/>
                </a:solidFill>
                <a:effectLst/>
              </a:rPr>
              <a:t>B</a:t>
            </a:r>
            <a:r>
              <a:rPr b="1" sz="3600" lang="en-US">
                <a:solidFill>
                  <a:srgbClr val="BF0000"/>
                </a:solidFill>
                <a:effectLst/>
              </a:rPr>
              <a:t>LEM</a:t>
            </a:r>
            <a:r>
              <a:rPr b="1" sz="3600" lang="en-US">
                <a:solidFill>
                  <a:srgbClr val="BF0000"/>
                </a:solidFill>
                <a:effectLst/>
              </a:rPr>
              <a:t> </a:t>
            </a:r>
            <a:r>
              <a:rPr b="1" sz="3600" lang="en-US">
                <a:solidFill>
                  <a:srgbClr val="BF0000"/>
                </a:solidFill>
                <a:effectLst/>
              </a:rPr>
              <a:t>S</a:t>
            </a:r>
            <a:r>
              <a:rPr b="1" sz="3600" lang="en-US">
                <a:solidFill>
                  <a:srgbClr val="BF0000"/>
                </a:solidFill>
                <a:effectLst/>
              </a:rPr>
              <a:t>T</a:t>
            </a:r>
            <a:r>
              <a:rPr b="1" sz="3600" lang="en-US">
                <a:solidFill>
                  <a:srgbClr val="BF0000"/>
                </a:solidFill>
                <a:effectLst/>
              </a:rPr>
              <a:t>A</a:t>
            </a:r>
            <a:r>
              <a:rPr b="1" sz="3600" lang="en-US">
                <a:solidFill>
                  <a:srgbClr val="BF0000"/>
                </a:solidFill>
                <a:effectLst/>
              </a:rPr>
              <a:t>T</a:t>
            </a:r>
            <a:r>
              <a:rPr b="1" sz="3600" lang="en-US">
                <a:solidFill>
                  <a:srgbClr val="BF0000"/>
                </a:solidFill>
                <a:effectLst/>
              </a:rPr>
              <a:t>E</a:t>
            </a:r>
            <a:r>
              <a:rPr b="1" sz="3600" lang="en-US">
                <a:solidFill>
                  <a:srgbClr val="BF0000"/>
                </a:solidFill>
                <a:effectLst/>
              </a:rPr>
              <a:t>MENT</a:t>
            </a:r>
            <a:endParaRPr b="1" sz="3600" lang="en-IN">
              <a:solidFill>
                <a:srgbClr val="BF0000"/>
              </a:solidFill>
              <a:effectLst/>
            </a:endParaRPr>
          </a:p>
        </p:txBody>
      </p:sp>
      <p:sp>
        <p:nvSpPr>
          <p:cNvPr id="1048593" name=""/>
          <p:cNvSpPr txBox="1"/>
          <p:nvPr/>
        </p:nvSpPr>
        <p:spPr>
          <a:xfrm>
            <a:off x="5673431" y="2964828"/>
            <a:ext cx="5868939" cy="1348741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Defines the main issue or challenge the project aims to solve, explaining why the project is necessary.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/>
      </p:grpSpPr>
      <p:pic>
        <p:nvPicPr>
          <p:cNvPr id="2097159" name="图片 7" descr="计算机_3_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238390"/>
            <a:ext cx="4327945" cy="7096389"/>
          </a:xfrm>
          <a:prstGeom prst="rect"/>
        </p:spPr>
      </p:pic>
      <p:sp>
        <p:nvSpPr>
          <p:cNvPr id="1048594" name=""/>
          <p:cNvSpPr txBox="1"/>
          <p:nvPr/>
        </p:nvSpPr>
        <p:spPr>
          <a:xfrm>
            <a:off x="5301142" y="349045"/>
            <a:ext cx="4841367" cy="624839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BF0000"/>
                </a:solidFill>
              </a:rPr>
              <a:t>P</a:t>
            </a:r>
            <a:r>
              <a:rPr b="1" sz="3600" lang="en-US">
                <a:solidFill>
                  <a:srgbClr val="BF0000"/>
                </a:solidFill>
              </a:rPr>
              <a:t>R</a:t>
            </a:r>
            <a:r>
              <a:rPr b="1" sz="3600" lang="en-US">
                <a:solidFill>
                  <a:srgbClr val="BF0000"/>
                </a:solidFill>
              </a:rPr>
              <a:t>O</a:t>
            </a:r>
            <a:r>
              <a:rPr b="1" sz="3600" lang="en-US">
                <a:solidFill>
                  <a:srgbClr val="BF0000"/>
                </a:solidFill>
              </a:rPr>
              <a:t>J</a:t>
            </a:r>
            <a:r>
              <a:rPr b="1" sz="3600" lang="en-US">
                <a:solidFill>
                  <a:srgbClr val="BF0000"/>
                </a:solidFill>
              </a:rPr>
              <a:t>ECT</a:t>
            </a:r>
            <a:r>
              <a:rPr b="1" sz="3600" lang="en-US">
                <a:solidFill>
                  <a:srgbClr val="BF0000"/>
                </a:solidFill>
              </a:rPr>
              <a:t> </a:t>
            </a:r>
            <a:r>
              <a:rPr b="1" sz="3600" lang="en-US">
                <a:solidFill>
                  <a:srgbClr val="BF0000"/>
                </a:solidFill>
              </a:rPr>
              <a:t>O</a:t>
            </a:r>
            <a:r>
              <a:rPr b="1" sz="3600" lang="en-US">
                <a:solidFill>
                  <a:srgbClr val="BF0000"/>
                </a:solidFill>
              </a:rPr>
              <a:t>V</a:t>
            </a:r>
            <a:r>
              <a:rPr b="1" sz="3600" lang="en-US">
                <a:solidFill>
                  <a:srgbClr val="BF0000"/>
                </a:solidFill>
              </a:rPr>
              <a:t>ERVIEW</a:t>
            </a:r>
            <a:endParaRPr b="1" sz="3600" lang="en-IN">
              <a:solidFill>
                <a:srgbClr val="BF0000"/>
              </a:solidFill>
            </a:endParaRPr>
          </a:p>
        </p:txBody>
      </p:sp>
      <p:sp>
        <p:nvSpPr>
          <p:cNvPr id="1048595" name=""/>
          <p:cNvSpPr txBox="1"/>
          <p:nvPr/>
        </p:nvSpPr>
        <p:spPr>
          <a:xfrm>
            <a:off x="5203333" y="2545080"/>
            <a:ext cx="6080015" cy="1348741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A brief description of the project, including its purpose, scope, and objectives.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/>
      </p:grpSpPr>
      <p:pic>
        <p:nvPicPr>
          <p:cNvPr id="2097160" name="图片 7" descr="计算机_3_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r="30097"/>
          <a:stretch>
            <a:fillRect/>
          </a:stretch>
        </p:blipFill>
        <p:spPr>
          <a:xfrm rot="21599516">
            <a:off x="760379" y="-218319"/>
            <a:ext cx="4109062" cy="7076319"/>
          </a:xfrm>
          <a:prstGeom prst="rect"/>
        </p:spPr>
      </p:pic>
      <p:sp>
        <p:nvSpPr>
          <p:cNvPr id="1048596" name=""/>
          <p:cNvSpPr txBox="1"/>
          <p:nvPr/>
        </p:nvSpPr>
        <p:spPr>
          <a:xfrm>
            <a:off x="6912576" y="395156"/>
            <a:ext cx="4000000" cy="624839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BF0000"/>
                </a:solidFill>
              </a:rPr>
              <a:t>E</a:t>
            </a:r>
            <a:r>
              <a:rPr b="1" sz="3600" lang="en-US">
                <a:solidFill>
                  <a:srgbClr val="BF0000"/>
                </a:solidFill>
              </a:rPr>
              <a:t>N</a:t>
            </a:r>
            <a:r>
              <a:rPr b="1" sz="3600" lang="en-US">
                <a:solidFill>
                  <a:srgbClr val="BF0000"/>
                </a:solidFill>
              </a:rPr>
              <a:t>D</a:t>
            </a:r>
            <a:r>
              <a:rPr b="1" sz="3600" lang="en-US">
                <a:solidFill>
                  <a:srgbClr val="BF0000"/>
                </a:solidFill>
              </a:rPr>
              <a:t> </a:t>
            </a:r>
            <a:r>
              <a:rPr b="1" sz="3600" lang="en-US">
                <a:solidFill>
                  <a:srgbClr val="BF0000"/>
                </a:solidFill>
              </a:rPr>
              <a:t>U</a:t>
            </a:r>
            <a:r>
              <a:rPr b="1" sz="3600" lang="en-US">
                <a:solidFill>
                  <a:srgbClr val="BF0000"/>
                </a:solidFill>
              </a:rPr>
              <a:t>S</a:t>
            </a:r>
            <a:r>
              <a:rPr b="1" sz="3600" lang="en-US">
                <a:solidFill>
                  <a:srgbClr val="BF0000"/>
                </a:solidFill>
              </a:rPr>
              <a:t>E</a:t>
            </a:r>
            <a:r>
              <a:rPr b="1" sz="3600" lang="en-US">
                <a:solidFill>
                  <a:srgbClr val="BF0000"/>
                </a:solidFill>
              </a:rPr>
              <a:t>R</a:t>
            </a:r>
            <a:endParaRPr b="1" sz="3600" lang="en-IN">
              <a:solidFill>
                <a:srgbClr val="BF0000"/>
              </a:solidFill>
            </a:endParaRPr>
          </a:p>
        </p:txBody>
      </p:sp>
      <p:sp>
        <p:nvSpPr>
          <p:cNvPr id="1048597" name=""/>
          <p:cNvSpPr txBox="1"/>
          <p:nvPr/>
        </p:nvSpPr>
        <p:spPr>
          <a:xfrm>
            <a:off x="5824707" y="2435920"/>
            <a:ext cx="5087869" cy="1767841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The target audience or people who will benefit from and use the project.</a:t>
            </a:r>
            <a:endParaRPr b="1" sz="2800" lang="en-IN">
              <a:solidFill>
                <a:srgbClr val="000000"/>
              </a:solidFill>
            </a:endParaRPr>
          </a:p>
          <a:p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/>
      </p:grpSpPr>
      <p:pic>
        <p:nvPicPr>
          <p:cNvPr id="2097161" name="图片 31" descr="计算机_3_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53734" r="9011"/>
          <a:stretch>
            <a:fillRect/>
          </a:stretch>
        </p:blipFill>
        <p:spPr>
          <a:xfrm rot="21589368">
            <a:off x="7939529" y="15013"/>
            <a:ext cx="3463720" cy="6990568"/>
          </a:xfrm>
          <a:prstGeom prst="rect"/>
        </p:spPr>
      </p:pic>
      <p:sp>
        <p:nvSpPr>
          <p:cNvPr id="1048600" name=""/>
          <p:cNvSpPr txBox="1"/>
          <p:nvPr/>
        </p:nvSpPr>
        <p:spPr>
          <a:xfrm>
            <a:off x="498485" y="407597"/>
            <a:ext cx="6951722" cy="624840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BF0000"/>
                </a:solidFill>
              </a:rPr>
              <a:t>T</a:t>
            </a:r>
            <a:r>
              <a:rPr b="1" sz="3600" lang="en-US">
                <a:solidFill>
                  <a:srgbClr val="BF0000"/>
                </a:solidFill>
              </a:rPr>
              <a:t>O</a:t>
            </a:r>
            <a:r>
              <a:rPr b="1" sz="3600" lang="en-US">
                <a:solidFill>
                  <a:srgbClr val="BF0000"/>
                </a:solidFill>
              </a:rPr>
              <a:t>O</a:t>
            </a:r>
            <a:r>
              <a:rPr b="1" sz="3600" lang="en-US">
                <a:solidFill>
                  <a:srgbClr val="BF0000"/>
                </a:solidFill>
              </a:rPr>
              <a:t>LS</a:t>
            </a:r>
            <a:r>
              <a:rPr b="1" sz="3600" lang="en-US">
                <a:solidFill>
                  <a:srgbClr val="BF0000"/>
                </a:solidFill>
              </a:rPr>
              <a:t> </a:t>
            </a:r>
            <a:r>
              <a:rPr b="1" sz="3600" lang="en-US">
                <a:solidFill>
                  <a:srgbClr val="BF0000"/>
                </a:solidFill>
              </a:rPr>
              <a:t>A</a:t>
            </a:r>
            <a:r>
              <a:rPr b="1" sz="3600" lang="en-US">
                <a:solidFill>
                  <a:srgbClr val="BF0000"/>
                </a:solidFill>
              </a:rPr>
              <a:t>N</a:t>
            </a:r>
            <a:r>
              <a:rPr b="1" sz="3600" lang="en-US">
                <a:solidFill>
                  <a:srgbClr val="BF0000"/>
                </a:solidFill>
              </a:rPr>
              <a:t>D</a:t>
            </a:r>
            <a:r>
              <a:rPr b="1" sz="3600" lang="en-US">
                <a:solidFill>
                  <a:srgbClr val="BF0000"/>
                </a:solidFill>
              </a:rPr>
              <a:t> </a:t>
            </a:r>
            <a:r>
              <a:rPr b="1" sz="3600" lang="en-US">
                <a:solidFill>
                  <a:srgbClr val="BF0000"/>
                </a:solidFill>
              </a:rPr>
              <a:t>T</a:t>
            </a:r>
            <a:r>
              <a:rPr b="1" sz="3600" lang="en-US">
                <a:solidFill>
                  <a:srgbClr val="BF0000"/>
                </a:solidFill>
              </a:rPr>
              <a:t>E</a:t>
            </a:r>
            <a:r>
              <a:rPr b="1" sz="3600" lang="en-US">
                <a:solidFill>
                  <a:srgbClr val="BF0000"/>
                </a:solidFill>
              </a:rPr>
              <a:t>C</a:t>
            </a:r>
            <a:r>
              <a:rPr b="1" sz="3600" lang="en-US">
                <a:solidFill>
                  <a:srgbClr val="BF0000"/>
                </a:solidFill>
              </a:rPr>
              <a:t>HNOLOGIES</a:t>
            </a:r>
            <a:endParaRPr b="1" sz="3600" lang="en-IN">
              <a:solidFill>
                <a:srgbClr val="BF0000"/>
              </a:solidFill>
            </a:endParaRPr>
          </a:p>
        </p:txBody>
      </p:sp>
      <p:sp>
        <p:nvSpPr>
          <p:cNvPr id="1048601" name=""/>
          <p:cNvSpPr txBox="1"/>
          <p:nvPr/>
        </p:nvSpPr>
        <p:spPr>
          <a:xfrm>
            <a:off x="888947" y="2754629"/>
            <a:ext cx="5627845" cy="1348741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The software, frameworks, and programming languages used to develop the project.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/>
      </p:grpSpPr>
      <p:pic>
        <p:nvPicPr>
          <p:cNvPr id="2097162" name="图片 31" descr="计算机_3_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42968" t="25702" r="-827"/>
          <a:stretch>
            <a:fillRect/>
          </a:stretch>
        </p:blipFill>
        <p:spPr>
          <a:xfrm rot="38752">
            <a:off x="596482" y="-485270"/>
            <a:ext cx="4325264" cy="7395324"/>
          </a:xfrm>
          <a:prstGeom prst="rect"/>
        </p:spPr>
      </p:pic>
      <p:sp>
        <p:nvSpPr>
          <p:cNvPr id="1048602" name=""/>
          <p:cNvSpPr txBox="1"/>
          <p:nvPr/>
        </p:nvSpPr>
        <p:spPr>
          <a:xfrm>
            <a:off x="5438703" y="578411"/>
            <a:ext cx="6753297" cy="57404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BF0000"/>
                </a:solidFill>
              </a:rPr>
              <a:t>P</a:t>
            </a:r>
            <a:r>
              <a:rPr b="1" sz="3200" lang="en-US">
                <a:solidFill>
                  <a:srgbClr val="BF0000"/>
                </a:solidFill>
              </a:rPr>
              <a:t>O</a:t>
            </a:r>
            <a:r>
              <a:rPr b="1" sz="3200" lang="en-US">
                <a:solidFill>
                  <a:srgbClr val="BF0000"/>
                </a:solidFill>
              </a:rPr>
              <a:t>R</a:t>
            </a:r>
            <a:r>
              <a:rPr b="1" sz="3200" lang="en-US">
                <a:solidFill>
                  <a:srgbClr val="BF0000"/>
                </a:solidFill>
              </a:rPr>
              <a:t>T</a:t>
            </a:r>
            <a:r>
              <a:rPr b="1" sz="3200" lang="en-US">
                <a:solidFill>
                  <a:srgbClr val="BF0000"/>
                </a:solidFill>
              </a:rPr>
              <a:t>F</a:t>
            </a:r>
            <a:r>
              <a:rPr b="1" sz="3200" lang="en-US">
                <a:solidFill>
                  <a:srgbClr val="BF0000"/>
                </a:solidFill>
              </a:rPr>
              <a:t>OLIO</a:t>
            </a:r>
            <a:r>
              <a:rPr b="1" sz="3200" lang="en-US">
                <a:solidFill>
                  <a:srgbClr val="BF0000"/>
                </a:solidFill>
              </a:rPr>
              <a:t> </a:t>
            </a:r>
            <a:r>
              <a:rPr b="1" sz="3200" lang="en-US">
                <a:solidFill>
                  <a:srgbClr val="BF0000"/>
                </a:solidFill>
              </a:rPr>
              <a:t>D</a:t>
            </a:r>
            <a:r>
              <a:rPr b="1" sz="3200" lang="en-US">
                <a:solidFill>
                  <a:srgbClr val="BF0000"/>
                </a:solidFill>
              </a:rPr>
              <a:t>E</a:t>
            </a:r>
            <a:r>
              <a:rPr b="1" sz="3200" lang="en-US">
                <a:solidFill>
                  <a:srgbClr val="BF0000"/>
                </a:solidFill>
              </a:rPr>
              <a:t>G</a:t>
            </a:r>
            <a:r>
              <a:rPr b="1" sz="3200" lang="en-US">
                <a:solidFill>
                  <a:srgbClr val="BF0000"/>
                </a:solidFill>
              </a:rPr>
              <a:t>I</a:t>
            </a:r>
            <a:r>
              <a:rPr b="1" sz="3200" lang="en-US">
                <a:solidFill>
                  <a:srgbClr val="BF0000"/>
                </a:solidFill>
              </a:rPr>
              <a:t>N</a:t>
            </a:r>
            <a:r>
              <a:rPr b="1" sz="3200" lang="en-US">
                <a:solidFill>
                  <a:srgbClr val="BF0000"/>
                </a:solidFill>
              </a:rPr>
              <a:t> </a:t>
            </a:r>
            <a:r>
              <a:rPr b="1" sz="3200" lang="en-US">
                <a:solidFill>
                  <a:srgbClr val="BF0000"/>
                </a:solidFill>
              </a:rPr>
              <a:t>A</a:t>
            </a:r>
            <a:r>
              <a:rPr b="1" sz="3200" lang="en-US">
                <a:solidFill>
                  <a:srgbClr val="BF0000"/>
                </a:solidFill>
              </a:rPr>
              <a:t>N</a:t>
            </a:r>
            <a:r>
              <a:rPr b="1" sz="3200" lang="en-US">
                <a:solidFill>
                  <a:srgbClr val="BF0000"/>
                </a:solidFill>
              </a:rPr>
              <a:t>D</a:t>
            </a:r>
            <a:r>
              <a:rPr b="1" sz="3200" lang="en-US">
                <a:solidFill>
                  <a:srgbClr val="BF0000"/>
                </a:solidFill>
              </a:rPr>
              <a:t> </a:t>
            </a:r>
            <a:r>
              <a:rPr b="1" sz="3200" lang="en-US">
                <a:solidFill>
                  <a:srgbClr val="BF0000"/>
                </a:solidFill>
              </a:rPr>
              <a:t>L</a:t>
            </a:r>
            <a:r>
              <a:rPr b="1" sz="3200" lang="en-US">
                <a:solidFill>
                  <a:srgbClr val="BF0000"/>
                </a:solidFill>
              </a:rPr>
              <a:t>O</a:t>
            </a:r>
            <a:r>
              <a:rPr b="1" sz="3200" lang="en-US">
                <a:solidFill>
                  <a:srgbClr val="BF0000"/>
                </a:solidFill>
              </a:rPr>
              <a:t>Y</a:t>
            </a:r>
            <a:r>
              <a:rPr b="1" sz="3200" lang="en-US">
                <a:solidFill>
                  <a:srgbClr val="BF0000"/>
                </a:solidFill>
              </a:rPr>
              <a:t>OUT</a:t>
            </a:r>
            <a:endParaRPr b="1" sz="3200" lang="en-IN">
              <a:solidFill>
                <a:srgbClr val="BF0000"/>
              </a:solidFill>
            </a:endParaRPr>
          </a:p>
        </p:txBody>
      </p:sp>
      <p:sp>
        <p:nvSpPr>
          <p:cNvPr id="1048603" name=""/>
          <p:cNvSpPr txBox="1"/>
          <p:nvPr/>
        </p:nvSpPr>
        <p:spPr>
          <a:xfrm>
            <a:off x="6096000" y="2754630"/>
            <a:ext cx="5533639" cy="1348741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The structure, style, and presentation of the project’s portfolio or interface.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/>
      </p:grpSpPr>
      <p:pic>
        <p:nvPicPr>
          <p:cNvPr id="2097163" name="图片 32" descr="工作场所_2_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2372995"/>
            <a:ext cx="2890365" cy="2372995"/>
          </a:xfrm>
          <a:prstGeom prst="rect"/>
        </p:spPr>
      </p:pic>
      <p:pic>
        <p:nvPicPr>
          <p:cNvPr id="2097164" name="图片 34" descr="工作场所_2_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-260896" y="0"/>
            <a:ext cx="3174420" cy="2372995"/>
          </a:xfrm>
          <a:prstGeom prst="rect"/>
        </p:spPr>
      </p:pic>
      <p:pic>
        <p:nvPicPr>
          <p:cNvPr id="2097165" name="图片 7" descr="计算机_3_9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rcRect r="17747"/>
          <a:stretch>
            <a:fillRect/>
          </a:stretch>
        </p:blipFill>
        <p:spPr>
          <a:xfrm>
            <a:off x="-281460" y="4745989"/>
            <a:ext cx="3171825" cy="2367915"/>
          </a:xfrm>
          <a:prstGeom prst="rect"/>
        </p:spPr>
      </p:pic>
      <p:sp>
        <p:nvSpPr>
          <p:cNvPr id="1048604" name=""/>
          <p:cNvSpPr txBox="1"/>
          <p:nvPr/>
        </p:nvSpPr>
        <p:spPr>
          <a:xfrm>
            <a:off x="4999445" y="378853"/>
            <a:ext cx="5692890" cy="5105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BF0000"/>
                </a:solidFill>
              </a:rPr>
              <a:t>F</a:t>
            </a:r>
            <a:r>
              <a:rPr b="1" sz="2800" lang="en-US">
                <a:solidFill>
                  <a:srgbClr val="BF0000"/>
                </a:solidFill>
              </a:rPr>
              <a:t>U</a:t>
            </a:r>
            <a:r>
              <a:rPr b="1" sz="2800" lang="en-US">
                <a:solidFill>
                  <a:srgbClr val="BF0000"/>
                </a:solidFill>
              </a:rPr>
              <a:t>T</a:t>
            </a:r>
            <a:r>
              <a:rPr b="1" sz="2800" lang="en-US">
                <a:solidFill>
                  <a:srgbClr val="BF0000"/>
                </a:solidFill>
              </a:rPr>
              <a:t>URE</a:t>
            </a:r>
            <a:r>
              <a:rPr b="1" sz="2800" lang="en-US">
                <a:solidFill>
                  <a:srgbClr val="BF0000"/>
                </a:solidFill>
              </a:rPr>
              <a:t> </a:t>
            </a:r>
            <a:r>
              <a:rPr b="1" sz="2800" lang="en-US">
                <a:solidFill>
                  <a:srgbClr val="BF0000"/>
                </a:solidFill>
              </a:rPr>
              <a:t>A</a:t>
            </a:r>
            <a:r>
              <a:rPr b="1" sz="2800" lang="en-US">
                <a:solidFill>
                  <a:srgbClr val="BF0000"/>
                </a:solidFill>
              </a:rPr>
              <a:t>N</a:t>
            </a:r>
            <a:r>
              <a:rPr b="1" sz="2800" lang="en-US">
                <a:solidFill>
                  <a:srgbClr val="BF0000"/>
                </a:solidFill>
              </a:rPr>
              <a:t>D</a:t>
            </a:r>
            <a:r>
              <a:rPr b="1" sz="2800" lang="en-US">
                <a:solidFill>
                  <a:srgbClr val="BF0000"/>
                </a:solidFill>
              </a:rPr>
              <a:t> </a:t>
            </a:r>
            <a:r>
              <a:rPr b="1" sz="2800" lang="en-US">
                <a:solidFill>
                  <a:srgbClr val="BF0000"/>
                </a:solidFill>
              </a:rPr>
              <a:t>F</a:t>
            </a:r>
            <a:r>
              <a:rPr b="1" sz="2800" lang="en-US">
                <a:solidFill>
                  <a:srgbClr val="BF0000"/>
                </a:solidFill>
              </a:rPr>
              <a:t>U</a:t>
            </a:r>
            <a:r>
              <a:rPr b="1" sz="2800" lang="en-US">
                <a:solidFill>
                  <a:srgbClr val="BF0000"/>
                </a:solidFill>
              </a:rPr>
              <a:t>N</a:t>
            </a:r>
            <a:r>
              <a:rPr b="1" sz="2800" lang="en-US">
                <a:solidFill>
                  <a:srgbClr val="BF0000"/>
                </a:solidFill>
              </a:rPr>
              <a:t>C</a:t>
            </a:r>
            <a:r>
              <a:rPr b="1" sz="2800" lang="en-US">
                <a:solidFill>
                  <a:srgbClr val="BF0000"/>
                </a:solidFill>
              </a:rPr>
              <a:t>TIONALITY</a:t>
            </a:r>
            <a:endParaRPr b="1" sz="2800" lang="en-IN">
              <a:solidFill>
                <a:srgbClr val="BF0000"/>
              </a:solidFill>
            </a:endParaRPr>
          </a:p>
        </p:txBody>
      </p:sp>
      <p:sp>
        <p:nvSpPr>
          <p:cNvPr id="1048605" name=""/>
          <p:cNvSpPr txBox="1"/>
          <p:nvPr/>
        </p:nvSpPr>
        <p:spPr>
          <a:xfrm>
            <a:off x="4354121" y="2546302"/>
            <a:ext cx="6098368" cy="1348741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Potential improvements, additional features, and scalability for the project.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VULCAN</dc:creator>
  <cp:lastModifiedBy>s_qianhanru</cp:lastModifiedBy>
  <dcterms:created xsi:type="dcterms:W3CDTF">2019-06-21T10:18:00Z</dcterms:created>
  <dcterms:modified xsi:type="dcterms:W3CDTF">2025-09-02T06:45:17Z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1033-11.2.0.9075</vt:lpwstr>
  </property>
  <property fmtid="{D5CDD505-2E9C-101B-9397-08002B2CF9AE}" pid="3" name="ICV">
    <vt:lpwstr>9ab9f0852a0e47af9d55a01c72c4c6e4</vt:lpwstr>
  </property>
</Properties>
</file>