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0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2A16-6DE6-4557-9147-C82BFF102A4C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5FF7-818C-4D11-BE8B-6B57CCB5F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57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2A16-6DE6-4557-9147-C82BFF102A4C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5FF7-818C-4D11-BE8B-6B57CCB5F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67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2A16-6DE6-4557-9147-C82BFF102A4C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5FF7-818C-4D11-BE8B-6B57CCB5F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00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2A16-6DE6-4557-9147-C82BFF102A4C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5FF7-818C-4D11-BE8B-6B57CCB5F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58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2A16-6DE6-4557-9147-C82BFF102A4C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5FF7-818C-4D11-BE8B-6B57CCB5F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0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2A16-6DE6-4557-9147-C82BFF102A4C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5FF7-818C-4D11-BE8B-6B57CCB5F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85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2A16-6DE6-4557-9147-C82BFF102A4C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5FF7-818C-4D11-BE8B-6B57CCB5F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53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2A16-6DE6-4557-9147-C82BFF102A4C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5FF7-818C-4D11-BE8B-6B57CCB5F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14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2A16-6DE6-4557-9147-C82BFF102A4C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5FF7-818C-4D11-BE8B-6B57CCB5F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53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2A16-6DE6-4557-9147-C82BFF102A4C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5FF7-818C-4D11-BE8B-6B57CCB5F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49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2A16-6DE6-4557-9147-C82BFF102A4C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5FF7-818C-4D11-BE8B-6B57CCB5F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47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52A16-6DE6-4557-9147-C82BFF102A4C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C5FF7-818C-4D11-BE8B-6B57CCB5F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13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844" y="270933"/>
            <a:ext cx="9144000" cy="178928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 SQL PROJECT PRESENTATION </a:t>
            </a:r>
            <a:endParaRPr lang="en-IN" dirty="0">
              <a:solidFill>
                <a:srgbClr val="FF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16" y="2387601"/>
            <a:ext cx="4835695" cy="43609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10410" y="2707068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           :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VIJAYASHANTHI.V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MENTOR     :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KAVI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BHARATHI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INSTITUTE :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BESANT TECH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LOCATION :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BTM LAYOUT-1</a:t>
            </a:r>
          </a:p>
        </p:txBody>
      </p:sp>
    </p:spTree>
    <p:extLst>
      <p:ext uri="{BB962C8B-B14F-4D97-AF65-F5344CB8AC3E}">
        <p14:creationId xmlns:p14="http://schemas.microsoft.com/office/powerpoint/2010/main" val="37443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4098" y="1352488"/>
            <a:ext cx="43659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STEP-11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the tmdb_5000_movies table has been created in your movie.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0" y="3137439"/>
            <a:ext cx="4658375" cy="25149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40959" y="1352488"/>
            <a:ext cx="3464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STEP-12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60" y="3158377"/>
            <a:ext cx="6069726" cy="24730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29966" y="460548"/>
            <a:ext cx="2871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TABLE -1</a:t>
            </a:r>
            <a:endParaRPr lang="en-IN" sz="32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7880" y="3137439"/>
            <a:ext cx="4658375" cy="2514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5765960" y="3158377"/>
            <a:ext cx="6069726" cy="2494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4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4859" y="514451"/>
            <a:ext cx="2781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TABLE -2</a:t>
            </a:r>
            <a:endParaRPr lang="en-IN" sz="32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5410" y="1596981"/>
            <a:ext cx="365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STEP-13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the tmdb_5000_movies2 table has been created in your movie.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56112" y="1596981"/>
            <a:ext cx="3464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STEP-14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8" y="3378786"/>
            <a:ext cx="4791744" cy="2495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101" y="3331154"/>
            <a:ext cx="4677428" cy="254353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08338" y="3378786"/>
            <a:ext cx="4791744" cy="2590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6643101" y="3331154"/>
            <a:ext cx="4677428" cy="2637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02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7279" y="695459"/>
            <a:ext cx="651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ORDER OF SQL STATEMENT</a:t>
            </a:r>
            <a:endParaRPr lang="en-IN" sz="36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781837" y="2086377"/>
            <a:ext cx="7441816" cy="354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8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1528084"/>
            <a:ext cx="439573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is used to access the records from one                                           or more database tables.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also retrieves  the selected data that follow the conditions we want.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772" y="1096264"/>
            <a:ext cx="200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772" y="3156583"/>
            <a:ext cx="1751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3613666"/>
            <a:ext cx="39550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 COLUMN1,COLUMN2,…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FROM TABLE_NAME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2772" y="4527831"/>
            <a:ext cx="1729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8978" y="4991362"/>
            <a:ext cx="41092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WAQTD How can you select only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the title and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release_date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columns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from the dataset?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006" y="1364340"/>
            <a:ext cx="5885840" cy="13432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464" y="3641887"/>
            <a:ext cx="4677428" cy="257210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35526" y="345630"/>
            <a:ext cx="1600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IN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70006" y="1364340"/>
            <a:ext cx="5885840" cy="1671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6539464" y="3641887"/>
            <a:ext cx="4677428" cy="2572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39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8131" y="1040961"/>
            <a:ext cx="1968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5733" y="1466556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WHERE clause in SQL is a data manipulation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Language statement.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used to limit the number of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affected by a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SQL DML statement or returned by a query.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712" y="291814"/>
            <a:ext cx="1560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en-IN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334" y="3211284"/>
            <a:ext cx="1223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334" y="4904056"/>
            <a:ext cx="1103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55733" y="3611394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 COLUMN1,COLUMN2,…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FROM TABLE_NAME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WHERE CONDITION;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5733" y="5325345"/>
            <a:ext cx="42613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How do you select movies with a budget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greater than 1,000,000?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220" y="1229933"/>
            <a:ext cx="5133811" cy="16480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733" y="3784944"/>
            <a:ext cx="4582164" cy="244826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643219" y="1229933"/>
            <a:ext cx="5133811" cy="1648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7051733" y="3784944"/>
            <a:ext cx="4725297" cy="2448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18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8131" y="1040961"/>
            <a:ext cx="1968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5733" y="1466556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MYSQL GROUP BY Clause is used to collect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data from multiple records and group the result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by one or more column.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generally used in a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SELECT statement.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712" y="291814"/>
            <a:ext cx="20499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endParaRPr lang="en-IN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8131" y="2939084"/>
            <a:ext cx="1223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3061" y="5031506"/>
            <a:ext cx="1103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55733" y="3339194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 COLUMN_NAME(S)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FROM TABLE_NAME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WHERE CONDITION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GROUP BY COLUMN_NAME(S)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ORDER BY COLUMN_NAME(S);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5733" y="5432992"/>
            <a:ext cx="42613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can you find the average revenue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per genre?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601" y="1198261"/>
            <a:ext cx="4706007" cy="1609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601" y="3649858"/>
            <a:ext cx="4667901" cy="240063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750601" y="1198261"/>
            <a:ext cx="4706007" cy="1622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750601" y="3649858"/>
            <a:ext cx="4706007" cy="2583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3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8131" y="1040961"/>
            <a:ext cx="1968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5733" y="1466556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 BY clause in SQL helps us sort the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records based on a table’s specific column.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sort the records in ascending or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descending order as per our requirement.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712" y="291814"/>
            <a:ext cx="2069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ORDER BY</a:t>
            </a:r>
            <a:endParaRPr lang="en-IN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334" y="3211284"/>
            <a:ext cx="1223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334" y="5026071"/>
            <a:ext cx="1103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55733" y="3611394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 COLUMN1,COLUMN2,…</a:t>
            </a:r>
          </a:p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FROM TABLE_NAME</a:t>
            </a:r>
          </a:p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ORDER BY COLUMN1,COLUMN2,…</a:t>
            </a:r>
          </a:p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ASC (or) DESC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3801" y="5426181"/>
            <a:ext cx="42613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WAQTD How can you list movies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ordered by their popularity in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descending order?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63" y="1271007"/>
            <a:ext cx="5338302" cy="16480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591" y="3801140"/>
            <a:ext cx="4658375" cy="232442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60763" y="1271007"/>
            <a:ext cx="5338302" cy="1648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712591" y="3801140"/>
            <a:ext cx="4658375" cy="2324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09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8131" y="922895"/>
            <a:ext cx="1968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5733" y="1246061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LIMIT clause in the select statement is used to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limit  the number of rows returned.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RESULT, The LIMIT clause should always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be used with an order-by clause to ensure that the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expected output is produced. 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712" y="291814"/>
            <a:ext cx="1279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endParaRPr lang="en-IN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220" y="3108305"/>
            <a:ext cx="1223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3220" y="4734513"/>
            <a:ext cx="1103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55733" y="3468667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  list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FROM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GROUP BY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sort_column_name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5733" y="5323251"/>
            <a:ext cx="42613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WAQTD How can you get the top 5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most popular movie? 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048" y="1219322"/>
            <a:ext cx="5639587" cy="18385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523" y="4279755"/>
            <a:ext cx="5296639" cy="218152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301048" y="1219322"/>
            <a:ext cx="5639587" cy="181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6472523" y="4279755"/>
            <a:ext cx="5296639" cy="2181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98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528" y="26388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Aggregate functions are often used with the GROUP BY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clause of the SELECT statement.</a:t>
            </a:r>
          </a:p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GROUP BY clause splits the result-set into groups of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values and the aggregate function can be used to return a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single value for each group. </a:t>
            </a: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409258" y="1584241"/>
            <a:ext cx="3156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28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02224"/>
            <a:ext cx="66275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AGGREGATE FUNCTIONS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15911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730" y="457066"/>
            <a:ext cx="66275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AGGREGATE FUNCTIONS</a:t>
            </a:r>
            <a:endParaRPr lang="en-IN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178804" y="1762700"/>
            <a:ext cx="880247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commonly used SQL aggregate functions are: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MIN() –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smallest value within the selected column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. MAX() –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largest value within the selected column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COUNT() –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number of rows in a set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SUM() –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total sum of a numerical column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AVG() –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average value of a numerical column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functions ignore null values (except for COUNT()).  </a:t>
            </a: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2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997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SQL?</a:t>
            </a:r>
            <a:endParaRPr lang="en-IN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764" y="24056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1.SQL stands for Structured Query Language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2.SQL is a standard language for storing, manipulating and retrieving data in databases.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3.SQL became a standard of the American National Standards Institute (ANSI) in 1986, and of the International Organization for Standardization (ISO) in 1987.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36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8131" y="1040961"/>
            <a:ext cx="1968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5733" y="1565067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MIN function in SQL is used to return the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highest value in a column for a group of rows.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712" y="291814"/>
            <a:ext cx="3467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MIN() FUNCTIONS</a:t>
            </a:r>
            <a:endParaRPr lang="en-IN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8131" y="2677474"/>
            <a:ext cx="1223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131" y="4445495"/>
            <a:ext cx="1103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8615" y="3261632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 MIN(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8615" y="4971244"/>
            <a:ext cx="42613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WAQTD What is the minimum runtime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of movies that have received at least 100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votes?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389" y="1164273"/>
            <a:ext cx="5621759" cy="16004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738" y="3763338"/>
            <a:ext cx="5087060" cy="15908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232389" y="1164273"/>
            <a:ext cx="5621759" cy="182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6499738" y="3776038"/>
            <a:ext cx="5087060" cy="1590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76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8131" y="1040961"/>
            <a:ext cx="1968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5733" y="1565067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MAX function in SQL is used to return the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highest value in a column for a group of rows.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712" y="291814"/>
            <a:ext cx="3488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MAX() FUNCTIONS</a:t>
            </a:r>
            <a:endParaRPr lang="en-IN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8131" y="2677474"/>
            <a:ext cx="1223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131" y="4445495"/>
            <a:ext cx="1103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8615" y="3261632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 MAX(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8615" y="4971244"/>
            <a:ext cx="42613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WAQTD What is the highest vote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average among movies with a runtime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less than 100 minutes?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597" y="1410476"/>
            <a:ext cx="5677441" cy="16671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92" y="4061851"/>
            <a:ext cx="4686954" cy="14480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77597" y="1410476"/>
            <a:ext cx="5677441" cy="1667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671992" y="4061851"/>
            <a:ext cx="4686954" cy="1448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62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8131" y="1040961"/>
            <a:ext cx="1968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5733" y="1565067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COUNT function in SQL is used to return the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highest value in a column for a group of rows.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712" y="291814"/>
            <a:ext cx="3927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COUNT() FUNCTIONS</a:t>
            </a:r>
            <a:endParaRPr lang="en-IN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8131" y="2677474"/>
            <a:ext cx="1223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131" y="4445495"/>
            <a:ext cx="1103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8615" y="3261632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 COUNT(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8615" y="4971244"/>
            <a:ext cx="42613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WAQTD How many movies have 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runtime greater than 120 minutes?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473" y="1512027"/>
            <a:ext cx="5630061" cy="16575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552" y="4126367"/>
            <a:ext cx="5029902" cy="14384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222472" y="1512026"/>
            <a:ext cx="5630061" cy="1657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6522552" y="4126367"/>
            <a:ext cx="5029902" cy="1438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2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8131" y="1040961"/>
            <a:ext cx="1968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5733" y="1565067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SUM function in SQL is used to return the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highest value in a column for a group of rows.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712" y="291814"/>
            <a:ext cx="3429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SUM() FUNCTIONS</a:t>
            </a:r>
            <a:endParaRPr lang="en-IN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8131" y="2677474"/>
            <a:ext cx="1223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131" y="4445495"/>
            <a:ext cx="1103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8615" y="3261632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 SUM(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8615" y="4971244"/>
            <a:ext cx="42613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WAQTD What is the total revenue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generated by all movies?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777" y="1313429"/>
            <a:ext cx="5649113" cy="16385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348" y="3802073"/>
            <a:ext cx="4696480" cy="142894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02777" y="1313429"/>
            <a:ext cx="5649113" cy="1638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744348" y="3802073"/>
            <a:ext cx="4696480" cy="1428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59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8131" y="1040961"/>
            <a:ext cx="1968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5733" y="1565067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AVG function in SQL is used to return the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highest value in a column for a group of rows.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712" y="291814"/>
            <a:ext cx="3382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AVG() FUNCTIONS</a:t>
            </a:r>
            <a:endParaRPr lang="en-IN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8131" y="2677474"/>
            <a:ext cx="1223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131" y="4445495"/>
            <a:ext cx="1103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8615" y="3261632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 AVG(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8615" y="4971244"/>
            <a:ext cx="42613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WAQTD What is the average budget for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movies released in the year 2020?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813" y="1266569"/>
            <a:ext cx="5973009" cy="16290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208" y="3778257"/>
            <a:ext cx="4782217" cy="14765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29813" y="1266569"/>
            <a:ext cx="5973009" cy="1629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525208" y="3778257"/>
            <a:ext cx="4782217" cy="1476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9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3937" y="1484668"/>
            <a:ext cx="1968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8615" y="1830080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is used to write multiple condition in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where class.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condition is true then satisfied.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712" y="291814"/>
            <a:ext cx="427065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OPERATORS:</a:t>
            </a:r>
          </a:p>
          <a:p>
            <a:endParaRPr lang="en-IN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937" y="3108142"/>
            <a:ext cx="1223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3937" y="5163806"/>
            <a:ext cx="1103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6340" y="3474825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 column1, Column N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FROM 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WHERE condition1 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AND condition2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  AND condition3;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3937" y="5563916"/>
            <a:ext cx="42613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WAQTD AND operator find all movies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with a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butget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over $100,000,000 and 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vote average over 8.0?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712" y="865170"/>
            <a:ext cx="28252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- OPERATOR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523" y="1484668"/>
            <a:ext cx="6530424" cy="18481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33" y="4421729"/>
            <a:ext cx="6449314" cy="167639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91523" y="1484668"/>
            <a:ext cx="6530424" cy="1848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5191523" y="4421729"/>
            <a:ext cx="6530424" cy="167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56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3937" y="983258"/>
            <a:ext cx="1968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6340" y="1395811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any one of the condition is satisfied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will return true.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937" y="2474551"/>
            <a:ext cx="1223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3937" y="5163806"/>
            <a:ext cx="1103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6340" y="3003571"/>
            <a:ext cx="6096000" cy="19082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 column1, Column N 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FROM 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WHERE condition1 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OR condition2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  OR condition3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OR condition N;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3937" y="5563916"/>
            <a:ext cx="42613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WAQTD Find all movies with a budget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over $100,000,000 or a runtime over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150 minutes?</a:t>
            </a:r>
          </a:p>
        </p:txBody>
      </p:sp>
      <p:sp>
        <p:nvSpPr>
          <p:cNvPr id="9" name="Rectangle 8"/>
          <p:cNvSpPr/>
          <p:nvPr/>
        </p:nvSpPr>
        <p:spPr>
          <a:xfrm>
            <a:off x="197745" y="309806"/>
            <a:ext cx="2618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 - OPERATOR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746" y="1183313"/>
            <a:ext cx="6763694" cy="18862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466" y="3957678"/>
            <a:ext cx="6643974" cy="22607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60746" y="1183313"/>
            <a:ext cx="6763694" cy="1886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180466" y="3957678"/>
            <a:ext cx="6643974" cy="226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19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3937" y="983258"/>
            <a:ext cx="1968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6340" y="1395811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NOT operator is inverse operator using not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keyword.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937" y="2474551"/>
            <a:ext cx="1223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3937" y="4422242"/>
            <a:ext cx="1103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6340" y="3003571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 column1, Column 2,…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FROM 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WHERE NOT condition;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6340" y="5035107"/>
            <a:ext cx="42613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WAQTD Find all movies that are not in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English.</a:t>
            </a:r>
          </a:p>
        </p:txBody>
      </p:sp>
      <p:sp>
        <p:nvSpPr>
          <p:cNvPr id="9" name="Rectangle 8"/>
          <p:cNvSpPr/>
          <p:nvPr/>
        </p:nvSpPr>
        <p:spPr>
          <a:xfrm>
            <a:off x="197745" y="309806"/>
            <a:ext cx="2818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 - OPERATOR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919" y="987855"/>
            <a:ext cx="5906324" cy="16575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726" y="3689389"/>
            <a:ext cx="6140709" cy="14657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08919" y="983258"/>
            <a:ext cx="5906324" cy="1662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691726" y="3689388"/>
            <a:ext cx="6195474" cy="1568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17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3937" y="1484668"/>
            <a:ext cx="1968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8615" y="1830080"/>
            <a:ext cx="6096000" cy="19082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filters the records from the columns based on the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pattern specified in the SQL query it will denoted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to % or _.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712" y="291814"/>
            <a:ext cx="413279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SPECIAL OPERATORS:</a:t>
            </a:r>
          </a:p>
          <a:p>
            <a:endParaRPr lang="en-IN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937" y="3108142"/>
            <a:ext cx="1223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3937" y="4854124"/>
            <a:ext cx="1103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6340" y="347482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 column1, 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2,… 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FROM 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WHERE condition N LIKE pattern;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8615" y="5407586"/>
            <a:ext cx="42613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WAQTD Find all movies where the tittle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contains the word “adventure”?     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712" y="865170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446" y="1096002"/>
            <a:ext cx="5391670" cy="18766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467" y="4178597"/>
            <a:ext cx="6466902" cy="14802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40446" y="1096002"/>
            <a:ext cx="5391670" cy="1876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530467" y="4178597"/>
            <a:ext cx="6466902" cy="1480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8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3937" y="983124"/>
            <a:ext cx="1968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6340" y="1435402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NOT LIKE operator is used to find records that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do not match a specific pattern.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/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opposite of the LIKE operator.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937" y="2826301"/>
            <a:ext cx="1223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3937" y="4538404"/>
            <a:ext cx="1103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6340" y="323589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 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FROM 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WHERE 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NOT LIKE pattern;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6341" y="5163805"/>
            <a:ext cx="48293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WAQTD Find all movies where the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overview does not include the word “robot”?</a:t>
            </a:r>
          </a:p>
        </p:txBody>
      </p:sp>
      <p:sp>
        <p:nvSpPr>
          <p:cNvPr id="9" name="Rectangle 8"/>
          <p:cNvSpPr/>
          <p:nvPr/>
        </p:nvSpPr>
        <p:spPr>
          <a:xfrm>
            <a:off x="135219" y="309806"/>
            <a:ext cx="1692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 LIKE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361" y="1159193"/>
            <a:ext cx="5235620" cy="16671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357" y="3559967"/>
            <a:ext cx="5926624" cy="255363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08361" y="1159193"/>
            <a:ext cx="5235620" cy="1667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817357" y="3559967"/>
            <a:ext cx="5926624" cy="2553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19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148" y="36683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TO IMPORT DATA </a:t>
            </a:r>
            <a:br>
              <a:rPr lang="en-US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FROM EXCEL…….</a:t>
            </a:r>
            <a:endParaRPr lang="en-IN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w to migrate database from Oracle to MySQL? - Open Tech Forev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358" y="1996225"/>
            <a:ext cx="7734314" cy="406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60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3937" y="983124"/>
            <a:ext cx="1968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6340" y="1435402"/>
            <a:ext cx="6096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BETWEEN operator in SQL is used to select values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within a given range. 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inclusive, meaning it includes the boundary values.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937" y="2826301"/>
            <a:ext cx="1223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3937" y="4812280"/>
            <a:ext cx="1103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6340" y="3296071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 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FROM 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WHERE 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BETWEEN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and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6340" y="5442402"/>
            <a:ext cx="42613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WAQTD Find all movies with a runtime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between 90 and 120 minutes?</a:t>
            </a:r>
          </a:p>
        </p:txBody>
      </p:sp>
      <p:sp>
        <p:nvSpPr>
          <p:cNvPr id="9" name="Rectangle 8"/>
          <p:cNvSpPr/>
          <p:nvPr/>
        </p:nvSpPr>
        <p:spPr>
          <a:xfrm>
            <a:off x="135219" y="309806"/>
            <a:ext cx="1741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458" y="771471"/>
            <a:ext cx="5023691" cy="17718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903" y="3313959"/>
            <a:ext cx="6503365" cy="3126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30458" y="771471"/>
            <a:ext cx="5023691" cy="1959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427903" y="3296071"/>
            <a:ext cx="6503365" cy="314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08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3937" y="983124"/>
            <a:ext cx="1968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6340" y="1435402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NOT BETWEEN operator in SQL is used to select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values outside a given range. 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inclusive, meaning it excludes the boundary values.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937" y="2826301"/>
            <a:ext cx="1223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3937" y="4664023"/>
            <a:ext cx="1103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6340" y="3235895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 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FROM 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WHERE 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NOT BETWEEN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and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6340" y="5163805"/>
            <a:ext cx="42613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WAQTD Find all movies with a runtime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not between 90 and 120 minutes?</a:t>
            </a:r>
          </a:p>
        </p:txBody>
      </p:sp>
      <p:sp>
        <p:nvSpPr>
          <p:cNvPr id="9" name="Rectangle 8"/>
          <p:cNvSpPr/>
          <p:nvPr/>
        </p:nvSpPr>
        <p:spPr>
          <a:xfrm>
            <a:off x="135219" y="309806"/>
            <a:ext cx="2479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 BETWEEN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373" y="1284454"/>
            <a:ext cx="5166911" cy="16194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737" y="3574355"/>
            <a:ext cx="6235547" cy="27892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775373" y="1284454"/>
            <a:ext cx="5134798" cy="1619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89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017" y="159242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 a query will execute first produce output.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ii) Output of inner query will be past as input of outer query.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iii) Then the outer query will process the complete result.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iv) Inner query is completely depends on outer query.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v) It may be have two cases case-I and case-II.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398241" y="1009301"/>
            <a:ext cx="3156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28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41513"/>
            <a:ext cx="36615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SUB-QUERIES</a:t>
            </a:r>
            <a:endParaRPr lang="en-IN" sz="4000" dirty="0"/>
          </a:p>
        </p:txBody>
      </p:sp>
      <p:pic>
        <p:nvPicPr>
          <p:cNvPr id="5" name="Picture 2" descr="C:\Users\Maintec\AppData\Local\Packages\Microsoft.Windows.Photos_8wekyb3d8bbwe\TempState\ShareServiceTempFolder\SubQuerySyntax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705" y="4555206"/>
            <a:ext cx="5111750" cy="194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90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8939" y="722744"/>
            <a:ext cx="1968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6340" y="962574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single-row sub query returns only one row and one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column.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It's used to compare a value from the main query with a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single value returned by the sub query.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937" y="2476301"/>
            <a:ext cx="1223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3937" y="4830571"/>
            <a:ext cx="1103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6340" y="2707554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 column1, column2, ...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FROM table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WHERE column name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OPERATOR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(SELECT column name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FROM table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WHERE condition); 	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6340" y="5280726"/>
            <a:ext cx="42613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WAQTD Production countries: Movies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Produced in the same country as the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movie with maximum revenue?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64174"/>
            <a:ext cx="3227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 QUERY CASE - 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340" y="1055650"/>
            <a:ext cx="4869776" cy="2152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784" y="4040720"/>
            <a:ext cx="5442332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5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8939" y="722744"/>
            <a:ext cx="1968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6340" y="1081772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multiple-row sub query returns more than one row and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is used to compare a value from the main query with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multiple values returned by the sub query.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937" y="2246530"/>
            <a:ext cx="1223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3937" y="4830571"/>
            <a:ext cx="1103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6340" y="2539209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 column1, column2, ...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FROM table1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WHERE column name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OPERATOR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(SELECT column name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FROM table2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WHERE condition); 	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6340" y="5280726"/>
            <a:ext cx="42613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WAQTD Homepage: Movies with a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Homepage and Popularity Higher than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the average?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64174"/>
            <a:ext cx="3347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 QUERY CASE - II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340" y="1122854"/>
            <a:ext cx="4904217" cy="18862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234" y="4023254"/>
            <a:ext cx="5182323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1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8939" y="722744"/>
            <a:ext cx="1968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6340" y="962574"/>
            <a:ext cx="6096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nested sub query is a sub query that contains another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sub query.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inner sub query is evaluated first, and its results are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used by the outer sub query.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937" y="2476301"/>
            <a:ext cx="1223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3937" y="4830571"/>
            <a:ext cx="1103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6340" y="2707554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 column1, column2, ...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FROM table1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WHERE column name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OPERATOR (SELECT column name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FROM table2 WHERE column name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OPERATOR (SELECT column name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FROM TABLE3 WHERE condition); 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6340" y="5280726"/>
            <a:ext cx="42613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WAQTD ID: Movies with IDs Higher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than the average ID of movies Released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after 2010?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64174"/>
            <a:ext cx="3272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NESTED SUB QUERY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450" y="1232254"/>
            <a:ext cx="5113784" cy="20767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255" y="4282809"/>
            <a:ext cx="5210979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9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6854" y="814376"/>
            <a:ext cx="1968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3722" y="1224622"/>
            <a:ext cx="6096000" cy="65248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JOIN clause is used to query and access data from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multiple tables by establishing logical relationships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between them.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access data from multiple tables simultaneously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using common key values shared across different tables.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SQL JOIN with multiple tables. 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can also be paired with other clauses, the most popular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use will be using JOIN with WHERE clause to filter data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retrieval.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I) Cartesian Join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II) Inner Join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III) Outer Join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IV) Self Join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V) Natural Join.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8" name="Rectangle 7"/>
          <p:cNvSpPr/>
          <p:nvPr/>
        </p:nvSpPr>
        <p:spPr>
          <a:xfrm>
            <a:off x="366854" y="4619254"/>
            <a:ext cx="2243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TYPES OF JOINS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152" y="121186"/>
            <a:ext cx="16674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JOINTS</a:t>
            </a:r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770" y="850046"/>
            <a:ext cx="4908802" cy="5106311"/>
          </a:xfrm>
        </p:spPr>
      </p:pic>
    </p:spTree>
    <p:extLst>
      <p:ext uri="{BB962C8B-B14F-4D97-AF65-F5344CB8AC3E}">
        <p14:creationId xmlns:p14="http://schemas.microsoft.com/office/powerpoint/2010/main" val="121207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8939" y="832256"/>
            <a:ext cx="1968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6340" y="1192449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retrives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rows that match from the left and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right tables. If there are no matching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rows,NULL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displayed.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939" y="2436375"/>
            <a:ext cx="1223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8939" y="4467606"/>
            <a:ext cx="1103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6340" y="2859595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 *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FROM table1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INNER JOIN table2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ON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join_predicate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6340" y="4867716"/>
            <a:ext cx="47412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WAQTD Query will select all details from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tmdb_5000_movies and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tmdb_5000_movies2 tables where the movie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column matches in both tables?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24518"/>
            <a:ext cx="2489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INNER JOINS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737" y="2284982"/>
            <a:ext cx="6147412" cy="374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1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0077" y="633835"/>
            <a:ext cx="1968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5224" y="975643"/>
            <a:ext cx="6096000" cy="19082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fetch the unmatched records from tables.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446783" y="4175312"/>
            <a:ext cx="1223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9579" y="5434438"/>
            <a:ext cx="1103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5224" y="4418653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 *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FROM table1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INNER JOIN table2 ON CONDITION.	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5224" y="5747917"/>
            <a:ext cx="746241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WAQTD Query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tmdb_5000_movies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tmdb_5000_movies2 tables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matches in both tables?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298" y="116627"/>
            <a:ext cx="2608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OUTER JOINS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0077" y="1492523"/>
            <a:ext cx="1013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865224" y="1819253"/>
            <a:ext cx="60948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/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I) RIGHT OUTER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/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II) LEFT OUTER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/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III) FULL OUTER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2556" y="3135782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LEFT OUTER</a:t>
            </a:r>
            <a:endParaRPr lang="en-IN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224" y="3366220"/>
            <a:ext cx="659094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/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fetch the unmatched records of the table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 matched records.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159" y="1766095"/>
            <a:ext cx="5993175" cy="386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9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0783" y="1752881"/>
            <a:ext cx="1968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6340" y="2171281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fetch the unmatched records of the tables,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along with matched records.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939" y="3168250"/>
            <a:ext cx="1223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1155" y="5060746"/>
            <a:ext cx="1103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6340" y="3652243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 *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FROM table1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RIGHT JOIN table2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ON CONDITION.	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6340" y="5549476"/>
            <a:ext cx="535819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WAQTD Query to find the details of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tmdb_5000_movies and tmdb_5000_movies2 tables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where the movie column matches in both tables?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0358" y="313802"/>
            <a:ext cx="3109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RIGHT OUTER</a:t>
            </a:r>
          </a:p>
        </p:txBody>
      </p:sp>
      <p:sp>
        <p:nvSpPr>
          <p:cNvPr id="2" name="Rectangle 1"/>
          <p:cNvSpPr/>
          <p:nvPr/>
        </p:nvSpPr>
        <p:spPr>
          <a:xfrm>
            <a:off x="548939" y="1113819"/>
            <a:ext cx="2094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RIGHT JOIN 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310" y="1952936"/>
            <a:ext cx="5916058" cy="381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 BY STEP PROCEDURE OF IMPORTING EXCEL DATA TO SQL WORKBENCH</a:t>
            </a:r>
            <a:endParaRPr lang="en-IN" sz="36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8090" y="2277670"/>
            <a:ext cx="35567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STEP-1</a:t>
            </a:r>
          </a:p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database MOVIE.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9595" y="2277670"/>
            <a:ext cx="2627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STEP-2</a:t>
            </a:r>
          </a:p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Refresh the schemas.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921" y="3603316"/>
            <a:ext cx="4210638" cy="21434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97" y="3961250"/>
            <a:ext cx="4172532" cy="10669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27897" y="3961250"/>
            <a:ext cx="4172532" cy="116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587921" y="3603317"/>
            <a:ext cx="4210638" cy="2334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19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8938" y="1009722"/>
            <a:ext cx="1968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6340" y="1357575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Self-join is a type of join where a table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joined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itself. This is useful for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rows within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938" y="2804125"/>
            <a:ext cx="1223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8938" y="4876753"/>
            <a:ext cx="1103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6340" y="3224886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 * FROM table name AS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alias1 INNER JOIN table name AS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alias2 ON alias1.column name =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alias2.column name;	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6340" y="5276863"/>
            <a:ext cx="547937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WAQTD Query to find the details of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tmdb_5000_movies and tmdb_5000_movies2 tables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where the movie column matches in both tables?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3111" y="350093"/>
            <a:ext cx="2016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SELF JOIN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129" y="1083818"/>
            <a:ext cx="6610121" cy="443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3937" y="1484668"/>
            <a:ext cx="1968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8615" y="1830080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LENGTH() function in SQL returns the number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of characters in a string.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712" y="291814"/>
            <a:ext cx="537737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SINGLE ROW </a:t>
            </a:r>
            <a:r>
              <a:rPr lang="en-US" sz="3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FUCNTIONS</a:t>
            </a:r>
            <a:endParaRPr lang="en-US" sz="32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937" y="3108142"/>
            <a:ext cx="1223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3937" y="5163806"/>
            <a:ext cx="1103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n-IN" sz="20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6340" y="3474825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 column1, 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2,… 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FROM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3937" y="5563916"/>
            <a:ext cx="42613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WAQTD Keywords: Find the Length of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the Keywords Field?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712" y="865170"/>
            <a:ext cx="1808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LENGTH():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403" y="1096002"/>
            <a:ext cx="5297865" cy="1752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537" y="3696763"/>
            <a:ext cx="5715798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5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161" y="237445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SQL is a powerful tool for data analysis and manipulation, and it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plays a crucial role in various data science projects. </a:t>
            </a:r>
          </a:p>
          <a:p>
            <a:pPr marL="0" indent="0">
              <a:buNone/>
            </a:pP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exploring top SQL database project, we have seen how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it can tackle real-world challenges and gain valuable insights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from diverse datasets.</a:t>
            </a: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384168" y="937107"/>
            <a:ext cx="520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67807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7277" y="1030307"/>
            <a:ext cx="36833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STEP-3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click on the Database select the Table Data Import Wizard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9138" y="1030306"/>
            <a:ext cx="47007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STEP-4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window opens and browse the Excel Document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71" y="2839120"/>
            <a:ext cx="3448531" cy="29055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619" y="2411568"/>
            <a:ext cx="5035640" cy="34273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12871" y="2839120"/>
            <a:ext cx="3715062" cy="3363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6632619" y="2324559"/>
            <a:ext cx="5177308" cy="3877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49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4248" y="937975"/>
            <a:ext cx="30394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STEP-5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File and Open it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5" name="TextBox 4"/>
          <p:cNvSpPr txBox="1"/>
          <p:nvPr/>
        </p:nvSpPr>
        <p:spPr>
          <a:xfrm>
            <a:off x="8100811" y="937975"/>
            <a:ext cx="32197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STEP-6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Next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8" y="2505440"/>
            <a:ext cx="4687911" cy="34217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905" y="2319348"/>
            <a:ext cx="5035640" cy="36078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3638" y="2505440"/>
            <a:ext cx="4687911" cy="3619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6548905" y="2319348"/>
            <a:ext cx="5035640" cy="3894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4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53036" y="944727"/>
            <a:ext cx="28075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STEP-7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Next.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7" y="2269475"/>
            <a:ext cx="4781321" cy="3721486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0" name="TextBox 9"/>
          <p:cNvSpPr txBox="1"/>
          <p:nvPr/>
        </p:nvSpPr>
        <p:spPr>
          <a:xfrm>
            <a:off x="6568225" y="910245"/>
            <a:ext cx="48553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STEP-8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Next.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30" y="2363687"/>
            <a:ext cx="5602310" cy="362727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6607" y="2269475"/>
            <a:ext cx="4781321" cy="37214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6078830" y="2363687"/>
            <a:ext cx="5602310" cy="3915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6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2242" y="579549"/>
            <a:ext cx="305229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STEP-9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Click Next The Check Box Marked Automatically. 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708004" y="579549"/>
            <a:ext cx="25371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STEP- 10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 click on Finish.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80" y="2116910"/>
            <a:ext cx="4956019" cy="4052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8" y="2207165"/>
            <a:ext cx="5151549" cy="387176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0380" y="2116910"/>
            <a:ext cx="4956019" cy="4250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6400798" y="2207165"/>
            <a:ext cx="5151549" cy="4083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80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154" y="592428"/>
            <a:ext cx="418563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STEP-10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 type SQL Work Bench The Syntax on “SHOW TABLES ;” The tables shown on the SQL Work Bench.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97" y="2235339"/>
            <a:ext cx="6654507" cy="42113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81497" y="2235339"/>
            <a:ext cx="6654507" cy="46226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63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11450</TotalTime>
  <Words>2174</Words>
  <Application>Microsoft Office PowerPoint</Application>
  <PresentationFormat>Widescreen</PresentationFormat>
  <Paragraphs>508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Times New Roman</vt:lpstr>
      <vt:lpstr>Office Theme</vt:lpstr>
      <vt:lpstr>MY SQL PROJECT PRESENTATION </vt:lpstr>
      <vt:lpstr>WHAT IS SQL?</vt:lpstr>
      <vt:lpstr>HOW TO IMPORT DATA  FROM EXCEL…….</vt:lpstr>
      <vt:lpstr>STEP BY STEP PROCEDURE OF IMPORTING EXCEL DATA TO SQL WORKBENCH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SQL PROJECT PRESENTATION</dc:title>
  <dc:creator>AKSARA</dc:creator>
  <cp:lastModifiedBy>AKSARA</cp:lastModifiedBy>
  <cp:revision>102</cp:revision>
  <cp:lastPrinted>2024-08-01T09:42:35Z</cp:lastPrinted>
  <dcterms:created xsi:type="dcterms:W3CDTF">2024-07-24T09:26:02Z</dcterms:created>
  <dcterms:modified xsi:type="dcterms:W3CDTF">2024-08-01T10:17:52Z</dcterms:modified>
</cp:coreProperties>
</file>