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uki.s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[employee_data.csv]Sheet1!PivotTable1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employee</a:t>
            </a:r>
            <a:r>
              <a:rPr lang="en-US" sz="1800" b="1" baseline="0"/>
              <a:t> rating analysis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Sheet1!$C$4:$C$5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CF3-4750-ABB5-58D8E462C92F}"/>
            </c:ext>
          </c:extLst>
        </c:ser>
        <c:ser>
          <c:idx val="1"/>
          <c:order val="1"/>
          <c:tx>
            <c:strRef>
              <c:f>Sheet1!$D$4:$D$5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20</c:v>
                </c:pt>
                <c:pt idx="1">
                  <c:v>26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CF3-4750-ABB5-58D8E462C92F}"/>
            </c:ext>
          </c:extLst>
        </c:ser>
        <c:ser>
          <c:idx val="2"/>
          <c:order val="2"/>
          <c:tx>
            <c:strRef>
              <c:f>Sheet1!$E$4:$E$5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CF3-4750-ABB5-58D8E462C92F}"/>
            </c:ext>
          </c:extLst>
        </c:ser>
        <c:ser>
          <c:idx val="3"/>
          <c:order val="3"/>
          <c:tx>
            <c:strRef>
              <c:f>Sheet1!$F$4:$F$5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Sheet1!$F$6:$F$16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CF3-4750-ABB5-58D8E462C92F}"/>
            </c:ext>
          </c:extLst>
        </c:ser>
        <c:ser>
          <c:idx val="4"/>
          <c:order val="4"/>
          <c:tx>
            <c:strRef>
              <c:f>Sheet1!$G$4:$G$5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Sheet1!$G$6:$G$16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CF3-4750-ABB5-58D8E462C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6440824"/>
        <c:axId val="296441608"/>
        <c:axId val="0"/>
      </c:bar3DChart>
      <c:catAx>
        <c:axId val="296440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6441608"/>
        <c:crosses val="autoZero"/>
        <c:auto val="1"/>
        <c:lblAlgn val="ctr"/>
        <c:lblOffset val="100"/>
        <c:noMultiLvlLbl val="0"/>
      </c:catAx>
      <c:valAx>
        <c:axId val="296441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96440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600200" y="88614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33400" y="90407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105024" y="2909280"/>
            <a:ext cx="83343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STUDENT NAME: </a:t>
            </a:r>
            <a:r>
              <a:rPr lang="en-US" sz="3200" dirty="0" smtClean="0"/>
              <a:t>K. </a:t>
            </a:r>
            <a:r>
              <a:rPr lang="en-US" sz="3200" smtClean="0"/>
              <a:t>Vijayashree</a:t>
            </a:r>
            <a:endParaRPr lang="en-US" sz="3200" dirty="0"/>
          </a:p>
          <a:p>
            <a:r>
              <a:rPr lang="en-US" sz="3200" b="1" dirty="0"/>
              <a:t>REGISTER NO: </a:t>
            </a:r>
            <a:r>
              <a:rPr lang="en-US" sz="3200" dirty="0" smtClean="0"/>
              <a:t>312209029</a:t>
            </a:r>
            <a:endParaRPr lang="en-US" sz="3200" dirty="0"/>
          </a:p>
          <a:p>
            <a:r>
              <a:rPr lang="en-US" sz="3200" b="1" dirty="0"/>
              <a:t>DEPARTMENT: </a:t>
            </a:r>
            <a:r>
              <a:rPr lang="en-US" sz="3200" dirty="0"/>
              <a:t>B.com(general)</a:t>
            </a:r>
          </a:p>
          <a:p>
            <a:r>
              <a:rPr lang="en-US" sz="3200" b="1" dirty="0"/>
              <a:t>COLLEGE: </a:t>
            </a:r>
            <a:r>
              <a:rPr lang="en-US" sz="3200" dirty="0"/>
              <a:t>CTTE College for women</a:t>
            </a:r>
          </a:p>
          <a:p>
            <a:r>
              <a:rPr lang="en-US" sz="3200" dirty="0"/>
              <a:t>           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781AFB0-45E7-6564-F095-4EF8AB111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143000"/>
            <a:ext cx="876300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feedback and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Trends: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forecasts future performance and growth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Transparency: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Clear, data-backed rating rationale.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Dashboards: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Interactive, personalized performance views.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ratings directly to tailored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79254CF1-47F1-5A0D-7DC8-7985969CE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747641"/>
              </p:ext>
            </p:extLst>
          </p:nvPr>
        </p:nvGraphicFramePr>
        <p:xfrm>
          <a:off x="1567815" y="1524000"/>
          <a:ext cx="7423784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D8AE8C06-2D4C-DA47-5088-F228F170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1491"/>
            <a:ext cx="8534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 "wow factor" of this rating solution is its use of AI to deliver real-time insights, predict future performance, and provide clear, data-driven feedback, all through customizable dashboards that link directly to personalized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5369" y="14407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-1090612" y="3042424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741E73-5F44-D102-78A3-97FA5134D8A1}"/>
              </a:ext>
            </a:extLst>
          </p:cNvPr>
          <p:cNvSpPr txBox="1"/>
          <p:nvPr/>
        </p:nvSpPr>
        <p:spPr>
          <a:xfrm>
            <a:off x="990600" y="1695450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44EA978-6586-A552-D5D8-131B1C41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2" y="1947868"/>
            <a:ext cx="1019101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Subjectivity and Bias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Inconsistency in Ratings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Clear Metrics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Feedback Mechanisms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Discrepancies in Training and Calibration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BC13634-D73B-23B7-A597-3E56CDF5D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805523"/>
            <a:ext cx="8305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Current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Review and identify issues in the existing performance rating process through feedback from employees and evaluators.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Metrics: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and implement clear, objective performance criteria aligned with organizational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Bias: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 evaluator training and standardized guidelines to minimize bias and ensure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Feedback: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structured feedback mechanisms to provide actionable insights for employee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Pilot and Implement: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the new system in a selected area, refine based on feedback, and then roll out organization-wide with ongoing monitoring.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6FB57B51-31A7-D25A-9D83-3A393C46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71" y="2310674"/>
            <a:ext cx="891662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Resources (HR) Teams: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ratings for talent management, compensation, and career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Managers and Supervisors: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ratings to assess team performance, provide feedback, and make promotion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 Leadership: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aggregate performance data to guide strategic planning and organizational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 feedback for personal growth, performance improvement, and career progression.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Development Teams: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training needs and tailor development programs based on performance insights.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D76279B-5D68-DC18-E365-B75CBA92F93E}"/>
              </a:ext>
            </a:extLst>
          </p:cNvPr>
          <p:cNvSpPr txBox="1"/>
          <p:nvPr/>
        </p:nvSpPr>
        <p:spPr>
          <a:xfrm>
            <a:off x="3124200" y="19812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</a:t>
            </a:r>
            <a:r>
              <a:rPr lang="en-US" dirty="0" err="1"/>
              <a:t>formating</a:t>
            </a:r>
            <a:r>
              <a:rPr lang="en-US" dirty="0"/>
              <a:t>- missing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63F6B1-7BCE-A124-B1C4-A740F20C74E6}"/>
              </a:ext>
            </a:extLst>
          </p:cNvPr>
          <p:cNvSpPr txBox="1"/>
          <p:nvPr/>
        </p:nvSpPr>
        <p:spPr>
          <a:xfrm>
            <a:off x="914400" y="12954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Employee-Kaggle</a:t>
            </a:r>
          </a:p>
          <a:p>
            <a:r>
              <a:rPr lang="en-US" dirty="0"/>
              <a:t>26-features</a:t>
            </a:r>
          </a:p>
          <a:p>
            <a:r>
              <a:rPr lang="en-US" dirty="0"/>
              <a:t>7-features</a:t>
            </a:r>
          </a:p>
          <a:p>
            <a:r>
              <a:rPr lang="en-US" dirty="0"/>
              <a:t>Emp id- numerical</a:t>
            </a:r>
          </a:p>
          <a:p>
            <a:r>
              <a:rPr lang="en-US" dirty="0"/>
              <a:t>Name- text</a:t>
            </a:r>
          </a:p>
          <a:p>
            <a:r>
              <a:rPr lang="en-US" dirty="0"/>
              <a:t>Job function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Employee rating-numerical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13C76EA-59FD-6114-B9C8-4EDA912ECD46}"/>
              </a:ext>
            </a:extLst>
          </p:cNvPr>
          <p:cNvSpPr txBox="1"/>
          <p:nvPr/>
        </p:nvSpPr>
        <p:spPr>
          <a:xfrm flipV="1">
            <a:off x="5542022" y="9539880"/>
            <a:ext cx="604203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0D1BFF84-D281-97AF-B003-FEF6A37F2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449" y="1557726"/>
            <a:ext cx="8480426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feedback and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Trends: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forecasts future performance and growth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Transparency: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Clear, data-backed rating rationale.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Dashboards: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Interactive, personalized performance views.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ratings directly to tailored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457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19</cp:revision>
  <dcterms:created xsi:type="dcterms:W3CDTF">2024-03-29T15:07:22Z</dcterms:created>
  <dcterms:modified xsi:type="dcterms:W3CDTF">2024-09-09T10:53:09Z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