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AFC7-AC9D-42D3-8FD7-EE9492F1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B9EF-A677-470D-A2ED-D352DC7A8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C253-53AE-4032-BE74-B979E151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75F5F-DA0E-47B4-8362-9B4C44BD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07D5-3D40-4D74-861B-A911F557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125-0DB3-42CC-98BA-EB70EBA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B8ABA-3777-4B5D-A55B-18EC5ADF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C508-1A1F-4752-9BE2-2EB3CB7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454D-3259-4DA9-BC81-1D3488F8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B4A1-0A02-44B1-9BF6-5DD3122B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4944A-B2B9-4049-994D-B793BAEAF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A25BA-60E1-4FD3-B449-F560924E0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2801-CB45-4A20-BDE3-48553AAC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083D-358F-4BB6-85F8-F641081E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1268-D650-45F8-B036-07707BEE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8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1FB4-31B0-4A56-9194-BBEF1C77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C934-1E3D-4D73-806D-19AE618A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8DDE-E786-4E29-A3AB-4AE69530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D8C1-E7ED-4FDF-8D94-14DE50B8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D9DC-AC08-4300-873C-839DFFDF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0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6FB7-D544-484E-992D-E9F45FE0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2172-BDCA-4387-BD67-E2F79188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BC06-A497-46D4-A7CF-CAA13E09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994C-5105-4066-B381-9A73E529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B6CE-859B-4601-9FE2-06738181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0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FCF7-459D-4126-AE93-0BE4198F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7B47-4582-474C-9AAC-0F432CC2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9D9DE-75D0-408D-9E9C-F72729C2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7A98B-7FB0-4BFA-8527-D3A07DDF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82E6-B920-4FD8-B5C9-6FAA240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4CF0-8E3E-4004-BAF4-3ACB4464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0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1CC4-5AED-44C2-BFB2-40C75E06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5229-CDB2-4AA6-A663-F1733702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75F75-8A27-4139-964E-5B91E4A2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16EDF-B027-4156-9254-5F90C4DD1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D8421-3127-4038-A557-43596327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B8B7-E74E-46C9-B18A-DE6150DA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DD8E-E429-4D62-AC67-78B612E0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E494A-DEB4-4B48-8FAC-B6D3A91F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0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6F7B-5426-449C-B61A-CFA62264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EBC15-88CC-4C5B-A34F-28BD383B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C560E-3422-4D4E-B47E-3E1458DB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81415-FE25-4C0B-921C-45C36D0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4A2AA-8ACC-4177-BAC3-C836F8BB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5C2C0-6004-4D23-854F-2C3155AA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1B1C-FF8D-4849-AC92-5998FF47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4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B951-A541-40BF-B8D1-3ECBF692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33C3-698D-4FF9-8D0B-CACCFB50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36F9-22CD-4487-8DA3-141B17362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8608F-1A1E-4A4D-BDAE-FC8A5327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6B8F-9FAE-4F3C-9D12-BBA933D3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3B99E-86B7-42D6-9A4F-1D566CF9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501B-F594-4036-99D7-061DD797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703F1-B19F-4C84-8128-DB328F9BC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67367-EE10-49C6-9EEF-6A44C13AD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7C47-F689-472C-BE5A-CC659E85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D607-B1D5-4274-AFF4-2D469534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47F1-1297-40C4-BB9E-A6F55EB7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3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D989B-D622-4B38-B8B3-E8D0462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C185-35F8-4676-974F-C0EAF150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C5E4-91E4-48C5-9CD3-B0E98B079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F020-540B-4D89-A8BF-E783A9E3D5F1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9DE5-B6DA-438E-8EB7-4CFE1471F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E00B-5750-4A1D-B262-A783BE1FD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DB9A-28D6-414B-BBD2-C9ABEE60A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3F38-9CBB-4AED-8F5E-7FC2D2330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vijaya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0E52D-798C-452B-B121-C2360E01E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vijaya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</dc:title>
  <dc:creator>vijaya keni</dc:creator>
  <cp:lastModifiedBy>vijaya keni</cp:lastModifiedBy>
  <cp:revision>1</cp:revision>
  <dcterms:created xsi:type="dcterms:W3CDTF">2020-05-21T07:18:58Z</dcterms:created>
  <dcterms:modified xsi:type="dcterms:W3CDTF">2020-05-21T07:19:09Z</dcterms:modified>
</cp:coreProperties>
</file>