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7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(2).xlsx]Sheet4!PivotTable2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749331792241566"/>
          <c:y val="0.24389675108179046"/>
          <c:w val="0.7694598954947145"/>
          <c:h val="0.671851989785060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Sheet4!$B$5:$B$7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71-4ED8-B513-BA8494A50F85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Sheet4!$C$5:$C$7</c:f>
              <c:numCache>
                <c:formatCode>General</c:formatCode>
                <c:ptCount val="2"/>
                <c:pt idx="0">
                  <c:v>9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71-4ED8-B513-BA8494A50F85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Sheet4!$D$5:$D$7</c:f>
              <c:numCache>
                <c:formatCode>General</c:formatCode>
                <c:ptCount val="2"/>
                <c:pt idx="0">
                  <c:v>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71-4ED8-B513-BA8494A50F85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Sheet4!$E$5:$E$7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71-4ED8-B513-BA8494A50F85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Sheet4!$A$5:$A$7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Sheet4!$F$5:$F$7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71-4ED8-B513-BA8494A50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4202591"/>
        <c:axId val="2074205503"/>
      </c:barChart>
      <c:catAx>
        <c:axId val="207420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205503"/>
        <c:crosses val="autoZero"/>
        <c:auto val="1"/>
        <c:lblAlgn val="ctr"/>
        <c:lblOffset val="100"/>
        <c:noMultiLvlLbl val="0"/>
      </c:catAx>
      <c:valAx>
        <c:axId val="207420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20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82491950104175127"/>
          <c:y val="0.24798890270295165"/>
          <c:w val="0.16992585978299105"/>
          <c:h val="0.246712253073628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3124200"/>
            <a:ext cx="8153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000" dirty="0" smtClean="0"/>
              <a:t>VIJAYASREE.S  </a:t>
            </a:r>
          </a:p>
          <a:p>
            <a:r>
              <a:rPr lang="en-US" sz="2400" dirty="0" smtClean="0"/>
              <a:t>REGISTER NO:</a:t>
            </a:r>
            <a:r>
              <a:rPr lang="en-US" sz="2000" dirty="0" smtClean="0"/>
              <a:t>EF591A6C2B340E38AD047CA3E48F0C64,312208814</a:t>
            </a:r>
          </a:p>
          <a:p>
            <a:r>
              <a:rPr lang="en-US" sz="2400" dirty="0" smtClean="0"/>
              <a:t>DEPARTMENT:</a:t>
            </a:r>
            <a:r>
              <a:rPr lang="en-US" sz="2000" dirty="0" smtClean="0"/>
              <a:t>BCOM (GENERAL</a:t>
            </a:r>
            <a:r>
              <a:rPr lang="en-US" sz="2400" dirty="0" smtClean="0"/>
              <a:t>)      </a:t>
            </a:r>
          </a:p>
          <a:p>
            <a:r>
              <a:rPr lang="en-US" sz="2400" dirty="0" smtClean="0"/>
              <a:t>COLLEGE</a:t>
            </a:r>
            <a:r>
              <a:rPr lang="en-US" sz="2000" dirty="0" smtClean="0"/>
              <a:t>:         MEENAKSHI COLLEGE FOR WOMEN    </a:t>
            </a:r>
          </a:p>
          <a:p>
            <a:r>
              <a:rPr lang="en-US" sz="2000" dirty="0" smtClean="0"/>
              <a:t>           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43000" y="1673657"/>
            <a:ext cx="74771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  DOWNLOAD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DATASET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EMPLOYEE DATASET IN EXCEL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SELECT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CLICK ON FILTER OPTION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  FILTER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FROM A TO Z ORDER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SELECT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DATA AND CLICK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INSERT AND CLICK ON PIVOT TABLE TO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37160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   DRAG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NEEDED DATA AND CREATE A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PIVOT TABLE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  SELECT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AND CLICK 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INSERT.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STEP-7    NOW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CHART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WANT.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-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IS CREATED.</a:t>
            </a:r>
          </a:p>
        </p:txBody>
      </p:sp>
    </p:spTree>
    <p:extLst>
      <p:ext uri="{BB962C8B-B14F-4D97-AF65-F5344CB8AC3E}">
        <p14:creationId xmlns:p14="http://schemas.microsoft.com/office/powerpoint/2010/main" val="30260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dirty="0" smtClean="0"/>
              <a:t>R</a:t>
            </a:r>
            <a:r>
              <a:rPr spc="-40" dirty="0" smtClean="0"/>
              <a:t>E</a:t>
            </a:r>
            <a:r>
              <a:rPr spc="15" dirty="0" smtClean="0"/>
              <a:t>S</a:t>
            </a:r>
            <a:r>
              <a:rPr spc="-30" dirty="0" smtClean="0"/>
              <a:t>U</a:t>
            </a:r>
            <a:r>
              <a:rPr spc="-405" dirty="0" smtClean="0"/>
              <a:t>L</a:t>
            </a:r>
            <a:r>
              <a:rPr dirty="0" smtClean="0"/>
              <a:t>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1.TABLE</a:t>
            </a: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82055"/>
              </p:ext>
            </p:extLst>
          </p:nvPr>
        </p:nvGraphicFramePr>
        <p:xfrm>
          <a:off x="755332" y="2362201"/>
          <a:ext cx="8712518" cy="3124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071">
                  <a:extLst>
                    <a:ext uri="{9D8B030D-6E8A-4147-A177-3AD203B41FA5}">
                      <a16:colId xmlns:a16="http://schemas.microsoft.com/office/drawing/2014/main" val="1935014717"/>
                    </a:ext>
                  </a:extLst>
                </a:gridCol>
                <a:gridCol w="1409740">
                  <a:extLst>
                    <a:ext uri="{9D8B030D-6E8A-4147-A177-3AD203B41FA5}">
                      <a16:colId xmlns:a16="http://schemas.microsoft.com/office/drawing/2014/main" val="3432034532"/>
                    </a:ext>
                  </a:extLst>
                </a:gridCol>
                <a:gridCol w="1868724">
                  <a:extLst>
                    <a:ext uri="{9D8B030D-6E8A-4147-A177-3AD203B41FA5}">
                      <a16:colId xmlns:a16="http://schemas.microsoft.com/office/drawing/2014/main" val="3621560857"/>
                    </a:ext>
                  </a:extLst>
                </a:gridCol>
                <a:gridCol w="999931">
                  <a:extLst>
                    <a:ext uri="{9D8B030D-6E8A-4147-A177-3AD203B41FA5}">
                      <a16:colId xmlns:a16="http://schemas.microsoft.com/office/drawing/2014/main" val="503618943"/>
                    </a:ext>
                  </a:extLst>
                </a:gridCol>
                <a:gridCol w="1458916">
                  <a:extLst>
                    <a:ext uri="{9D8B030D-6E8A-4147-A177-3AD203B41FA5}">
                      <a16:colId xmlns:a16="http://schemas.microsoft.com/office/drawing/2014/main" val="4003849449"/>
                    </a:ext>
                  </a:extLst>
                </a:gridCol>
                <a:gridCol w="872891">
                  <a:extLst>
                    <a:ext uri="{9D8B030D-6E8A-4147-A177-3AD203B41FA5}">
                      <a16:colId xmlns:a16="http://schemas.microsoft.com/office/drawing/2014/main" val="2291518115"/>
                    </a:ext>
                  </a:extLst>
                </a:gridCol>
                <a:gridCol w="971245">
                  <a:extLst>
                    <a:ext uri="{9D8B030D-6E8A-4147-A177-3AD203B41FA5}">
                      <a16:colId xmlns:a16="http://schemas.microsoft.com/office/drawing/2014/main" val="3508667444"/>
                    </a:ext>
                  </a:extLst>
                </a:gridCol>
              </a:tblGrid>
              <a:tr h="99183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Count of FTE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Column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3169936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Accounting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Business Development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Engineering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Human Resources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Marketing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897767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3059404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>
                          <a:effectLst/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3535053"/>
                  </a:ext>
                </a:extLst>
              </a:tr>
              <a:tr h="5330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Grand Total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724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294831"/>
              </p:ext>
            </p:extLst>
          </p:nvPr>
        </p:nvGraphicFramePr>
        <p:xfrm>
          <a:off x="914400" y="1524000"/>
          <a:ext cx="83058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447800" y="685800"/>
            <a:ext cx="2543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2</a:t>
            </a:r>
            <a:r>
              <a:rPr lang="en-IN" sz="3200" b="1" dirty="0"/>
              <a:t>. </a:t>
            </a:r>
            <a:r>
              <a:rPr lang="en-IN" sz="3200" b="1" dirty="0" smtClean="0"/>
              <a:t>BAR   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7480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600200"/>
            <a:ext cx="632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reveals the overall composition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workforce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demographics such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gender, salary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employee type and work location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understanding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level within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organization.  The analysis aids in workforce planning by forecasting future staffing needs based on current trends and organizational growth projections. This enables better preparation for scaling operations or restructuring the workforce.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850809" y="2101393"/>
            <a:ext cx="95215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Department, Gender and FTE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81242" y="2036266"/>
            <a:ext cx="64291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ctr"/>
            <a:r>
              <a:rPr lang="en-IN" sz="2400" b="1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Budgeting</a:t>
            </a:r>
            <a:r>
              <a:rPr lang="en-IN" sz="2400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Estimating </a:t>
            </a:r>
            <a:r>
              <a:rPr lang="en-IN" sz="24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costs </a:t>
            </a:r>
            <a:r>
              <a:rPr lang="en-IN" sz="2400" dirty="0" err="1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andtimelines</a:t>
            </a:r>
            <a:r>
              <a:rPr lang="en-IN" sz="2400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projects </a:t>
            </a:r>
          </a:p>
          <a:p>
            <a:pPr algn="just" fontAlgn="ctr"/>
            <a:r>
              <a:rPr lang="en-IN" sz="2400" b="1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Hiring:</a:t>
            </a:r>
            <a:r>
              <a:rPr lang="en-IN" sz="2400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Determining 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full-time </a:t>
            </a:r>
            <a:r>
              <a:rPr lang="en-IN" sz="2400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part-  time 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to hire, and whether it's more cost-effective to hire part-time </a:t>
            </a:r>
          </a:p>
          <a:p>
            <a:pPr algn="just" fontAlgn="ctr"/>
            <a:r>
              <a:rPr lang="en-IN" sz="2400" b="1" dirty="0" smtClean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400" b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r>
              <a:rPr lang="en-IN" sz="2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Matching personnel with projects, estimating how many hours of work a project will take, and allocating resources efficiently 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400" y="17208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-1600200" y="2001157"/>
            <a:ext cx="952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Set is a container that holds the data you upload to Analytics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control how uploaded data gets joined with existing data. You configure Data Sets at the Property level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5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Sets must be associated with at least one View, and can be associated with multiple Views.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2286000"/>
            <a:ext cx="64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HUMAN RESOURCE DEPARTMENTS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MANAGEMENT AND LEADERSHIP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TEAM LEADERS AND SUPERVISORS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EMPLOYEES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EXECUTIVE LEADERSHIP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BUSINESS ANALYSTS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RECRUITERS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00400" y="2520722"/>
            <a:ext cx="701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 REMOVE VALUES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- SUMMARY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- FINAL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52400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● </a:t>
            </a:r>
            <a:r>
              <a:rPr lang="en-IN" sz="2000" b="1" dirty="0"/>
              <a:t>EMPLOYEE DATA SET</a:t>
            </a:r>
            <a:r>
              <a:rPr lang="en-IN" sz="2000" dirty="0"/>
              <a:t>- NAN MUDHALVAN PORTAL</a:t>
            </a:r>
          </a:p>
          <a:p>
            <a:r>
              <a:rPr lang="en-IN" sz="2000" dirty="0"/>
              <a:t>● </a:t>
            </a:r>
            <a:r>
              <a:rPr lang="en-IN" sz="2000" b="1" dirty="0"/>
              <a:t>9 FEATURES IN EXCEL</a:t>
            </a:r>
            <a:r>
              <a:rPr lang="en-IN" sz="2000" dirty="0"/>
              <a:t>:</a:t>
            </a:r>
          </a:p>
          <a:p>
            <a:r>
              <a:rPr lang="en-IN" sz="2000" b="1" dirty="0"/>
              <a:t>EMPLOYEE ID- </a:t>
            </a:r>
            <a:r>
              <a:rPr lang="en-IN" sz="2000" dirty="0"/>
              <a:t>ALPHANUMERIC(TEXT)</a:t>
            </a:r>
          </a:p>
          <a:p>
            <a:r>
              <a:rPr lang="en-IN" sz="2000" b="1" dirty="0"/>
              <a:t>NAME</a:t>
            </a:r>
            <a:r>
              <a:rPr lang="en-IN" sz="2000" dirty="0"/>
              <a:t>- ALPHABETICAL(TEXT)</a:t>
            </a:r>
          </a:p>
          <a:p>
            <a:r>
              <a:rPr lang="en-IN" sz="2000" b="1" dirty="0"/>
              <a:t>GENDER</a:t>
            </a:r>
            <a:r>
              <a:rPr lang="en-IN" sz="2000" dirty="0"/>
              <a:t>- ALPHABETICAL(TEXT)</a:t>
            </a:r>
          </a:p>
          <a:p>
            <a:r>
              <a:rPr lang="en-IN" sz="2000" b="1" dirty="0"/>
              <a:t>DEPARTMENT</a:t>
            </a:r>
            <a:r>
              <a:rPr lang="en-IN" sz="2000" dirty="0"/>
              <a:t> - ALPHABETICAL(TEXT)</a:t>
            </a:r>
          </a:p>
          <a:p>
            <a:r>
              <a:rPr lang="en-IN" sz="2000" b="1" dirty="0" smtClean="0"/>
              <a:t>SALARY</a:t>
            </a:r>
            <a:r>
              <a:rPr lang="en-IN" sz="2000" dirty="0" smtClean="0"/>
              <a:t> </a:t>
            </a:r>
            <a:r>
              <a:rPr lang="en-IN" sz="2000" dirty="0"/>
              <a:t>- NUMERICAL</a:t>
            </a:r>
          </a:p>
          <a:p>
            <a:r>
              <a:rPr lang="en-IN" sz="2000" b="1" dirty="0"/>
              <a:t>START DATE </a:t>
            </a:r>
            <a:r>
              <a:rPr lang="en-IN" sz="2000" dirty="0"/>
              <a:t>- ALPHANUMERIC(TEXT)</a:t>
            </a:r>
          </a:p>
          <a:p>
            <a:r>
              <a:rPr lang="en-IN" sz="2000" b="1" dirty="0"/>
              <a:t>FTE</a:t>
            </a:r>
            <a:r>
              <a:rPr lang="en-IN" sz="2000" dirty="0"/>
              <a:t>- NUMERICAL</a:t>
            </a:r>
          </a:p>
          <a:p>
            <a:r>
              <a:rPr lang="en-IN" sz="2000" b="1" dirty="0"/>
              <a:t>EMPLOYEE TYPE</a:t>
            </a:r>
            <a:r>
              <a:rPr lang="en-IN" sz="2000" dirty="0"/>
              <a:t>- ALPHABETICAL(TEXT)</a:t>
            </a:r>
          </a:p>
          <a:p>
            <a:r>
              <a:rPr lang="en-IN" sz="2000" b="1" dirty="0"/>
              <a:t>EMPLOYEE LOCATION</a:t>
            </a:r>
            <a:r>
              <a:rPr lang="en-IN" sz="2000" dirty="0"/>
              <a:t>- ALPHABETICAL(TEXT)</a:t>
            </a:r>
          </a:p>
          <a:p>
            <a:endParaRPr lang="en-IN" sz="2000" dirty="0"/>
          </a:p>
          <a:p>
            <a:r>
              <a:rPr lang="en-IN" sz="2000" dirty="0"/>
              <a:t>● </a:t>
            </a:r>
            <a:r>
              <a:rPr lang="en-IN" sz="2000" b="1" dirty="0"/>
              <a:t>3 FEATURES USED</a:t>
            </a:r>
            <a:r>
              <a:rPr lang="en-IN" sz="2000" dirty="0"/>
              <a:t>:</a:t>
            </a:r>
          </a:p>
          <a:p>
            <a:r>
              <a:rPr lang="en-IN" sz="2000" b="1" dirty="0"/>
              <a:t>DEPARTMENT</a:t>
            </a:r>
            <a:r>
              <a:rPr lang="en-IN" sz="2000" dirty="0"/>
              <a:t> - ALPHABETICAL(TEXT)</a:t>
            </a:r>
          </a:p>
          <a:p>
            <a:r>
              <a:rPr lang="en-IN" sz="2000" b="1" dirty="0"/>
              <a:t>FTE</a:t>
            </a:r>
            <a:r>
              <a:rPr lang="en-IN" sz="2000" dirty="0"/>
              <a:t>- NUMERICAL</a:t>
            </a:r>
          </a:p>
          <a:p>
            <a:r>
              <a:rPr lang="en-IN" sz="2000" b="1" dirty="0" smtClean="0"/>
              <a:t>GENDER</a:t>
            </a:r>
            <a:r>
              <a:rPr lang="en-IN" sz="2000" dirty="0" smtClean="0"/>
              <a:t>- ALPHABETICAL(TEXT)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2095500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makes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present complex data in an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and understandable way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 Well-presented data can have 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impact on decision-makers,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to drive change and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586</Words>
  <Application>Microsoft Office PowerPoint</Application>
  <PresentationFormat>Widescreen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Aparajita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 1.TABLE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22</cp:revision>
  <dcterms:created xsi:type="dcterms:W3CDTF">2024-03-29T15:07:22Z</dcterms:created>
  <dcterms:modified xsi:type="dcterms:W3CDTF">2024-08-25T09:13:47Z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