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14" r:id="rId6"/>
    <p:sldId id="317" r:id="rId7"/>
    <p:sldId id="318" r:id="rId8"/>
    <p:sldId id="319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1E772-B3EB-416A-9D05-E40F4EF020AC}" v="13" dt="2022-11-08T05:08:40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Formulas chatbot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072" y="4700016"/>
            <a:ext cx="3368234" cy="194385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TEA</a:t>
            </a:r>
            <a:r>
              <a:rPr lang="en-US" sz="2400" b="1" dirty="0"/>
              <a:t>M : FULL STACK</a:t>
            </a:r>
          </a:p>
          <a:p>
            <a:pPr algn="ctr"/>
            <a:r>
              <a:rPr lang="en-US" sz="2400" b="1" dirty="0"/>
              <a:t>DEVELOPERS</a:t>
            </a:r>
          </a:p>
          <a:p>
            <a:pPr algn="ctr"/>
            <a:r>
              <a:rPr lang="en-US" b="1" dirty="0"/>
              <a:t>G. Neha</a:t>
            </a:r>
          </a:p>
          <a:p>
            <a:pPr algn="ctr"/>
            <a:r>
              <a:rPr lang="en-US" b="1" dirty="0"/>
              <a:t>P. Anusha</a:t>
            </a:r>
          </a:p>
          <a:p>
            <a:pPr algn="ctr"/>
            <a:r>
              <a:rPr lang="en-US" b="1" dirty="0"/>
              <a:t>S. Vijaya Sri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53AAE73-FCAA-D948-2078-F7441FAD93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This is the chat bot used to give formulas about Mensuration and also Trignometry.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What is chatbot 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A chatbot is </a:t>
            </a:r>
            <a:r>
              <a:rPr lang="en-US" sz="1400" b="1" i="0">
                <a:effectLst/>
              </a:rPr>
              <a:t>a software or computer program that simulates human conversation or "chatter" through text or voice interactions</a:t>
            </a:r>
            <a:r>
              <a:rPr lang="en-US" sz="1400" b="0" i="0">
                <a:effectLst/>
              </a:rPr>
              <a:t>. Users in both business-to-consumer (B2C) and business-to-business (B2B) environments increasingly use chatbot virtual assistants to handle simple tasks.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Example:Amazon customer service.</a:t>
            </a:r>
            <a:endParaRPr lang="en-US" sz="1400" b="1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Formulas chatbot</a:t>
            </a:r>
            <a:endParaRPr lang="en-US" b="1" i="0" kern="1200" cap="all" spc="1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08/11/2022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7269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E739-C77F-5616-F844-FA3DF20C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using NodeJS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E0B691-984C-D443-DB1D-9A3DD77F01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3440" y="1825626"/>
            <a:ext cx="5145723" cy="345663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E2DA76-2BCC-AE3E-3C9B-1AD7F305A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4974" y="1825179"/>
            <a:ext cx="4968875" cy="34566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CCBBD-D5E5-5FC9-9979-91CDA8F5326A}"/>
              </a:ext>
            </a:extLst>
          </p:cNvPr>
          <p:cNvSpPr txBox="1"/>
          <p:nvPr/>
        </p:nvSpPr>
        <p:spPr>
          <a:xfrm flipH="1">
            <a:off x="1162050" y="5417196"/>
            <a:ext cx="46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Telegram bot code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B2C40-2F97-1802-2FFB-B3804C8E9E17}"/>
              </a:ext>
            </a:extLst>
          </p:cNvPr>
          <p:cNvSpPr txBox="1"/>
          <p:nvPr/>
        </p:nvSpPr>
        <p:spPr>
          <a:xfrm flipH="1">
            <a:off x="7780019" y="5417196"/>
            <a:ext cx="27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1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73F-DA4C-0A57-9695-B52C591A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 in Telegram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D4B380-2817-D616-90C5-78D66C774C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4075" y="2264394"/>
            <a:ext cx="5145088" cy="34738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B5EA56-9018-ABB9-433E-A8692252DD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2700" y="2250159"/>
            <a:ext cx="5343525" cy="3502269"/>
          </a:xfrm>
        </p:spPr>
      </p:pic>
    </p:spTree>
    <p:extLst>
      <p:ext uri="{BB962C8B-B14F-4D97-AF65-F5344CB8AC3E}">
        <p14:creationId xmlns:p14="http://schemas.microsoft.com/office/powerpoint/2010/main" val="373461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E46C-F14C-C376-22A7-6A95EADA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</a:t>
            </a:r>
            <a:r>
              <a:rPr lang="en-US"/>
              <a:t>background works?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0BFC8E-9488-EF43-49D3-122619599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BC3A6-BBA3-766D-D589-082D0635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08/11/2002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Formulas bot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526DA52-F547-398B-592C-7AD868D155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41" b="41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6E445DA-CB3E-FA68-DC55-FD79FB380F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170" r="20170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10B76E3-8E84-FE75-EF2F-AE629029036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11978" r="119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{6C6FD511-6996-4AB4-BE8B-588558FBDAA0}tf89338750_win32</Template>
  <TotalTime>44</TotalTime>
  <Words>117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Formulas chatbot</vt:lpstr>
      <vt:lpstr>Introduction</vt:lpstr>
      <vt:lpstr>Code using NodeJS</vt:lpstr>
      <vt:lpstr>Final output in Telegram</vt:lpstr>
      <vt:lpstr>The way background works?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vijayasri sigakolli</dc:creator>
  <cp:lastModifiedBy>vijayasri sigakolli</cp:lastModifiedBy>
  <cp:revision>3</cp:revision>
  <dcterms:created xsi:type="dcterms:W3CDTF">2022-11-08T04:37:20Z</dcterms:created>
  <dcterms:modified xsi:type="dcterms:W3CDTF">2022-11-08T05:41:59Z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