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38f0cc05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38f0cc05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38f0cc05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38f0cc05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38f0cc05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38f0cc05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38f0cc0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38f0cc0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38f0cc0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38f0cc0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38f0cc05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38f0cc05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38f0cc0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38f0cc0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38f0cc05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38f0cc05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38f0cc05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38f0cc05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38f0cc05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38f0cc05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38f0cc05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38f0cc05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SCIENCE INTERNSHIP</a:t>
            </a:r>
            <a:endParaRPr/>
          </a:p>
        </p:txBody>
      </p:sp>
      <p:sp>
        <p:nvSpPr>
          <p:cNvPr id="55" name="Google Shape;55;p13"/>
          <p:cNvSpPr txBox="1"/>
          <p:nvPr>
            <p:ph idx="1" type="subTitle"/>
          </p:nvPr>
        </p:nvSpPr>
        <p:spPr>
          <a:xfrm>
            <a:off x="5285500" y="3597300"/>
            <a:ext cx="3546900" cy="119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VIJAYA S RAO</a:t>
            </a:r>
            <a:endParaRPr/>
          </a:p>
          <a:p>
            <a:pPr indent="0" lvl="0" marL="0" rtl="0" algn="ctr">
              <a:spcBef>
                <a:spcPts val="0"/>
              </a:spcBef>
              <a:spcAft>
                <a:spcPts val="0"/>
              </a:spcAft>
              <a:buNone/>
            </a:pPr>
            <a:r>
              <a:rPr lang="en"/>
              <a:t>4CB17IS058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0" y="744575"/>
            <a:ext cx="8520600" cy="84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Reflection</a:t>
            </a:r>
            <a:endParaRPr/>
          </a:p>
        </p:txBody>
      </p:sp>
      <p:sp>
        <p:nvSpPr>
          <p:cNvPr id="110" name="Google Shape;110;p22"/>
          <p:cNvSpPr txBox="1"/>
          <p:nvPr>
            <p:ph idx="1" type="subTitle"/>
          </p:nvPr>
        </p:nvSpPr>
        <p:spPr>
          <a:xfrm>
            <a:off x="311700" y="1593575"/>
            <a:ext cx="8520600" cy="318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internship program has helped, to improve basic knowledge of Data Science and Machine Learning through hands on experience by solving real world problem.</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internship program has helped, to understand </a:t>
            </a:r>
            <a:r>
              <a:rPr lang="en" sz="1400"/>
              <a:t>working of ML algorithms which helped me to upgrade my logical thinking.</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internship helped me to gain in depth knowledge on python.</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Time </a:t>
            </a:r>
            <a:r>
              <a:rPr lang="en" sz="1400"/>
              <a:t>Management</a:t>
            </a:r>
            <a:r>
              <a:rPr lang="en" sz="1400"/>
              <a: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Materials provided are useful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0" y="744575"/>
            <a:ext cx="8520600" cy="1121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16" name="Google Shape;116;p23"/>
          <p:cNvSpPr txBox="1"/>
          <p:nvPr>
            <p:ph idx="1" type="subTitle"/>
          </p:nvPr>
        </p:nvSpPr>
        <p:spPr>
          <a:xfrm>
            <a:off x="311700" y="1969300"/>
            <a:ext cx="8520600" cy="2746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internship provided a hand full of experience apart from academics.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Each day of internship provided me with new knowledge and experience.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Learning about my basic fundamentals of python libraries.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It  taught us about developing a project.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Teaching and Implementing is appreciated.</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This internship has given me new insights and motivations to </a:t>
            </a:r>
            <a:r>
              <a:rPr lang="en" sz="1400"/>
              <a:t>pursue</a:t>
            </a:r>
            <a:r>
              <a:rPr lang="en" sz="1400"/>
              <a:t> a career in core industries.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p:nvPr/>
        </p:nvSpPr>
        <p:spPr>
          <a:xfrm rot="-752224">
            <a:off x="691425" y="1962151"/>
            <a:ext cx="7781744" cy="1219975"/>
          </a:xfrm>
          <a:prstGeom prst="rect">
            <a:avLst/>
          </a:prstGeom>
        </p:spPr>
        <p:txBody>
          <a:bodyPr>
            <a:prstTxWarp prst="textPlain"/>
          </a:bodyPr>
          <a:lstStyle/>
          <a:p>
            <a:pPr lvl="0" algn="ctr"/>
            <a:r>
              <a:rPr b="0" i="0">
                <a:ln cap="flat" cmpd="sng" w="9525">
                  <a:solidFill>
                    <a:srgbClr val="FF0000"/>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Company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Exposys Data Labs was found in 2016.</a:t>
            </a:r>
            <a:endParaRPr/>
          </a:p>
          <a:p>
            <a:pPr indent="-342900" lvl="0" marL="457200" rtl="0" algn="l">
              <a:spcBef>
                <a:spcPts val="0"/>
              </a:spcBef>
              <a:spcAft>
                <a:spcPts val="0"/>
              </a:spcAft>
              <a:buSzPts val="1800"/>
              <a:buAutoNum type="arabicPeriod"/>
            </a:pPr>
            <a:r>
              <a:rPr lang="en"/>
              <a:t>Exposys Data Labs aims to Solve real world business problems like Automation, Big Data and data Science.</a:t>
            </a:r>
            <a:endParaRPr/>
          </a:p>
          <a:p>
            <a:pPr indent="-342900" lvl="0" marL="457200" rtl="0" algn="l">
              <a:spcBef>
                <a:spcPts val="0"/>
              </a:spcBef>
              <a:spcAft>
                <a:spcPts val="0"/>
              </a:spcAft>
              <a:buSzPts val="1800"/>
              <a:buAutoNum type="arabicPeriod"/>
            </a:pPr>
            <a:r>
              <a:rPr lang="en"/>
              <a:t>50,000+ students trained. </a:t>
            </a:r>
            <a:endParaRPr/>
          </a:p>
          <a:p>
            <a:pPr indent="-342900" lvl="0" marL="457200" rtl="0" algn="l">
              <a:spcBef>
                <a:spcPts val="0"/>
              </a:spcBef>
              <a:spcAft>
                <a:spcPts val="0"/>
              </a:spcAft>
              <a:buSzPts val="1800"/>
              <a:buAutoNum type="arabicPeriod"/>
            </a:pPr>
            <a:r>
              <a:rPr lang="en"/>
              <a:t>1+ million hours of training. </a:t>
            </a:r>
            <a:endParaRPr/>
          </a:p>
          <a:p>
            <a:pPr indent="-342900" lvl="0" marL="457200" rtl="0" algn="l">
              <a:spcBef>
                <a:spcPts val="0"/>
              </a:spcBef>
              <a:spcAft>
                <a:spcPts val="0"/>
              </a:spcAft>
              <a:buSzPts val="1800"/>
              <a:buAutoNum type="arabicPeriod"/>
            </a:pPr>
            <a:r>
              <a:rPr lang="en"/>
              <a:t>30+ specialized professional courses.</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099625" y="103646"/>
            <a:ext cx="3364250" cy="1859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a:t>
            </a:r>
            <a:endParaRPr/>
          </a:p>
        </p:txBody>
      </p:sp>
      <p:pic>
        <p:nvPicPr>
          <p:cNvPr id="68" name="Google Shape;68;p15"/>
          <p:cNvPicPr preferRelativeResize="0"/>
          <p:nvPr/>
        </p:nvPicPr>
        <p:blipFill>
          <a:blip r:embed="rId3">
            <a:alphaModFix/>
          </a:blip>
          <a:stretch>
            <a:fillRect/>
          </a:stretch>
        </p:blipFill>
        <p:spPr>
          <a:xfrm>
            <a:off x="3029250" y="77750"/>
            <a:ext cx="3629650" cy="493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109750"/>
            <a:ext cx="8520600" cy="99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Task</a:t>
            </a:r>
            <a:endParaRPr/>
          </a:p>
        </p:txBody>
      </p:sp>
      <p:sp>
        <p:nvSpPr>
          <p:cNvPr id="74" name="Google Shape;74;p16"/>
          <p:cNvSpPr txBox="1"/>
          <p:nvPr>
            <p:ph idx="1" type="subTitle"/>
          </p:nvPr>
        </p:nvSpPr>
        <p:spPr>
          <a:xfrm>
            <a:off x="198825" y="1010550"/>
            <a:ext cx="8520600" cy="3834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Project includes using clustering, identifying segments of customers to target the potential user base. Then dividing customers into groups according to common characteristics like gender, age, interests, and spending habits so they can market to each group effectively, to visualize the gender and a</a:t>
            </a:r>
            <a:r>
              <a:rPr lang="en" sz="1400"/>
              <a:t>ge </a:t>
            </a:r>
            <a:r>
              <a:rPr lang="en" sz="1400"/>
              <a:t>distributions and analyze their annual incomes and spending scores.</a:t>
            </a:r>
            <a:r>
              <a:rPr lang="en"/>
              <a:t> </a:t>
            </a:r>
            <a:endParaRPr/>
          </a:p>
          <a:p>
            <a:pPr indent="0" lvl="0" marL="0" rtl="0" algn="just">
              <a:spcBef>
                <a:spcPts val="0"/>
              </a:spcBef>
              <a:spcAft>
                <a:spcPts val="0"/>
              </a:spcAft>
              <a:buNone/>
            </a:pPr>
            <a:r>
              <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Dataset/Package:(https://drive.google.com/file/d/19BOhwz52NUY3dg8XErVYglctpr5sjT y4/view</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 Language: Python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76200" y="182150"/>
            <a:ext cx="8991600" cy="47791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259125"/>
            <a:ext cx="8520600" cy="94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Project Task 1- Customer Details.</a:t>
            </a:r>
            <a:endParaRPr sz="3000"/>
          </a:p>
        </p:txBody>
      </p:sp>
      <p:pic>
        <p:nvPicPr>
          <p:cNvPr id="85" name="Google Shape;85;p18"/>
          <p:cNvPicPr preferRelativeResize="0"/>
          <p:nvPr/>
        </p:nvPicPr>
        <p:blipFill>
          <a:blip r:embed="rId3">
            <a:alphaModFix/>
          </a:blip>
          <a:stretch>
            <a:fillRect/>
          </a:stretch>
        </p:blipFill>
        <p:spPr>
          <a:xfrm>
            <a:off x="152400" y="1357125"/>
            <a:ext cx="8784450" cy="342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498400"/>
            <a:ext cx="8520600" cy="77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sz="3000"/>
              <a:t>Project Task 2- Classification of Customers</a:t>
            </a:r>
            <a:endParaRPr/>
          </a:p>
        </p:txBody>
      </p:sp>
      <p:pic>
        <p:nvPicPr>
          <p:cNvPr id="91" name="Google Shape;91;p19"/>
          <p:cNvPicPr preferRelativeResize="0"/>
          <p:nvPr/>
        </p:nvPicPr>
        <p:blipFill>
          <a:blip r:embed="rId3">
            <a:alphaModFix/>
          </a:blip>
          <a:stretch>
            <a:fillRect/>
          </a:stretch>
        </p:blipFill>
        <p:spPr>
          <a:xfrm>
            <a:off x="708250" y="1642375"/>
            <a:ext cx="7727499" cy="332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0" y="744575"/>
            <a:ext cx="8520600" cy="64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sz="3000"/>
              <a:t>Project Task 3- Gender Wise Distribution</a:t>
            </a:r>
            <a:endParaRPr/>
          </a:p>
          <a:p>
            <a:pPr indent="0" lvl="0" marL="0" rtl="0" algn="ctr">
              <a:spcBef>
                <a:spcPts val="0"/>
              </a:spcBef>
              <a:spcAft>
                <a:spcPts val="0"/>
              </a:spcAft>
              <a:buNone/>
            </a:pPr>
            <a:r>
              <a:t/>
            </a:r>
            <a:endParaRPr/>
          </a:p>
        </p:txBody>
      </p:sp>
      <p:pic>
        <p:nvPicPr>
          <p:cNvPr id="97" name="Google Shape;97;p20"/>
          <p:cNvPicPr preferRelativeResize="0"/>
          <p:nvPr/>
        </p:nvPicPr>
        <p:blipFill>
          <a:blip r:embed="rId3">
            <a:alphaModFix/>
          </a:blip>
          <a:stretch>
            <a:fillRect/>
          </a:stretch>
        </p:blipFill>
        <p:spPr>
          <a:xfrm>
            <a:off x="463350" y="1150000"/>
            <a:ext cx="8087549" cy="368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6660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sz="3000"/>
              <a:t>Project Task 4 : K-means Clustering.</a:t>
            </a:r>
            <a:endParaRPr sz="5200"/>
          </a:p>
          <a:p>
            <a:pPr indent="0" lvl="0" marL="0" rtl="0" algn="ctr">
              <a:spcBef>
                <a:spcPts val="0"/>
              </a:spcBef>
              <a:spcAft>
                <a:spcPts val="0"/>
              </a:spcAft>
              <a:buClr>
                <a:schemeClr val="dk1"/>
              </a:buClr>
              <a:buSzPts val="990"/>
              <a:buFont typeface="Arial"/>
              <a:buNone/>
            </a:pPr>
            <a:r>
              <a:t/>
            </a:r>
            <a:endParaRPr sz="5200"/>
          </a:p>
          <a:p>
            <a:pPr indent="0" lvl="0" marL="0" rtl="0" algn="ctr">
              <a:spcBef>
                <a:spcPts val="0"/>
              </a:spcBef>
              <a:spcAft>
                <a:spcPts val="0"/>
              </a:spcAft>
              <a:buNone/>
            </a:pPr>
            <a:r>
              <a:t/>
            </a:r>
            <a:endParaRPr/>
          </a:p>
        </p:txBody>
      </p:sp>
      <p:pic>
        <p:nvPicPr>
          <p:cNvPr id="103" name="Google Shape;103;p21"/>
          <p:cNvPicPr preferRelativeResize="0"/>
          <p:nvPr/>
        </p:nvPicPr>
        <p:blipFill>
          <a:blip r:embed="rId3">
            <a:alphaModFix/>
          </a:blip>
          <a:stretch>
            <a:fillRect/>
          </a:stretch>
        </p:blipFill>
        <p:spPr>
          <a:xfrm>
            <a:off x="217175" y="1421950"/>
            <a:ext cx="4524675" cy="3530300"/>
          </a:xfrm>
          <a:prstGeom prst="rect">
            <a:avLst/>
          </a:prstGeom>
          <a:noFill/>
          <a:ln>
            <a:noFill/>
          </a:ln>
        </p:spPr>
      </p:pic>
      <p:pic>
        <p:nvPicPr>
          <p:cNvPr id="104" name="Google Shape;104;p21"/>
          <p:cNvPicPr preferRelativeResize="0"/>
          <p:nvPr/>
        </p:nvPicPr>
        <p:blipFill>
          <a:blip r:embed="rId4">
            <a:alphaModFix/>
          </a:blip>
          <a:stretch>
            <a:fillRect/>
          </a:stretch>
        </p:blipFill>
        <p:spPr>
          <a:xfrm>
            <a:off x="5161400" y="1421950"/>
            <a:ext cx="3800475" cy="353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