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Trebuchet MS Bold" panose="020B0703020202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atom/aigen/tree/mai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shorturl.at/lwAG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114425" y="165735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3543300" y="1981857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8076248" y="7018993"/>
            <a:ext cx="8604468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21" dirty="0">
                <a:solidFill>
                  <a:srgbClr val="000000"/>
                </a:solidFill>
                <a:latin typeface="Trebuchet MS"/>
              </a:rPr>
              <a:t>Vijay S K</a:t>
            </a:r>
          </a:p>
          <a:p>
            <a:pPr algn="l">
              <a:lnSpc>
                <a:spcPts val="3600"/>
              </a:lnSpc>
            </a:pPr>
            <a:r>
              <a:rPr lang="en-US" sz="3000" spc="22" dirty="0">
                <a:solidFill>
                  <a:srgbClr val="000000"/>
                </a:solidFill>
                <a:latin typeface="Trebuchet MS"/>
              </a:rPr>
              <a:t>711721244063</a:t>
            </a:r>
          </a:p>
          <a:p>
            <a:pPr algn="l">
              <a:lnSpc>
                <a:spcPts val="3600"/>
              </a:lnSpc>
            </a:pPr>
            <a:r>
              <a:rPr lang="en-US" sz="3000" spc="22" dirty="0">
                <a:solidFill>
                  <a:srgbClr val="000000"/>
                </a:solidFill>
                <a:latin typeface="Trebuchet MS"/>
              </a:rPr>
              <a:t>III </a:t>
            </a:r>
            <a:r>
              <a:rPr lang="en-US" sz="3000" spc="22" dirty="0" err="1">
                <a:solidFill>
                  <a:srgbClr val="000000"/>
                </a:solidFill>
                <a:latin typeface="Trebuchet MS"/>
              </a:rPr>
              <a:t>Btech</a:t>
            </a:r>
            <a:r>
              <a:rPr lang="en-US" sz="3000" spc="22" dirty="0">
                <a:solidFill>
                  <a:srgbClr val="000000"/>
                </a:solidFill>
                <a:latin typeface="Trebuchet MS"/>
              </a:rPr>
              <a:t> CSBS</a:t>
            </a:r>
          </a:p>
          <a:p>
            <a:pPr algn="l">
              <a:lnSpc>
                <a:spcPts val="3600"/>
              </a:lnSpc>
            </a:pPr>
            <a:r>
              <a:rPr lang="en-US" sz="3000" spc="22" dirty="0" err="1">
                <a:solidFill>
                  <a:srgbClr val="000000"/>
                </a:solidFill>
                <a:latin typeface="Trebuchet MS"/>
              </a:rPr>
              <a:t>KGiSL</a:t>
            </a:r>
            <a:r>
              <a:rPr lang="en-US" sz="3000" spc="22" dirty="0">
                <a:solidFill>
                  <a:srgbClr val="000000"/>
                </a:solidFill>
                <a:latin typeface="Trebuchet MS"/>
              </a:rPr>
              <a:t> Institute of Technology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572500" y="3657223"/>
            <a:ext cx="2788920" cy="59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063740" y="2049117"/>
            <a:ext cx="6325075" cy="79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887023" y="2982398"/>
            <a:ext cx="632507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5" dirty="0">
                <a:latin typeface="Trebuchet MS Bold"/>
              </a:rPr>
              <a:t>Digits Recognition Neural Network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663940" y="6000117"/>
            <a:ext cx="2557532" cy="47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7">
                <a:solidFill>
                  <a:srgbClr val="2D936B"/>
                </a:solidFill>
                <a:latin typeface="Trebuchet MS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5216188" y="791502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2801600" y="106330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5287625" y="8912860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132998" y="572451"/>
            <a:ext cx="450365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4888" y="9174797"/>
            <a:ext cx="184594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u="sng" spc="37" dirty="0">
                <a:solidFill>
                  <a:srgbClr val="006FC0"/>
                </a:solidFill>
                <a:latin typeface="Trebuchet MS"/>
                <a:hlinkClick r:id="rId3" tooltip="https://shorturl.at/lwAGL"/>
              </a:rPr>
              <a:t>Demo Link</a:t>
            </a:r>
            <a:endParaRPr lang="en-US" sz="3000" u="sng" spc="37" dirty="0">
              <a:solidFill>
                <a:srgbClr val="006FC0"/>
              </a:solidFill>
              <a:latin typeface="Trebuchet MS"/>
              <a:hlinkClick r:id="rId4" tooltip="https://shorturl.at/lwAG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8D9B30-3FEB-6EF1-B691-7568773FC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52" y="1990284"/>
            <a:ext cx="12363843" cy="6922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181" y="7238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710390" y="1001553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09662" y="1251425"/>
            <a:ext cx="5864542" cy="92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 dirty="0">
                <a:solidFill>
                  <a:srgbClr val="000000"/>
                </a:solidFill>
                <a:latin typeface="Trebuchet MS Bold"/>
              </a:rPr>
              <a:t>PROJECT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5285" y="3888909"/>
            <a:ext cx="12790137" cy="161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dirty="0">
                <a:solidFill>
                  <a:srgbClr val="000000"/>
                </a:solidFill>
                <a:latin typeface="Trebuchet MS Bold"/>
              </a:rPr>
              <a:t>Classify Handwritten digits using a simple neural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539433" y="7929562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3"/>
                </a:lnTo>
                <a:lnTo>
                  <a:pt x="0" y="4429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24" b="-124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1438" y="5729285"/>
            <a:ext cx="2600325" cy="4514847"/>
          </a:xfrm>
          <a:custGeom>
            <a:avLst/>
            <a:gdLst/>
            <a:ahLst/>
            <a:cxn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r="-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18674" y="9985052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79006" y="2081094"/>
            <a:ext cx="9618264" cy="652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endParaRPr/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4. Solution and Value Proposition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1987212" y="4400550"/>
            <a:ext cx="4143375" cy="4886325"/>
          </a:xfrm>
          <a:custGeom>
            <a:avLst/>
            <a:gdLst/>
            <a:ahLst/>
            <a:cxn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0044111" y="1590531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 dirty="0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98581" y="3134735"/>
            <a:ext cx="10789920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Address the challenge of handwritten digit recognition, emphasizing the need for accurate and efficient classification algorithms.</a:t>
            </a: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GB" sz="3000" dirty="0">
              <a:solidFill>
                <a:srgbClr val="000000"/>
              </a:solidFill>
              <a:latin typeface="Trebuchet MS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Discuss the significance of digit recognition in various industries, including finance, healthcare, and logistics, for tasks such as document processing and automated data entry.</a:t>
            </a:r>
            <a:endParaRPr lang="en-US" sz="30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2987338" y="3971925"/>
            <a:ext cx="5300662" cy="5715000"/>
          </a:xfrm>
          <a:custGeom>
            <a:avLst/>
            <a:gdLst/>
            <a:ahLst/>
            <a:cxn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0058400" y="1753076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109662" y="1251425"/>
            <a:ext cx="789527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13673" y="3136106"/>
            <a:ext cx="11547158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Provide an overview of the project's objective: to develop a neural network-based solution for classifying handwritten digits.</a:t>
            </a: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GB" sz="3000" dirty="0">
              <a:solidFill>
                <a:srgbClr val="000000"/>
              </a:solidFill>
              <a:latin typeface="Trebuchet MS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endParaRPr lang="en-GB" sz="3000" dirty="0">
              <a:solidFill>
                <a:srgbClr val="000000"/>
              </a:solidFill>
              <a:latin typeface="Trebuchet MS"/>
            </a:endParaRPr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Introduce the MNIST dataset and its role in training and evaluating the model, consisting of 60,000 training images and 10,000 testing images of handwritten digits.</a:t>
            </a:r>
            <a:endParaRPr lang="en-US" sz="30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9919880" y="1629153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49178" y="1344674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58010" y="4220170"/>
            <a:ext cx="12798267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GB" sz="3000" dirty="0">
                <a:solidFill>
                  <a:srgbClr val="000000"/>
                </a:solidFill>
                <a:latin typeface="Trebuchet MS"/>
              </a:rPr>
              <a:t>Identify potential end users and beneficiaries of the solution, including businesses seeking automation in data processing, developers working on image recognition applications, and researchers exploring machine learning techniques.</a:t>
            </a:r>
            <a:endParaRPr lang="en-US" sz="30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0" y="2214562"/>
            <a:ext cx="4043361" cy="4872038"/>
          </a:xfrm>
          <a:custGeom>
            <a:avLst/>
            <a:gdLst/>
            <a:ahLst/>
            <a:cxnLst/>
            <a:rect l="l" t="t" r="r" b="b"/>
            <a:pathLst>
              <a:path w="4043361" h="4872038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r="-13"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4030325" y="2103597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671513" y="594360"/>
            <a:ext cx="14644688" cy="78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 dirty="0">
                <a:solidFill>
                  <a:srgbClr val="000000"/>
                </a:solidFill>
                <a:latin typeface="Trebuchet MS Bold"/>
              </a:rPr>
              <a:t>SOLUTION AND ITS VALUE PROPOSITION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40567" y="3604494"/>
            <a:ext cx="9761220" cy="328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Present the solution: a neural network model trained to accurately classify handwritten digits.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Highlight the value proposition, such as increased accuracy, scalability, and adaptability to different digit recognition tasks.</a:t>
            </a:r>
            <a:endParaRPr lang="en-US" sz="27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604488" y="1491042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100012" y="5072060"/>
            <a:ext cx="3700462" cy="5129212"/>
          </a:xfrm>
          <a:custGeom>
            <a:avLst/>
            <a:gdLst/>
            <a:ahLst/>
            <a:cxnLst/>
            <a:rect l="l" t="t" r="r" b="b"/>
            <a:pathLst>
              <a:path w="3700462" h="512921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8" b="-1428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89392"/>
            <a:ext cx="11314748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456146" y="2690813"/>
            <a:ext cx="10104120" cy="328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Showcase unique aspects or innovations incorporated into the solution, such as novel network architectures, optimization techniques, or data augmentation strategies.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Illustrate how these elements contribute to the model's performance and distinguish it from existing approaches.</a:t>
            </a:r>
            <a:endParaRPr lang="en-US" sz="27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144500" y="762476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9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16739" y="3412744"/>
            <a:ext cx="11247120" cy="328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Explain the neural network architecture employed in the project, starting from a basic model with input and output layers, and then progressing to a more complex model with hidden layers.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endParaRPr lang="en-GB" sz="2700" dirty="0">
              <a:solidFill>
                <a:srgbClr val="000000"/>
              </a:solidFill>
              <a:latin typeface="Trebuchet MS"/>
            </a:endParaRP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GB" sz="2700" dirty="0">
                <a:solidFill>
                  <a:srgbClr val="000000"/>
                </a:solidFill>
                <a:latin typeface="Trebuchet MS"/>
              </a:rPr>
              <a:t>Discuss key design choices, such as activation functions, loss functions, and regularization techniques, and their impact on the model's performance.</a:t>
            </a:r>
            <a:endParaRPr lang="en-US" sz="2700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387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</vt:lpstr>
      <vt:lpstr>Arial</vt:lpstr>
      <vt:lpstr>Calibri</vt:lpstr>
      <vt:lpstr>Trebuchet MS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TNSTC NM.pptx</dc:title>
  <dc:creator>Vijay S K</dc:creator>
  <cp:lastModifiedBy>Vijay S K</cp:lastModifiedBy>
  <cp:revision>3</cp:revision>
  <dcterms:created xsi:type="dcterms:W3CDTF">2006-08-16T00:00:00Z</dcterms:created>
  <dcterms:modified xsi:type="dcterms:W3CDTF">2024-04-24T05:28:27Z</dcterms:modified>
  <dc:identifier>DAGC7DaeSGQ</dc:identifier>
</cp:coreProperties>
</file>